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Override3.xml" ContentType="application/vnd.openxmlformats-officedocument.themeOverrid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Override4.xml" ContentType="application/vnd.openxmlformats-officedocument.themeOverrid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Override5.xml" ContentType="application/vnd.openxmlformats-officedocument.themeOverrid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Override6.xml" ContentType="application/vnd.openxmlformats-officedocument.themeOverrid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theme/themeOverride7.xml" ContentType="application/vnd.openxmlformats-officedocument.themeOverrid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theme/themeOverride8.xml" ContentType="application/vnd.openxmlformats-officedocument.themeOverrid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Override9.xml" ContentType="application/vnd.openxmlformats-officedocument.themeOverrid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5.xml" ContentType="application/vnd.openxmlformats-officedocument.theme+xml"/>
  <Override PartName="/ppt/theme/themeOverride10.xml" ContentType="application/vnd.openxmlformats-officedocument.themeOverrid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6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7.xml" ContentType="application/vnd.openxmlformats-officedocument.theme+xml"/>
  <Override PartName="/ppt/theme/themeOverride11.xml" ContentType="application/vnd.openxmlformats-officedocument.themeOverrid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18.xml" ContentType="application/vnd.openxmlformats-officedocument.theme+xml"/>
  <Override PartName="/ppt/theme/themeOverride12.xml" ContentType="application/vnd.openxmlformats-officedocument.themeOverrid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theme/themeOverride13.xml" ContentType="application/vnd.openxmlformats-officedocument.themeOverrid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2.xml" ContentType="application/vnd.openxmlformats-officedocument.theme+xml"/>
  <Override PartName="/ppt/theme/themeOverride14.xml" ContentType="application/vnd.openxmlformats-officedocument.themeOverrid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3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4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5.xml" ContentType="application/vnd.openxmlformats-officedocument.theme+xml"/>
  <Override PartName="/ppt/theme/themeOverride15.xml" ContentType="application/vnd.openxmlformats-officedocument.themeOverrid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6.xml" ContentType="application/vnd.openxmlformats-officedocument.theme+xml"/>
  <Override PartName="/ppt/theme/themeOverride16.xml" ContentType="application/vnd.openxmlformats-officedocument.themeOverrid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27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28.xml" ContentType="application/vnd.openxmlformats-officedocument.theme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29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0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3" r:id="rId1"/>
    <p:sldMasterId id="2147484012" r:id="rId2"/>
    <p:sldMasterId id="2147485125" r:id="rId3"/>
    <p:sldMasterId id="2147485650" r:id="rId4"/>
    <p:sldMasterId id="2147486587" r:id="rId5"/>
    <p:sldMasterId id="2147488269" r:id="rId6"/>
    <p:sldMasterId id="2147490094" r:id="rId7"/>
    <p:sldMasterId id="2147490406" r:id="rId8"/>
    <p:sldMasterId id="2147490419" r:id="rId9"/>
    <p:sldMasterId id="2147490432" r:id="rId10"/>
    <p:sldMasterId id="2147490445" r:id="rId11"/>
    <p:sldMasterId id="2147491668" r:id="rId12"/>
    <p:sldMasterId id="2147492258" r:id="rId13"/>
    <p:sldMasterId id="2147492270" r:id="rId14"/>
    <p:sldMasterId id="2147492283" r:id="rId15"/>
    <p:sldMasterId id="2147492296" r:id="rId16"/>
    <p:sldMasterId id="2147492309" r:id="rId17"/>
    <p:sldMasterId id="2147492334" r:id="rId18"/>
    <p:sldMasterId id="2147492346" r:id="rId19"/>
    <p:sldMasterId id="2147492361" r:id="rId20"/>
    <p:sldMasterId id="2147492374" r:id="rId21"/>
    <p:sldMasterId id="2147492387" r:id="rId22"/>
    <p:sldMasterId id="2147492412" r:id="rId23"/>
    <p:sldMasterId id="2147492425" r:id="rId24"/>
    <p:sldMasterId id="2147492437" r:id="rId25"/>
    <p:sldMasterId id="2147492474" r:id="rId26"/>
    <p:sldMasterId id="2147492499" r:id="rId27"/>
    <p:sldMasterId id="2147492514" r:id="rId28"/>
    <p:sldMasterId id="2147492529" r:id="rId29"/>
    <p:sldMasterId id="2147492544" r:id="rId30"/>
    <p:sldMasterId id="2147492557" r:id="rId31"/>
  </p:sldMasterIdLst>
  <p:notesMasterIdLst>
    <p:notesMasterId r:id="rId55"/>
  </p:notesMasterIdLst>
  <p:handoutMasterIdLst>
    <p:handoutMasterId r:id="rId56"/>
  </p:handoutMasterIdLst>
  <p:sldIdLst>
    <p:sldId id="647" r:id="rId32"/>
    <p:sldId id="841" r:id="rId33"/>
    <p:sldId id="842" r:id="rId34"/>
    <p:sldId id="823" r:id="rId35"/>
    <p:sldId id="824" r:id="rId36"/>
    <p:sldId id="835" r:id="rId37"/>
    <p:sldId id="827" r:id="rId38"/>
    <p:sldId id="826" r:id="rId39"/>
    <p:sldId id="828" r:id="rId40"/>
    <p:sldId id="829" r:id="rId41"/>
    <p:sldId id="830" r:id="rId42"/>
    <p:sldId id="832" r:id="rId43"/>
    <p:sldId id="837" r:id="rId44"/>
    <p:sldId id="843" r:id="rId45"/>
    <p:sldId id="845" r:id="rId46"/>
    <p:sldId id="844" r:id="rId47"/>
    <p:sldId id="811" r:id="rId48"/>
    <p:sldId id="812" r:id="rId49"/>
    <p:sldId id="816" r:id="rId50"/>
    <p:sldId id="817" r:id="rId51"/>
    <p:sldId id="820" r:id="rId52"/>
    <p:sldId id="821" r:id="rId53"/>
    <p:sldId id="822" r:id="rId5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убковская Ирина Борисовна" initials="ЗИ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0000"/>
    <a:srgbClr val="E95E40"/>
    <a:srgbClr val="D53819"/>
    <a:srgbClr val="CC6600"/>
    <a:srgbClr val="5C738E"/>
    <a:srgbClr val="009900"/>
    <a:srgbClr val="3A485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8" autoAdjust="0"/>
    <p:restoredTop sz="95552" autoAdjust="0"/>
  </p:normalViewPr>
  <p:slideViewPr>
    <p:cSldViewPr snapToGrid="0">
      <p:cViewPr>
        <p:scale>
          <a:sx n="80" d="100"/>
          <a:sy n="80" d="100"/>
        </p:scale>
        <p:origin x="-1128" y="330"/>
      </p:cViewPr>
      <p:guideLst>
        <p:guide orient="horz" pos="3295"/>
        <p:guide orient="horz" pos="903"/>
        <p:guide orient="horz" pos="2261"/>
        <p:guide pos="499"/>
        <p:guide pos="1393"/>
        <p:guide pos="4304"/>
        <p:guide pos="211"/>
        <p:guide pos="2453"/>
        <p:guide pos="5304"/>
        <p:guide pos="5583"/>
        <p:guide pos="2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slide" Target="slides/slide16.xml"/><Relationship Id="rId50" Type="http://schemas.openxmlformats.org/officeDocument/2006/relationships/slide" Target="slides/slide19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10.xml"/><Relationship Id="rId54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3" Type="http://schemas.openxmlformats.org/officeDocument/2006/relationships/slide" Target="slides/slide22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5.xml"/><Relationship Id="rId49" Type="http://schemas.openxmlformats.org/officeDocument/2006/relationships/slide" Target="slides/slide1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3.xml"/><Relationship Id="rId52" Type="http://schemas.openxmlformats.org/officeDocument/2006/relationships/slide" Target="slides/slide21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slide" Target="slides/slide17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slide" Target="slides/slide1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63BA3C-8C16-40BC-8636-141C49B6814E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3ABFB3-6A80-414D-9632-9ECDEFFA6BD5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Цель, объём работы</a:t>
          </a:r>
          <a:endParaRPr lang="ru-RU" sz="2400" b="1" dirty="0">
            <a:solidFill>
              <a:schemeClr val="tx1"/>
            </a:solidFill>
          </a:endParaRPr>
        </a:p>
      </dgm:t>
    </dgm:pt>
    <dgm:pt modelId="{DFF37327-D8EA-4E80-8CD2-3961F8D8C494}" type="parTrans" cxnId="{257CF202-C3C7-4ED9-A1F1-DE69E1CD3259}">
      <dgm:prSet/>
      <dgm:spPr/>
      <dgm:t>
        <a:bodyPr/>
        <a:lstStyle/>
        <a:p>
          <a:endParaRPr lang="ru-RU"/>
        </a:p>
      </dgm:t>
    </dgm:pt>
    <dgm:pt modelId="{398CDC8F-78BB-4EC7-B2A9-E1CAE7007F26}" type="sibTrans" cxnId="{257CF202-C3C7-4ED9-A1F1-DE69E1CD3259}">
      <dgm:prSet/>
      <dgm:spPr/>
      <dgm:t>
        <a:bodyPr/>
        <a:lstStyle/>
        <a:p>
          <a:endParaRPr lang="ru-RU"/>
        </a:p>
      </dgm:t>
    </dgm:pt>
    <dgm:pt modelId="{60B3654A-CD30-4256-9781-5823A661C8F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Время</a:t>
          </a:r>
          <a:endParaRPr lang="ru-RU" sz="2800" b="1" dirty="0">
            <a:solidFill>
              <a:schemeClr val="tx1"/>
            </a:solidFill>
          </a:endParaRPr>
        </a:p>
      </dgm:t>
    </dgm:pt>
    <dgm:pt modelId="{E74FF24B-CD43-4DD7-95C6-39CC2219A9DB}" type="parTrans" cxnId="{1977D2D4-2E5B-4C2C-85C1-A2DE0B001D36}">
      <dgm:prSet/>
      <dgm:spPr/>
      <dgm:t>
        <a:bodyPr/>
        <a:lstStyle/>
        <a:p>
          <a:endParaRPr lang="ru-RU"/>
        </a:p>
      </dgm:t>
    </dgm:pt>
    <dgm:pt modelId="{A51386E6-E494-465B-A61F-1EC2C8A60E8E}" type="sibTrans" cxnId="{1977D2D4-2E5B-4C2C-85C1-A2DE0B001D36}">
      <dgm:prSet/>
      <dgm:spPr/>
      <dgm:t>
        <a:bodyPr/>
        <a:lstStyle/>
        <a:p>
          <a:endParaRPr lang="ru-RU"/>
        </a:p>
      </dgm:t>
    </dgm:pt>
    <dgm:pt modelId="{06A022B4-3F37-44C6-8CCF-1C016EFDF4B5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200" b="1" i="1" u="none" dirty="0" smtClean="0">
              <a:solidFill>
                <a:schemeClr val="tx1"/>
              </a:solidFill>
            </a:rPr>
            <a:t>Качество</a:t>
          </a:r>
          <a:endParaRPr lang="ru-RU" sz="2200" b="1" i="1" u="none" dirty="0">
            <a:solidFill>
              <a:schemeClr val="tx1"/>
            </a:solidFill>
          </a:endParaRPr>
        </a:p>
      </dgm:t>
    </dgm:pt>
    <dgm:pt modelId="{6D86FB18-7C02-4F43-93A0-BB6450FD57DC}" type="parTrans" cxnId="{DED7DBE6-76FE-4FC2-A60C-0A1173250D26}">
      <dgm:prSet/>
      <dgm:spPr/>
      <dgm:t>
        <a:bodyPr/>
        <a:lstStyle/>
        <a:p>
          <a:endParaRPr lang="ru-RU"/>
        </a:p>
      </dgm:t>
    </dgm:pt>
    <dgm:pt modelId="{CD91E5DC-EA4E-4A6A-9FAF-D169BB4B9333}" type="sibTrans" cxnId="{DED7DBE6-76FE-4FC2-A60C-0A1173250D26}">
      <dgm:prSet/>
      <dgm:spPr/>
      <dgm:t>
        <a:bodyPr/>
        <a:lstStyle/>
        <a:p>
          <a:endParaRPr lang="ru-RU"/>
        </a:p>
      </dgm:t>
    </dgm:pt>
    <dgm:pt modelId="{FC289A2B-F3ED-4AEB-8D23-E0813741E1AD}">
      <dgm:prSet phldrT="[Текст]"/>
      <dgm:spPr>
        <a:solidFill>
          <a:srgbClr val="FF9933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Затраты</a:t>
          </a:r>
          <a:endParaRPr lang="ru-RU" b="1" dirty="0">
            <a:solidFill>
              <a:schemeClr val="tx1"/>
            </a:solidFill>
          </a:endParaRPr>
        </a:p>
      </dgm:t>
    </dgm:pt>
    <dgm:pt modelId="{EDE9F5BC-8333-46E5-8226-55BEB9267ABE}" type="parTrans" cxnId="{1A2AB137-00A6-4231-8990-1FC26C436DCB}">
      <dgm:prSet/>
      <dgm:spPr/>
      <dgm:t>
        <a:bodyPr/>
        <a:lstStyle/>
        <a:p>
          <a:endParaRPr lang="ru-RU"/>
        </a:p>
      </dgm:t>
    </dgm:pt>
    <dgm:pt modelId="{A71D2611-1F31-479E-BE1C-237E761726BF}" type="sibTrans" cxnId="{1A2AB137-00A6-4231-8990-1FC26C436DCB}">
      <dgm:prSet/>
      <dgm:spPr/>
      <dgm:t>
        <a:bodyPr/>
        <a:lstStyle/>
        <a:p>
          <a:endParaRPr lang="ru-RU"/>
        </a:p>
      </dgm:t>
    </dgm:pt>
    <dgm:pt modelId="{21841657-FB5F-4545-B800-72312F4F91B3}" type="pres">
      <dgm:prSet presAssocID="{9963BA3C-8C16-40BC-8636-141C49B6814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190212-62E8-4C9C-9B9F-42D32170A50D}" type="pres">
      <dgm:prSet presAssocID="{9963BA3C-8C16-40BC-8636-141C49B6814E}" presName="triangle1" presStyleLbl="node1" presStyleIdx="0" presStyleCnt="4" custScaleX="127544" custLinFactNeighborX="45827" custLinFactNeighborY="-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FA067-FDE2-4D32-AE77-9BE935430E1B}" type="pres">
      <dgm:prSet presAssocID="{9963BA3C-8C16-40BC-8636-141C49B6814E}" presName="triangle2" presStyleLbl="node1" presStyleIdx="1" presStyleCnt="4" custScaleX="125979" custLinFactNeighborX="33469" custLinFactNeighborY="-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1E905-F5E7-434F-982B-890C717A9BEF}" type="pres">
      <dgm:prSet presAssocID="{9963BA3C-8C16-40BC-8636-141C49B6814E}" presName="triangle3" presStyleLbl="node1" presStyleIdx="2" presStyleCnt="4" custScaleX="124455" custLinFactNeighborX="46342" custLinFactNeighborY="-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84DC1-32D4-4702-A659-42DFA1A52903}" type="pres">
      <dgm:prSet presAssocID="{9963BA3C-8C16-40BC-8636-141C49B6814E}" presName="triangle4" presStyleLbl="node1" presStyleIdx="3" presStyleCnt="4" custScaleX="125114" custLinFactNeighborX="58700" custLinFactNeighborY="-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9D6A07-8D40-4904-9636-3E79AC446FC7}" type="presOf" srcId="{A23ABFB3-6A80-414D-9632-9ECDEFFA6BD5}" destId="{E2190212-62E8-4C9C-9B9F-42D32170A50D}" srcOrd="0" destOrd="0" presId="urn:microsoft.com/office/officeart/2005/8/layout/pyramid4"/>
    <dgm:cxn modelId="{E682BF9C-5F8D-4D9F-A053-EAA554038504}" type="presOf" srcId="{9963BA3C-8C16-40BC-8636-141C49B6814E}" destId="{21841657-FB5F-4545-B800-72312F4F91B3}" srcOrd="0" destOrd="0" presId="urn:microsoft.com/office/officeart/2005/8/layout/pyramid4"/>
    <dgm:cxn modelId="{08B2DB00-1D93-4BF4-AF65-5F7603054AC8}" type="presOf" srcId="{06A022B4-3F37-44C6-8CCF-1C016EFDF4B5}" destId="{7D11E905-F5E7-434F-982B-890C717A9BEF}" srcOrd="0" destOrd="0" presId="urn:microsoft.com/office/officeart/2005/8/layout/pyramid4"/>
    <dgm:cxn modelId="{B2BCA983-F292-4070-AAC5-3F52C6A3A78C}" type="presOf" srcId="{60B3654A-CD30-4256-9781-5823A661C8F1}" destId="{5EAFA067-FDE2-4D32-AE77-9BE935430E1B}" srcOrd="0" destOrd="0" presId="urn:microsoft.com/office/officeart/2005/8/layout/pyramid4"/>
    <dgm:cxn modelId="{2E0B06EF-3608-49ED-9AF4-7E0AE2D31A75}" type="presOf" srcId="{FC289A2B-F3ED-4AEB-8D23-E0813741E1AD}" destId="{8B384DC1-32D4-4702-A659-42DFA1A52903}" srcOrd="0" destOrd="0" presId="urn:microsoft.com/office/officeart/2005/8/layout/pyramid4"/>
    <dgm:cxn modelId="{1A2AB137-00A6-4231-8990-1FC26C436DCB}" srcId="{9963BA3C-8C16-40BC-8636-141C49B6814E}" destId="{FC289A2B-F3ED-4AEB-8D23-E0813741E1AD}" srcOrd="3" destOrd="0" parTransId="{EDE9F5BC-8333-46E5-8226-55BEB9267ABE}" sibTransId="{A71D2611-1F31-479E-BE1C-237E761726BF}"/>
    <dgm:cxn modelId="{DED7DBE6-76FE-4FC2-A60C-0A1173250D26}" srcId="{9963BA3C-8C16-40BC-8636-141C49B6814E}" destId="{06A022B4-3F37-44C6-8CCF-1C016EFDF4B5}" srcOrd="2" destOrd="0" parTransId="{6D86FB18-7C02-4F43-93A0-BB6450FD57DC}" sibTransId="{CD91E5DC-EA4E-4A6A-9FAF-D169BB4B9333}"/>
    <dgm:cxn modelId="{257CF202-C3C7-4ED9-A1F1-DE69E1CD3259}" srcId="{9963BA3C-8C16-40BC-8636-141C49B6814E}" destId="{A23ABFB3-6A80-414D-9632-9ECDEFFA6BD5}" srcOrd="0" destOrd="0" parTransId="{DFF37327-D8EA-4E80-8CD2-3961F8D8C494}" sibTransId="{398CDC8F-78BB-4EC7-B2A9-E1CAE7007F26}"/>
    <dgm:cxn modelId="{1977D2D4-2E5B-4C2C-85C1-A2DE0B001D36}" srcId="{9963BA3C-8C16-40BC-8636-141C49B6814E}" destId="{60B3654A-CD30-4256-9781-5823A661C8F1}" srcOrd="1" destOrd="0" parTransId="{E74FF24B-CD43-4DD7-95C6-39CC2219A9DB}" sibTransId="{A51386E6-E494-465B-A61F-1EC2C8A60E8E}"/>
    <dgm:cxn modelId="{7BEA70FA-79C7-4C5D-8DE3-279233F092C7}" type="presParOf" srcId="{21841657-FB5F-4545-B800-72312F4F91B3}" destId="{E2190212-62E8-4C9C-9B9F-42D32170A50D}" srcOrd="0" destOrd="0" presId="urn:microsoft.com/office/officeart/2005/8/layout/pyramid4"/>
    <dgm:cxn modelId="{1038E4A6-AB3B-43B8-8FD8-AFBC4756F63E}" type="presParOf" srcId="{21841657-FB5F-4545-B800-72312F4F91B3}" destId="{5EAFA067-FDE2-4D32-AE77-9BE935430E1B}" srcOrd="1" destOrd="0" presId="urn:microsoft.com/office/officeart/2005/8/layout/pyramid4"/>
    <dgm:cxn modelId="{447B2BCD-DEE5-4D86-9182-6721AEC62FC6}" type="presParOf" srcId="{21841657-FB5F-4545-B800-72312F4F91B3}" destId="{7D11E905-F5E7-434F-982B-890C717A9BEF}" srcOrd="2" destOrd="0" presId="urn:microsoft.com/office/officeart/2005/8/layout/pyramid4"/>
    <dgm:cxn modelId="{A578C7FB-5E3B-4224-B09F-92D414591D14}" type="presParOf" srcId="{21841657-FB5F-4545-B800-72312F4F91B3}" destId="{8B384DC1-32D4-4702-A659-42DFA1A52903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90212-62E8-4C9C-9B9F-42D32170A50D}">
      <dsp:nvSpPr>
        <dsp:cNvPr id="0" name=""/>
        <dsp:cNvSpPr/>
      </dsp:nvSpPr>
      <dsp:spPr>
        <a:xfrm>
          <a:off x="3678175" y="0"/>
          <a:ext cx="2867061" cy="2247900"/>
        </a:xfrm>
        <a:prstGeom prst="triangle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Цель, объём работы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394940" y="1123950"/>
        <a:ext cx="1433531" cy="1123950"/>
      </dsp:txXfrm>
    </dsp:sp>
    <dsp:sp modelId="{5EAFA067-FDE2-4D32-AE77-9BE935430E1B}">
      <dsp:nvSpPr>
        <dsp:cNvPr id="0" name=""/>
        <dsp:cNvSpPr/>
      </dsp:nvSpPr>
      <dsp:spPr>
        <a:xfrm>
          <a:off x="2294019" y="2241538"/>
          <a:ext cx="2831881" cy="2247900"/>
        </a:xfrm>
        <a:prstGeom prst="triangle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Время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3001989" y="3365488"/>
        <a:ext cx="1415941" cy="1123950"/>
      </dsp:txXfrm>
    </dsp:sp>
    <dsp:sp modelId="{7D11E905-F5E7-434F-982B-890C717A9BEF}">
      <dsp:nvSpPr>
        <dsp:cNvPr id="0" name=""/>
        <dsp:cNvSpPr/>
      </dsp:nvSpPr>
      <dsp:spPr>
        <a:xfrm rot="10800000">
          <a:off x="3724470" y="2241538"/>
          <a:ext cx="2797623" cy="2247900"/>
        </a:xfrm>
        <a:prstGeom prst="triangle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u="none" kern="1200" dirty="0" smtClean="0">
              <a:solidFill>
                <a:schemeClr val="tx1"/>
              </a:solidFill>
            </a:rPr>
            <a:t>Качество</a:t>
          </a:r>
          <a:endParaRPr lang="ru-RU" sz="2200" b="1" i="1" u="none" kern="1200" dirty="0">
            <a:solidFill>
              <a:schemeClr val="tx1"/>
            </a:solidFill>
          </a:endParaRPr>
        </a:p>
      </dsp:txBody>
      <dsp:txXfrm rot="10800000">
        <a:off x="4423876" y="2241538"/>
        <a:ext cx="1398811" cy="1123950"/>
      </dsp:txXfrm>
    </dsp:sp>
    <dsp:sp modelId="{8B384DC1-32D4-4702-A659-42DFA1A52903}">
      <dsp:nvSpPr>
        <dsp:cNvPr id="0" name=""/>
        <dsp:cNvSpPr/>
      </dsp:nvSpPr>
      <dsp:spPr>
        <a:xfrm>
          <a:off x="5118809" y="2241538"/>
          <a:ext cx="2812437" cy="2247900"/>
        </a:xfrm>
        <a:prstGeom prst="triangle">
          <a:avLst/>
        </a:prstGeom>
        <a:solidFill>
          <a:srgbClr val="FF993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Затраты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5821918" y="3365488"/>
        <a:ext cx="1406219" cy="1123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AB3C57-132D-4AE8-B3A6-500F116DA912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65E380-EA64-40DF-8578-1101C7D61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944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C0EFD03-DE50-4E48-8EAC-F9839189E4E4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B8375D-00A2-4EDB-B3E6-09DD8C2A2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089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i="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8375D-00A2-4EDB-B3E6-09DD8C2A280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1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1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1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5.xml"/><Relationship Id="rId1" Type="http://schemas.openxmlformats.org/officeDocument/2006/relationships/themeOverride" Target="../theme/themeOverride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6.xml"/><Relationship Id="rId1" Type="http://schemas.openxmlformats.org/officeDocument/2006/relationships/themeOverride" Target="../theme/themeOverride1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3.jpeg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4572000" y="3790951"/>
            <a:ext cx="4572000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108075"/>
            <a:ext cx="4572000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2080"/>
            <a:ext cx="91440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4478024" y="254004"/>
            <a:ext cx="3933825" cy="1493839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 rot="16200000">
            <a:off x="11410953" y="1933576"/>
            <a:ext cx="168275" cy="17145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284171" y="1644651"/>
            <a:ext cx="1443037" cy="1855788"/>
            <a:chOff x="1816" y="774"/>
            <a:chExt cx="777" cy="999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0 w 7283"/>
                <a:gd name="T1" fmla="*/ 0 h 4012"/>
                <a:gd name="T2" fmla="*/ 0 w 7283"/>
                <a:gd name="T3" fmla="*/ 0 h 4012"/>
                <a:gd name="T4" fmla="*/ 0 w 7283"/>
                <a:gd name="T5" fmla="*/ 0 h 4012"/>
                <a:gd name="T6" fmla="*/ 0 w 7283"/>
                <a:gd name="T7" fmla="*/ 0 h 4012"/>
                <a:gd name="T8" fmla="*/ 0 w 7283"/>
                <a:gd name="T9" fmla="*/ 0 h 4012"/>
                <a:gd name="T10" fmla="*/ 0 w 7283"/>
                <a:gd name="T11" fmla="*/ 0 h 4012"/>
                <a:gd name="T12" fmla="*/ 0 w 7283"/>
                <a:gd name="T13" fmla="*/ 0 h 4012"/>
                <a:gd name="T14" fmla="*/ 0 w 7283"/>
                <a:gd name="T15" fmla="*/ 0 h 4012"/>
                <a:gd name="T16" fmla="*/ 0 w 7283"/>
                <a:gd name="T17" fmla="*/ 0 h 4012"/>
                <a:gd name="T18" fmla="*/ 0 w 7283"/>
                <a:gd name="T19" fmla="*/ 0 h 4012"/>
                <a:gd name="T20" fmla="*/ 0 w 7283"/>
                <a:gd name="T21" fmla="*/ 0 h 4012"/>
                <a:gd name="T22" fmla="*/ 0 w 7283"/>
                <a:gd name="T23" fmla="*/ 0 h 4012"/>
                <a:gd name="T24" fmla="*/ 0 w 7283"/>
                <a:gd name="T25" fmla="*/ 0 h 4012"/>
                <a:gd name="T26" fmla="*/ 0 w 7283"/>
                <a:gd name="T27" fmla="*/ 0 h 4012"/>
                <a:gd name="T28" fmla="*/ 0 w 7283"/>
                <a:gd name="T29" fmla="*/ 0 h 4012"/>
                <a:gd name="T30" fmla="*/ 0 w 7283"/>
                <a:gd name="T31" fmla="*/ 0 h 4012"/>
                <a:gd name="T32" fmla="*/ 0 w 7283"/>
                <a:gd name="T33" fmla="*/ 0 h 4012"/>
                <a:gd name="T34" fmla="*/ 0 w 7283"/>
                <a:gd name="T35" fmla="*/ 0 h 4012"/>
                <a:gd name="T36" fmla="*/ 0 w 7283"/>
                <a:gd name="T37" fmla="*/ 0 h 4012"/>
                <a:gd name="T38" fmla="*/ 0 w 7283"/>
                <a:gd name="T39" fmla="*/ 0 h 4012"/>
                <a:gd name="T40" fmla="*/ 0 w 7283"/>
                <a:gd name="T41" fmla="*/ 0 h 4012"/>
                <a:gd name="T42" fmla="*/ 0 w 7283"/>
                <a:gd name="T43" fmla="*/ 0 h 4012"/>
                <a:gd name="T44" fmla="*/ 0 w 7283"/>
                <a:gd name="T45" fmla="*/ 0 h 4012"/>
                <a:gd name="T46" fmla="*/ 0 w 7283"/>
                <a:gd name="T47" fmla="*/ 0 h 4012"/>
                <a:gd name="T48" fmla="*/ 0 w 7283"/>
                <a:gd name="T49" fmla="*/ 0 h 4012"/>
                <a:gd name="T50" fmla="*/ 0 w 7283"/>
                <a:gd name="T51" fmla="*/ 0 h 4012"/>
                <a:gd name="T52" fmla="*/ 0 w 7283"/>
                <a:gd name="T53" fmla="*/ 0 h 4012"/>
                <a:gd name="T54" fmla="*/ 0 w 7283"/>
                <a:gd name="T55" fmla="*/ 0 h 4012"/>
                <a:gd name="T56" fmla="*/ 0 w 7283"/>
                <a:gd name="T57" fmla="*/ 0 h 4012"/>
                <a:gd name="T58" fmla="*/ 0 w 7283"/>
                <a:gd name="T59" fmla="*/ 0 h 4012"/>
                <a:gd name="T60" fmla="*/ 0 w 7283"/>
                <a:gd name="T61" fmla="*/ 0 h 4012"/>
                <a:gd name="T62" fmla="*/ 0 w 7283"/>
                <a:gd name="T63" fmla="*/ 0 h 4012"/>
                <a:gd name="T64" fmla="*/ 0 w 7283"/>
                <a:gd name="T65" fmla="*/ 0 h 4012"/>
                <a:gd name="T66" fmla="*/ 0 w 7283"/>
                <a:gd name="T67" fmla="*/ 0 h 4012"/>
                <a:gd name="T68" fmla="*/ 0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0 h 4012"/>
                <a:gd name="T116" fmla="*/ 0 w 7283"/>
                <a:gd name="T117" fmla="*/ 0 h 4012"/>
                <a:gd name="T118" fmla="*/ 0 w 7283"/>
                <a:gd name="T119" fmla="*/ 0 h 4012"/>
                <a:gd name="T120" fmla="*/ 0 w 7283"/>
                <a:gd name="T121" fmla="*/ 0 h 4012"/>
                <a:gd name="T122" fmla="*/ 0 w 7283"/>
                <a:gd name="T123" fmla="*/ 0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0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0 h 6066"/>
                <a:gd name="T8" fmla="*/ 0 w 7279"/>
                <a:gd name="T9" fmla="*/ 0 h 6066"/>
                <a:gd name="T10" fmla="*/ 0 w 7279"/>
                <a:gd name="T11" fmla="*/ 0 h 6066"/>
                <a:gd name="T12" fmla="*/ 0 w 7279"/>
                <a:gd name="T13" fmla="*/ 0 h 6066"/>
                <a:gd name="T14" fmla="*/ 0 w 7279"/>
                <a:gd name="T15" fmla="*/ 0 h 6066"/>
                <a:gd name="T16" fmla="*/ 0 w 7279"/>
                <a:gd name="T17" fmla="*/ 0 h 6066"/>
                <a:gd name="T18" fmla="*/ 0 w 7279"/>
                <a:gd name="T19" fmla="*/ 0 h 6066"/>
                <a:gd name="T20" fmla="*/ 0 w 7279"/>
                <a:gd name="T21" fmla="*/ 0 h 6066"/>
                <a:gd name="T22" fmla="*/ 0 w 7279"/>
                <a:gd name="T23" fmla="*/ 0 h 6066"/>
                <a:gd name="T24" fmla="*/ 0 w 7279"/>
                <a:gd name="T25" fmla="*/ 0 h 6066"/>
                <a:gd name="T26" fmla="*/ 0 w 7279"/>
                <a:gd name="T27" fmla="*/ 0 h 6066"/>
                <a:gd name="T28" fmla="*/ 0 w 7279"/>
                <a:gd name="T29" fmla="*/ 0 h 6066"/>
                <a:gd name="T30" fmla="*/ 0 w 7279"/>
                <a:gd name="T31" fmla="*/ 0 h 6066"/>
                <a:gd name="T32" fmla="*/ 0 w 7279"/>
                <a:gd name="T33" fmla="*/ 0 h 6066"/>
                <a:gd name="T34" fmla="*/ 0 w 7279"/>
                <a:gd name="T35" fmla="*/ 0 h 6066"/>
                <a:gd name="T36" fmla="*/ 0 w 7279"/>
                <a:gd name="T37" fmla="*/ 0 h 6066"/>
                <a:gd name="T38" fmla="*/ 0 w 7279"/>
                <a:gd name="T39" fmla="*/ 0 h 6066"/>
                <a:gd name="T40" fmla="*/ 0 w 7279"/>
                <a:gd name="T41" fmla="*/ 0 h 6066"/>
                <a:gd name="T42" fmla="*/ 0 w 7279"/>
                <a:gd name="T43" fmla="*/ 0 h 6066"/>
                <a:gd name="T44" fmla="*/ 0 w 7279"/>
                <a:gd name="T45" fmla="*/ 0 h 6066"/>
                <a:gd name="T46" fmla="*/ 0 w 7279"/>
                <a:gd name="T47" fmla="*/ 0 h 6066"/>
                <a:gd name="T48" fmla="*/ 0 w 7279"/>
                <a:gd name="T49" fmla="*/ 0 h 6066"/>
                <a:gd name="T50" fmla="*/ 0 w 7279"/>
                <a:gd name="T51" fmla="*/ 0 h 6066"/>
                <a:gd name="T52" fmla="*/ 0 w 7279"/>
                <a:gd name="T53" fmla="*/ 0 h 6066"/>
                <a:gd name="T54" fmla="*/ 0 w 7279"/>
                <a:gd name="T55" fmla="*/ 0 h 6066"/>
                <a:gd name="T56" fmla="*/ 0 w 7279"/>
                <a:gd name="T57" fmla="*/ 0 h 6066"/>
                <a:gd name="T58" fmla="*/ 0 w 7279"/>
                <a:gd name="T59" fmla="*/ 0 h 6066"/>
                <a:gd name="T60" fmla="*/ 0 w 7279"/>
                <a:gd name="T61" fmla="*/ 0 h 6066"/>
                <a:gd name="T62" fmla="*/ 0 w 7279"/>
                <a:gd name="T63" fmla="*/ 0 h 6066"/>
                <a:gd name="T64" fmla="*/ 0 w 7279"/>
                <a:gd name="T65" fmla="*/ 0 h 6066"/>
                <a:gd name="T66" fmla="*/ 0 w 7279"/>
                <a:gd name="T67" fmla="*/ 0 h 6066"/>
                <a:gd name="T68" fmla="*/ 0 w 7279"/>
                <a:gd name="T69" fmla="*/ 0 h 6066"/>
                <a:gd name="T70" fmla="*/ 0 w 7279"/>
                <a:gd name="T71" fmla="*/ 0 h 6066"/>
                <a:gd name="T72" fmla="*/ 0 w 7279"/>
                <a:gd name="T73" fmla="*/ 0 h 6066"/>
                <a:gd name="T74" fmla="*/ 0 w 7279"/>
                <a:gd name="T75" fmla="*/ 0 h 6066"/>
                <a:gd name="T76" fmla="*/ 0 w 7279"/>
                <a:gd name="T77" fmla="*/ 0 h 6066"/>
                <a:gd name="T78" fmla="*/ 0 w 7279"/>
                <a:gd name="T79" fmla="*/ 0 h 6066"/>
                <a:gd name="T80" fmla="*/ 0 w 7279"/>
                <a:gd name="T81" fmla="*/ 0 h 6066"/>
                <a:gd name="T82" fmla="*/ 0 w 7279"/>
                <a:gd name="T83" fmla="*/ 0 h 6066"/>
                <a:gd name="T84" fmla="*/ 0 w 7279"/>
                <a:gd name="T85" fmla="*/ 0 h 6066"/>
                <a:gd name="T86" fmla="*/ 0 w 7279"/>
                <a:gd name="T87" fmla="*/ 0 h 6066"/>
                <a:gd name="T88" fmla="*/ 0 w 7279"/>
                <a:gd name="T89" fmla="*/ 0 h 6066"/>
                <a:gd name="T90" fmla="*/ 0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55" name="Рисунок 123" descr="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7312074" y="85725"/>
            <a:ext cx="1654175" cy="26749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124" descr="11__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4481526" y="1108075"/>
            <a:ext cx="2676525" cy="1652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65" descr="2.ti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241572" y="2367044"/>
            <a:ext cx="2659063" cy="16525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 userDrawn="1"/>
        </p:nvSpPr>
        <p:spPr>
          <a:xfrm>
            <a:off x="2039995" y="4027496"/>
            <a:ext cx="193675" cy="19208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16342" y="4422648"/>
            <a:ext cx="6477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24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8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9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A873A-5754-4BF0-B7C8-126B8776E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8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504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9B29CD8-CB20-4C17-BFD7-2BFF7DB70675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2BD7B96-6232-476F-8FE5-32151BCA0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3885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6"/>
            <a:ext cx="8153400" cy="8699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958311-215A-450F-9BDE-67645DE3BE46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2BE2282-FB6C-48AC-B951-82AD189F2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0728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5EA39-C1F0-43F0-B125-C0F1EDEA5AD4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842B794-48CE-458F-B9E9-00077ECE9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762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91256-5B39-4A32-A288-B118DD6C41E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C9C7BD71-E4A2-4D5A-AA22-CCE59C906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7010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6"/>
            <a:ext cx="8077200" cy="86995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C0EFB-709C-418F-8A00-1C6C90C07096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0B3FB71-48DB-47BD-A6C0-008914186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7563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8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2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1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57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8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9B165FF-1925-4691-8E48-F3CFFBCDD815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343"/>
            <a:ext cx="1447800" cy="6635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2800">
                <a:cs typeface="Arial" pitchFamily="34" charset="0"/>
              </a:defRPr>
            </a:lvl1pPr>
          </a:lstStyle>
          <a:p>
            <a:pPr>
              <a:defRPr/>
            </a:pPr>
            <a:fld id="{1E166433-4244-49A2-9B4E-A766E7010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8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934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61ACB-A46A-4AA4-A808-729C2734724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E07FDC4-A44A-4DA9-9F71-80072BA50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490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27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16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2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8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B75A2-F90A-44B7-9B56-0345D4B7FBB4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624848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6"/>
            <a:ext cx="533400" cy="2444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F2A6B65-96BD-4884-B8BA-D6E3E99B7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330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305"/>
            <a:ext cx="2133600" cy="476251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7311884-A4E5-4BB8-8C98-4A72DD5FEE31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30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305"/>
            <a:ext cx="2133600" cy="476251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66B003-1E06-42F1-9E7C-D41418B48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5348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91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221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8" y="6043706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6" y="0"/>
            <a:ext cx="13684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1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0021" y="115891"/>
            <a:ext cx="1862369" cy="135421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800" smtClean="0">
                <a:solidFill>
                  <a:srgbClr val="FFFFFF"/>
                </a:solidFill>
                <a:latin typeface="Calibri" pitchFamily="34" charset="0"/>
              </a:rPr>
              <a:t>ИНСТИТУТ</a:t>
            </a:r>
            <a:endParaRPr lang="ru-RU" altLang="ru-RU" smtClean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7EAB72-F845-484C-BF11-31C7D1BCEECE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44"/>
            <a:ext cx="5867400" cy="365125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BDDC3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9C52D66E-7A2A-474F-82FB-EE0BB47A6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731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44451"/>
            <a:ext cx="20383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775" y="44451"/>
            <a:ext cx="59626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8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9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725AC-86EA-42BF-9AB5-D933C3081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8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6855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0956A-6A7F-4985-8D0F-2EA0F37B3DE4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07DAF39-1C8F-4D2B-9422-B2AEA5887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8455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2743219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968A3-E1AA-497C-B753-F0D32214F677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295400" cy="701675"/>
          </a:xfrm>
        </p:spPr>
        <p:txBody>
          <a:bodyPr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cs typeface="Arial" pitchFamily="34" charset="0"/>
              </a:defRPr>
            </a:lvl1pPr>
          </a:lstStyle>
          <a:p>
            <a:pPr>
              <a:defRPr/>
            </a:pPr>
            <a:fld id="{93AEFB6C-01F6-43FB-9058-2D07CF46A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821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B45AEFB-3F28-4185-9B61-008B4310E0C5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1F3AA0E-D85B-4F98-A778-1B3851767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9690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6"/>
            <a:ext cx="8153400" cy="8699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7E4ED2F-3533-47E9-8D3D-651230178EAD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29F616D-31A3-498F-BDDF-4022BDCBF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06303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844F2-7D13-4177-AE7A-41F2BD2926BE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8EC1701-AB8E-4A95-9156-987772F59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045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61E4E-332A-4AEF-BE22-47A78054FBB8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8420BA1F-EE5A-46FA-A684-1F8A2D959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9184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6"/>
            <a:ext cx="8077200" cy="86995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E3B2D-7324-4E77-B176-5F9BE325564D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1C09D13-3E69-4753-A8DA-E3D19BF1F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425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8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2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1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57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8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F9C29B-F6ED-4A1C-9106-588F03922E9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343"/>
            <a:ext cx="1447800" cy="6635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2800">
                <a:cs typeface="Arial" pitchFamily="34" charset="0"/>
              </a:defRPr>
            </a:lvl1pPr>
          </a:lstStyle>
          <a:p>
            <a:pPr>
              <a:defRPr/>
            </a:pPr>
            <a:fld id="{AE1F45AF-48FC-48BB-AFDC-F39CBB977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8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629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A6ED9-79AA-48D5-85DE-BD6FC578D784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4BEBC94-0878-41C7-AFE3-20AB63279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0105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27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2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8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B2FBA-977E-42D8-A37B-F08AA24691BA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624848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6"/>
            <a:ext cx="533400" cy="2444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4A39A7A-530F-4A30-AB68-03260F018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395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8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5" y="624848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9781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5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305"/>
            <a:ext cx="2133600" cy="476251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B981B67-CC70-4F8E-8C13-3E14686E0BCF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30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305"/>
            <a:ext cx="2133600" cy="476251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147E1E-FD1C-4C9F-B694-248C72ABE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0698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91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221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8" y="6043706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6" y="0"/>
            <a:ext cx="13684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1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0021" y="115891"/>
            <a:ext cx="1862369" cy="135421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solidFill>
                  <a:prstClr val="white"/>
                </a:solidFill>
                <a:latin typeface="Calibri" pitchFamily="34" charset="0"/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800" smtClean="0">
                <a:solidFill>
                  <a:prstClr val="white"/>
                </a:solidFill>
                <a:latin typeface="Calibri" pitchFamily="34" charset="0"/>
              </a:rPr>
              <a:t>ИНСТИТУТ</a:t>
            </a:r>
            <a:endParaRPr lang="ru-RU" altLang="ru-RU" smtClean="0">
              <a:solidFill>
                <a:prstClr val="white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altLang="ru-RU" smtClean="0">
                <a:solidFill>
                  <a:prstClr val="white"/>
                </a:solidFill>
                <a:latin typeface="Calibri" pitchFamily="34" charset="0"/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 smtClean="0">
                <a:solidFill>
                  <a:prstClr val="white"/>
                </a:solidFill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7FBDE2-406D-4A22-8C2E-ADC5CCFBE931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44"/>
            <a:ext cx="5867400" cy="365125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254546B2-D0FE-4D23-8A64-12F6CEF0A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7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669F1-0455-4C0E-89C0-0F2520EAC066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8BFB-230A-4D56-8B07-DE7905C8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5012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2743219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5E4C8-272B-4ABC-BA17-BDA654B1969D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231CDF-D6D3-4941-9BAC-2D1275D36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413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7ABC3EE-959E-4241-8EA9-7BAF77989D8F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A11A10-618D-4292-A14C-7EFD84753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407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6"/>
            <a:ext cx="8153400" cy="8699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2E87AB6-A825-4573-B149-3BA5CD45FA9A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FBE7BA-A1D4-47F7-BB60-AC3ECA79D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913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53E6C-D92A-4DA8-86B8-C5C2A1E5D7F5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0F53F-B1BF-4AAF-9DB3-FB37FC4D2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9589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5EACE-2B26-4B31-9529-A47D02F76DC4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74AD22-2C5A-4CC1-B711-E3D8353B9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3777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6"/>
            <a:ext cx="8077200" cy="86995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279B5-00DF-4740-B187-79F0EBD2A380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DDCDB-379F-4554-AD31-58B9D4573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46836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8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2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1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57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8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E7AAF94-16D7-441C-8C28-355134E443EB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343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88BFAE55-5DAF-45BE-9E6A-0D7CCF51B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8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712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2014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A157A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018049-18CE-4B40-BF6B-9FAF9F24E55E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A157A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9" y="1588"/>
            <a:ext cx="747712" cy="365125"/>
          </a:xfrm>
        </p:spPr>
        <p:txBody>
          <a:bodyPr/>
          <a:lstStyle>
            <a:lvl1pPr algn="r">
              <a:defRPr sz="1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FD6B7E23-A078-4E75-A2E5-9A356371A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0900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53EE8-310B-490F-8A68-087581154D0D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77795-5F52-4662-A30D-C61379AB6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4066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27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2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8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FDFCC-8486-469B-ABA2-FDEA29E02706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624848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6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B314E-9617-42DC-A511-B46F9F44E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622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5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305"/>
            <a:ext cx="2133600" cy="476251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ED5A8E4-CAB5-4A2E-9369-F6572CDA894B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30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305"/>
            <a:ext cx="2133600" cy="476251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60B0ADC-9725-482C-9712-7530620EF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82064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91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221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8" y="6043706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6" y="0"/>
            <a:ext cx="13684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1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0021" y="115891"/>
            <a:ext cx="1862369" cy="135421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800" smtClean="0">
                <a:solidFill>
                  <a:srgbClr val="FFFFFF"/>
                </a:solidFill>
                <a:latin typeface="Calibri" pitchFamily="34" charset="0"/>
              </a:rPr>
              <a:t>ИНСТИТУТ</a:t>
            </a:r>
            <a:endParaRPr lang="ru-RU" altLang="ru-RU" smtClean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24A526-76F4-4CD7-9752-89DAF15FF7AA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44"/>
            <a:ext cx="5867400" cy="365125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BDDC3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80A07631-40E3-4A8E-B128-C5D299758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560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25AE5-B123-4DF5-88D7-45BC2E3FDC1C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94D16D5-ECEA-42AD-96D0-10A83828C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52292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2743219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92288-A0E4-4E66-80BD-DFBBD7DE5B02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295400" cy="701675"/>
          </a:xfrm>
        </p:spPr>
        <p:txBody>
          <a:bodyPr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cs typeface="Arial" pitchFamily="34" charset="0"/>
              </a:defRPr>
            </a:lvl1pPr>
          </a:lstStyle>
          <a:p>
            <a:pPr>
              <a:defRPr/>
            </a:pPr>
            <a:fld id="{584844D3-6CF0-4442-8322-5716303C6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018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E8BACF6-74CB-4144-B0E9-2B068556B86C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A602E3F-425F-4186-B095-4949BE20B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18344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6"/>
            <a:ext cx="8153400" cy="8699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6ACC482-82A2-4D52-95B8-2AC143031C0C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0D4D1F6-B743-4277-BCE5-29B7514A5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0967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9EB71-FB51-40ED-8C46-703B27815E37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8A16D7E-EE91-4735-AE7F-40795CB52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09706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40502-C44A-4D33-8446-A966ADAB150C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45D00ACB-187F-4C2A-A16B-8DCD723AD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019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91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231"/>
            <a:ext cx="2249488" cy="71437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8" y="6043706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6" y="0"/>
            <a:ext cx="13684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11"/>
            <a:ext cx="0" cy="15859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0021" y="115891"/>
            <a:ext cx="1862369" cy="135421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800" smtClean="0">
                <a:solidFill>
                  <a:srgbClr val="FFFFFF"/>
                </a:solidFill>
                <a:latin typeface="Calibri" pitchFamily="34" charset="0"/>
              </a:rPr>
              <a:t>ИНСТИТУТ</a:t>
            </a:r>
            <a:endParaRPr lang="ru-RU" altLang="ru-RU" smtClean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8E4DC3-2E42-45FA-94EB-F055A17BC07F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44"/>
            <a:ext cx="5867400" cy="365125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C00192B4-B6E4-4603-BEA9-E6FA7EFB9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22050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6"/>
            <a:ext cx="8077200" cy="86995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8FB97-53D3-47EA-89FE-F2577E066008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A997D67-5563-4E43-A943-96C0A4E71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77639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8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2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1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57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8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7921939-4138-47ED-A06C-BA3543DA3950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343"/>
            <a:ext cx="1447800" cy="6635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2800">
                <a:cs typeface="Arial" pitchFamily="34" charset="0"/>
              </a:defRPr>
            </a:lvl1pPr>
          </a:lstStyle>
          <a:p>
            <a:pPr>
              <a:defRPr/>
            </a:pPr>
            <a:fld id="{5957B000-370F-48EB-9298-0E3E655B1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8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738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5D6A2-D7D2-4113-BF53-7E874CCE2BF1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471E8B0-25DF-4B76-8537-F725705C5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41168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27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32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2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8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A2B61-710C-43CE-8AC6-8C8E6E9540C6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624848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6"/>
            <a:ext cx="533400" cy="2444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E3B8436-0F0A-429F-BDF9-8B2A1A313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83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305"/>
            <a:ext cx="2133600" cy="476251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B95C15A-39F8-4201-AD2C-9B3A2E7EB96C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30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305"/>
            <a:ext cx="2133600" cy="476251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FF550B-2D37-46A7-B1E1-D9865370F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31261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90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217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8" y="6043694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6" y="0"/>
            <a:ext cx="13684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1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0021" y="115891"/>
            <a:ext cx="1862369" cy="135421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solidFill>
                  <a:prstClr val="white"/>
                </a:solidFill>
                <a:latin typeface="Calibri" pitchFamily="34" charset="0"/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800" smtClean="0">
                <a:solidFill>
                  <a:prstClr val="white"/>
                </a:solidFill>
                <a:latin typeface="Calibri" pitchFamily="34" charset="0"/>
              </a:rPr>
              <a:t>ИНСТИТУТ</a:t>
            </a:r>
            <a:endParaRPr lang="ru-RU" altLang="ru-RU" smtClean="0">
              <a:solidFill>
                <a:prstClr val="white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altLang="ru-RU" smtClean="0">
                <a:solidFill>
                  <a:prstClr val="white"/>
                </a:solidFill>
                <a:latin typeface="Calibri" pitchFamily="34" charset="0"/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 smtClean="0">
                <a:solidFill>
                  <a:prstClr val="white"/>
                </a:solidFill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D69ECB-C120-4723-8C07-D7BE16938998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44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24859AA-9967-4F4F-B6AF-89411739654F}" type="slidenum">
              <a:rPr lang="ru-RU" altLang="ru-RU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02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C08CB-784B-4A4D-A629-D5F7673E1983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7624-6577-4B9E-AB02-2973A1E3B2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243097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2743202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E4DD-43C2-4C0F-978D-8CD2481D6964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D2973739-5A05-441A-900D-C60A734786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40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B57EBDC-8AB7-4453-95A3-1C2E1AEC5F8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C38BB-4D4F-472B-82F4-2925973B78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426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6131D0-2107-46B7-B8E3-7F702303B70D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EFDF4-7523-43D0-8A32-286446E4E0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9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1ECF-6CF0-4907-BB06-B1B4A3DD5E49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19B19-7A56-4125-98F2-51FD21176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78073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8807D-7FD2-49D2-81F0-1122BAB17D3A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30157-5CDE-48ED-8868-59BE0E70CC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494446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E9185-EAD1-41AD-B992-92A359291683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5486F9B-6F4F-4D52-A432-2AF78105982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7106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1D35B-9CD9-4222-AC82-DE0C9551698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53830-ABF6-430C-BB09-D320EBD521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871868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8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2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1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43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8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5C3360-F8C9-4FA9-B014-B2D846A7F8B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331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6DAB1ECC-6822-41F0-BB83-6D6342E079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8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62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553F7-53BD-48BA-AB8C-E6924AF4E1E0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153B-BC10-489C-A7CC-6F75BF8CFC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822221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27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2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8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D294B-6A6C-4B26-B160-49485B9227D4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624848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6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6860C-17EB-4352-9457-0D300CD074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0742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90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219"/>
            <a:ext cx="2249488" cy="71437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8" y="6043694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6" y="0"/>
            <a:ext cx="13684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2"/>
            <a:ext cx="0" cy="15859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0021" y="115891"/>
            <a:ext cx="1862369" cy="135421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800" smtClean="0">
                <a:solidFill>
                  <a:srgbClr val="FFFFFF"/>
                </a:solidFill>
                <a:latin typeface="Calibri" pitchFamily="34" charset="0"/>
              </a:rPr>
              <a:t>ИНСТИТУТ</a:t>
            </a:r>
            <a:endParaRPr lang="ru-RU" altLang="ru-RU" smtClean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572138-FA12-494D-857D-83E1CF4EC06E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44"/>
            <a:ext cx="5867400" cy="365125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92CC5BF8-47E8-4A89-8392-D19D69055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422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71039-5E08-4CBF-917F-8EAF89F69ADE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74C1F-019C-4416-979F-8FD7D0D9E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57855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2743212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2419B-9093-4623-B535-AB36EE80E35B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3263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383671-79A6-4BEE-A401-052B09FC1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135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055221F-A32B-4D68-AA65-CE9A92BFA476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8538E1-779C-4FF9-922B-05C94BFD0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977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2743219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6A017-5750-4902-8789-6862A9394B64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3263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4DCDA8-21FF-4B02-9E3C-71137EE89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71494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4"/>
            <a:ext cx="8153400" cy="8699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7F52067-5411-4F9D-A016-2FAF586CB8FB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4DE6E8-2324-4018-B9E7-61011DAA1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18765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BAA7B-CC83-405C-8A25-17BE1065D58F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17F18-D5BB-47C3-BA5C-A0619821E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1539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7A1B7-409E-4E16-AFED-3F8D9326CC01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7D55A6-AB33-4CF9-AB5A-12F28B7CF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27760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4"/>
            <a:ext cx="8077200" cy="86995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58ECB-0977-4C24-9296-3DBD383F2EB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107C5-D9F8-47D2-9537-6E2A060AB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8454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8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2" y="4662569"/>
            <a:ext cx="1463675" cy="7143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1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43" y="3"/>
            <a:ext cx="100013" cy="68691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81"/>
            <a:ext cx="2667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79BF8C-05C2-4C06-8D71-79DABBBFB7EC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329"/>
            <a:ext cx="1447800" cy="665163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44E3ADC1-0A74-4AAD-9C42-DE54F9095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81"/>
            <a:ext cx="4572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804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45CCB-3846-43D1-885A-B6167A77EE0B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C3CE1-D461-437F-98FE-03EA36FD4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31030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27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2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81"/>
            <a:ext cx="22098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FDB52-19CC-471D-8A21-EE51E6B4BE3C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6248481"/>
            <a:ext cx="557371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6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80A90-71FB-4ACC-BFD5-F2400CE96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42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5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6813"/>
            <a:ext cx="2133600" cy="476251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0185EFF-DFF5-4B47-BDD1-E49575AE13D4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6813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6813"/>
            <a:ext cx="2133600" cy="476251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ED2FE29-7730-4AB2-B659-81A3E3FF4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75113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90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219"/>
            <a:ext cx="2249488" cy="71437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8" y="6043694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6" y="0"/>
            <a:ext cx="13684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2"/>
            <a:ext cx="0" cy="15859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0021" y="115891"/>
            <a:ext cx="1862369" cy="135421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800" smtClean="0">
                <a:solidFill>
                  <a:srgbClr val="FFFFFF"/>
                </a:solidFill>
                <a:latin typeface="Calibri" pitchFamily="34" charset="0"/>
              </a:rPr>
              <a:t>ИНСТИТУТ</a:t>
            </a:r>
            <a:endParaRPr lang="ru-RU" altLang="ru-RU" smtClean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282AD6C-18EC-4F19-8F38-F0528CCD2D76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44"/>
            <a:ext cx="5867400" cy="365125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2927CB21-85AF-45CA-B55D-F4B7E62D1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96848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DEF18-82B5-4F14-BDD1-84D48F06CC64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23C3E-2291-4ABB-BF1C-BBC033317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182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192821-D361-470A-BF65-80061A78D24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6D6FAFE-F751-4943-A84F-DC1238F47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4690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2743212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70BE5-D5FE-4E5E-875D-7C58B5209D9A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3263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008432D-A44C-4FDF-88BA-3118D842A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35580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69EC18B-7290-4694-BF40-8C403FE3B2D5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229DE95-1930-4E1C-ABC3-E71C71C4D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08228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4"/>
            <a:ext cx="8153400" cy="8699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E8E9CBB-DFCB-4F07-A18E-1B2E55D9AA2B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496EE83-96C0-4915-8E16-24CB398FC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14590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47894-62C8-47B1-9DF7-894F90C45DC6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0B283-CAA7-47B3-9D70-F390C315C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06658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197BF-A569-4D4F-9C6E-291973FD618A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FFE0E88-196D-4CBF-9F2E-774509F36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68471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4"/>
            <a:ext cx="8077200" cy="86995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D0731-EB3F-45AD-B636-EC44F09B314C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5017D-7666-4EBE-BDF9-7BB4EC884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18505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8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2" y="4662569"/>
            <a:ext cx="1463675" cy="7143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1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43" y="3"/>
            <a:ext cx="100013" cy="68691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81"/>
            <a:ext cx="2667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BEC46A4-D171-4481-8F6D-9DC5330ADA67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329"/>
            <a:ext cx="1447800" cy="665163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1B9AF42-894F-45D5-9ED1-ED93FF091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81"/>
            <a:ext cx="4572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90402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43DAD-9A01-4941-8865-FAB41834957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3566E-A367-4258-A583-8DD4E9743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4060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27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2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81"/>
            <a:ext cx="22098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14BEC-8BFB-4308-9C64-CCBF3ECAD1C5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6248481"/>
            <a:ext cx="557371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6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6EADA-7086-4493-BD75-BBDCB8AA1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98177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5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6813"/>
            <a:ext cx="2133600" cy="476251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CCE440B-FBA5-4BD8-AD11-6E121799FDAB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6813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6813"/>
            <a:ext cx="2133600" cy="476251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8DED3D5-0411-4849-9C84-96CF32A11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0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88"/>
            <a:ext cx="8153400" cy="8699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76937DE-3642-4863-BAAE-6DF1C85D78CB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44C123-D0A1-4E19-8C35-0886A423F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32166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90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219"/>
            <a:ext cx="2249488" cy="71437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8" y="6043694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6" y="0"/>
            <a:ext cx="13684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2"/>
            <a:ext cx="0" cy="15859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0021" y="115891"/>
            <a:ext cx="1862369" cy="135421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800" smtClean="0">
                <a:solidFill>
                  <a:srgbClr val="FFFFFF"/>
                </a:solidFill>
                <a:latin typeface="Calibri" pitchFamily="34" charset="0"/>
              </a:rPr>
              <a:t>ИНСТИТУТ</a:t>
            </a:r>
            <a:endParaRPr lang="ru-RU" altLang="ru-RU" smtClean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8849845-E223-413F-B52C-81EE546685AE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44"/>
            <a:ext cx="5867400" cy="365125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3A2C46E6-3ABD-4BA5-8593-F572F44B1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4053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F20C4-BD17-4D64-A153-65FE231A554B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D4A8D-B4B5-4C01-907C-FBEBD0732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80555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2743212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DF7AC-8E77-44A2-AE27-51796AB0C91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3263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1B4F589-8B74-4495-B025-6D6407D2A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66804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69A2F9-978C-428D-80A1-DA70FD3C393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459A687-7C6C-445C-B2B6-8298C6FD9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32725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4"/>
            <a:ext cx="8153400" cy="8699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25B3D4-2E77-49E4-8FF7-CA55EEBA899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9781037-E611-4F54-813C-95D7F3AA8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47831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0E24B-8391-4B71-A65A-047A0521042F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7716F-8436-4F69-93A1-6AC2201AC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65115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5B764-6579-4643-993A-200DC68845EC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2FCB62-7073-4778-9317-703A536CA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18262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4"/>
            <a:ext cx="8077200" cy="86995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E7296-4A70-4C24-8453-EAAD5A3C4FF0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5C0E9-2AB0-4F97-BB71-7D155DA18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0873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8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2" y="4662569"/>
            <a:ext cx="1463675" cy="7143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1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43" y="3"/>
            <a:ext cx="100013" cy="68691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81"/>
            <a:ext cx="2667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3F4754C-5E06-4331-ADAF-B376495295A2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329"/>
            <a:ext cx="1447800" cy="665163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96F6F77-7F28-48FD-9BB5-9916C7AFE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81"/>
            <a:ext cx="4572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5670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5FCAD-C649-4600-B0B2-934771B48140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7E9FA-6C4D-47B0-A51E-B7C97F96A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7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89951-370E-4914-AA6D-F78EDF8B3486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545B3-F288-4D0E-8FC6-BA57D22F4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40209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27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2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81"/>
            <a:ext cx="22098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F630C-8256-4B9B-8533-262D86BD037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6248481"/>
            <a:ext cx="557371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6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909AE-1384-4C31-B8DD-32C14000C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62159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5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6813"/>
            <a:ext cx="2133600" cy="476251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D1470E9-1B0C-426D-B8D1-5C21BA13B284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6813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6813"/>
            <a:ext cx="2133600" cy="476251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9EACC9E-0761-4A80-BC63-1D16A725B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96543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90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219"/>
            <a:ext cx="2249488" cy="71437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8" y="6043694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6" y="0"/>
            <a:ext cx="13684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2"/>
            <a:ext cx="0" cy="15859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0021" y="115891"/>
            <a:ext cx="1862369" cy="135421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800" smtClean="0">
                <a:solidFill>
                  <a:srgbClr val="FFFFFF"/>
                </a:solidFill>
                <a:latin typeface="Calibri" pitchFamily="34" charset="0"/>
              </a:rPr>
              <a:t>ИНСТИТУТ</a:t>
            </a:r>
            <a:endParaRPr lang="ru-RU" altLang="ru-RU" smtClean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05CE56-C53C-488A-8135-36CC1BC15B4B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44"/>
            <a:ext cx="5867400" cy="365125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BA52E134-89D7-4BB5-B0A3-CE904C1AA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80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7C7E3-7B98-43E9-AD3D-318A0AC30A80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86A7B-F669-445B-A5D5-A2B7A5462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44530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2743212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7D65D-5D89-4E37-8B20-207F9224B6F7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3263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B8BAC5-A894-4D14-A005-78606481B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598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36E13E-0A60-43F2-9A7C-B2DC34D8D1CD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65C367-B533-4637-9696-5B44AEF65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0772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4"/>
            <a:ext cx="8153400" cy="8699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E730C8E-223C-4628-8366-F2B0A3114781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E0BDF92-897B-4D48-9932-F702B0D0C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66297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E4C1A-AB90-4C63-BD1C-D2F70D6B724B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F501-FFF3-4FCB-8727-6113FED18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04833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90F55-535D-4E88-95FC-DDA6DBACE0ED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AFA6A1-ABA6-42DF-A9A5-05CA15379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16651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4"/>
            <a:ext cx="8077200" cy="86995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8A68A-F87B-4AC1-8581-6EDE1A82FF3F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DAC5D-33B3-4E12-97BE-1B177B1CA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90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8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9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F200B-2E33-48CB-A804-69D88A2D2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8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131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597E7-3F53-40C8-903D-66CE22FB514F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E716AC4-5F7D-4592-B213-6D0791A43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68032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8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2" y="4662569"/>
            <a:ext cx="1463675" cy="7143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1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43" y="3"/>
            <a:ext cx="100013" cy="68691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81"/>
            <a:ext cx="2667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5AF03A8-A69C-49E5-AE2C-1AFC161FE4DC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329"/>
            <a:ext cx="1447800" cy="665163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DEFB597C-47CC-48ED-BE97-FC22C996B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81"/>
            <a:ext cx="4572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35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12D98-AEFA-446B-885F-C845D4794D70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24741-2C43-4027-B9B7-BB68A81F5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2776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27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2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81"/>
            <a:ext cx="22098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DEF8E-BD6A-4E0C-AF74-D2F318FE1EE0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6248481"/>
            <a:ext cx="557371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6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AA4E5-7F6A-4D11-BCB2-7859CE382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77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5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6813"/>
            <a:ext cx="2133600" cy="476251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3649C5B-6EE5-4DE0-8D9C-2E71A1B96CFE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6813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6813"/>
            <a:ext cx="2133600" cy="476251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A19FFA3-BFA8-4D53-A88B-EC6B01A42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51473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90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219"/>
            <a:ext cx="2249488" cy="71437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8" y="6043694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6" y="0"/>
            <a:ext cx="13684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2"/>
            <a:ext cx="0" cy="15859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0021" y="115891"/>
            <a:ext cx="1862369" cy="135421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800" smtClean="0">
                <a:solidFill>
                  <a:srgbClr val="FFFFFF"/>
                </a:solidFill>
                <a:latin typeface="Calibri" pitchFamily="34" charset="0"/>
              </a:rPr>
              <a:t>ИНСТИТУТ</a:t>
            </a:r>
            <a:endParaRPr lang="ru-RU" altLang="ru-RU" smtClean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D25C94-6585-45BA-8AFC-855D56A4D0BD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44"/>
            <a:ext cx="5867400" cy="365125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60D254AE-D8D2-419E-B05D-77EE68784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73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8628-839E-424D-A137-C0B4351856A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30812-1174-4D3B-BB30-1F5907886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65069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2743212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94C11-2EE5-4EAE-9790-35D076AAABC6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3263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E0B9F55-161F-4B8C-A11F-B215A6499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077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59774A-422B-40D7-825A-25E1E4404ED8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B97F6E-7FC1-4299-88FA-1F931BDB9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94817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88"/>
            <a:ext cx="8153400" cy="8699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CFF059C-9CC7-43A3-A624-9E9FA51C67A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6F9883-1801-4852-91E3-3D4922571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6276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60E5B-08BF-4C91-8F38-33801748FB21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EFF61-A48A-40C6-9D8D-6CD9CDA49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57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88"/>
            <a:ext cx="8077200" cy="86995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F538B-2E3A-4A4C-868D-A03EED06F2B5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866CE-86C1-4B65-A201-BF6327E7C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79535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AA0BF-AF68-4B37-824B-5705671A55C5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C6BA492-F49E-4C43-8807-FDE85F3E0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82308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88"/>
            <a:ext cx="8077200" cy="86995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8772A-952F-419D-B965-4F7A97D28D60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8F5E0-93DD-4491-BED2-3BA0B376F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17041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8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2" y="4662569"/>
            <a:ext cx="1463675" cy="7143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1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43" y="3"/>
            <a:ext cx="100013" cy="68691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81"/>
            <a:ext cx="2667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77230FE-5BBC-4D09-8E2D-C2C899BE53BD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329"/>
            <a:ext cx="1447800" cy="665163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82667DA-3560-4ACC-A23A-ACF0D9B3C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81"/>
            <a:ext cx="4572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802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D4635-7FCF-454B-A636-89D75B479B90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D3753-A6FE-4040-B1EB-A172DF427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32187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27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36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2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81"/>
            <a:ext cx="22098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DF05A-670E-4CEF-A1AE-75CC34DBC51A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6248481"/>
            <a:ext cx="557371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6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597F6-8B62-411D-9D6B-8A19CB9B8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441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3790951"/>
            <a:ext cx="4572000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08075"/>
            <a:ext cx="4572000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2080"/>
            <a:ext cx="91440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478006" y="254002"/>
            <a:ext cx="3933825" cy="1493839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11410953" y="1933576"/>
            <a:ext cx="168275" cy="17145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284171" y="1644651"/>
            <a:ext cx="1443037" cy="1855788"/>
            <a:chOff x="1816" y="774"/>
            <a:chExt cx="777" cy="999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2" y="46"/>
                </a:cxn>
                <a:cxn ang="0">
                  <a:pos x="1301" y="77"/>
                </a:cxn>
                <a:cxn ang="0">
                  <a:pos x="1302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7" y="123"/>
                </a:cxn>
                <a:cxn ang="0">
                  <a:pos x="777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1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/>
              <a:ahLst/>
              <a:cxnLst>
                <a:cxn ang="0">
                  <a:pos x="883" y="1435"/>
                </a:cxn>
                <a:cxn ang="0">
                  <a:pos x="711" y="1736"/>
                </a:cxn>
                <a:cxn ang="0">
                  <a:pos x="672" y="1731"/>
                </a:cxn>
                <a:cxn ang="0">
                  <a:pos x="628" y="1731"/>
                </a:cxn>
                <a:cxn ang="0">
                  <a:pos x="572" y="1736"/>
                </a:cxn>
                <a:cxn ang="0">
                  <a:pos x="564" y="1706"/>
                </a:cxn>
                <a:cxn ang="0">
                  <a:pos x="607" y="1636"/>
                </a:cxn>
                <a:cxn ang="0">
                  <a:pos x="651" y="1562"/>
                </a:cxn>
                <a:cxn ang="0">
                  <a:pos x="696" y="1482"/>
                </a:cxn>
                <a:cxn ang="0">
                  <a:pos x="844" y="1214"/>
                </a:cxn>
                <a:cxn ang="0">
                  <a:pos x="459" y="653"/>
                </a:cxn>
                <a:cxn ang="0">
                  <a:pos x="176" y="246"/>
                </a:cxn>
                <a:cxn ang="0">
                  <a:pos x="143" y="198"/>
                </a:cxn>
                <a:cxn ang="0">
                  <a:pos x="112" y="154"/>
                </a:cxn>
                <a:cxn ang="0">
                  <a:pos x="83" y="115"/>
                </a:cxn>
                <a:cxn ang="0">
                  <a:pos x="46" y="63"/>
                </a:cxn>
                <a:cxn ang="0">
                  <a:pos x="11" y="15"/>
                </a:cxn>
                <a:cxn ang="0">
                  <a:pos x="157" y="8"/>
                </a:cxn>
                <a:cxn ang="0">
                  <a:pos x="294" y="0"/>
                </a:cxn>
                <a:cxn ang="0">
                  <a:pos x="377" y="135"/>
                </a:cxn>
                <a:cxn ang="0">
                  <a:pos x="457" y="263"/>
                </a:cxn>
                <a:cxn ang="0">
                  <a:pos x="535" y="383"/>
                </a:cxn>
                <a:cxn ang="0">
                  <a:pos x="610" y="496"/>
                </a:cxn>
                <a:cxn ang="0">
                  <a:pos x="690" y="615"/>
                </a:cxn>
                <a:cxn ang="0">
                  <a:pos x="774" y="734"/>
                </a:cxn>
                <a:cxn ang="0">
                  <a:pos x="861" y="851"/>
                </a:cxn>
                <a:cxn ang="0">
                  <a:pos x="950" y="969"/>
                </a:cxn>
                <a:cxn ang="0">
                  <a:pos x="1077" y="768"/>
                </a:cxn>
                <a:cxn ang="0">
                  <a:pos x="1352" y="205"/>
                </a:cxn>
                <a:cxn ang="0">
                  <a:pos x="1371" y="164"/>
                </a:cxn>
                <a:cxn ang="0">
                  <a:pos x="1403" y="92"/>
                </a:cxn>
                <a:cxn ang="0">
                  <a:pos x="1428" y="38"/>
                </a:cxn>
                <a:cxn ang="0">
                  <a:pos x="1443" y="0"/>
                </a:cxn>
                <a:cxn ang="0">
                  <a:pos x="1486" y="5"/>
                </a:cxn>
                <a:cxn ang="0">
                  <a:pos x="1529" y="8"/>
                </a:cxn>
                <a:cxn ang="0">
                  <a:pos x="1620" y="0"/>
                </a:cxn>
                <a:cxn ang="0">
                  <a:pos x="1204" y="80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4" y="46"/>
                </a:cxn>
                <a:cxn ang="0">
                  <a:pos x="1300" y="77"/>
                </a:cxn>
                <a:cxn ang="0">
                  <a:pos x="1304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90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1" y="1733"/>
                </a:cxn>
                <a:cxn ang="0">
                  <a:pos x="693" y="1731"/>
                </a:cxn>
                <a:cxn ang="0">
                  <a:pos x="668" y="1731"/>
                </a:cxn>
                <a:cxn ang="0">
                  <a:pos x="639" y="1731"/>
                </a:cxn>
                <a:cxn ang="0">
                  <a:pos x="611" y="1733"/>
                </a:cxn>
                <a:cxn ang="0">
                  <a:pos x="583" y="1736"/>
                </a:cxn>
                <a:cxn ang="0">
                  <a:pos x="556" y="1739"/>
                </a:cxn>
                <a:cxn ang="0">
                  <a:pos x="556" y="123"/>
                </a:cxn>
                <a:cxn ang="0">
                  <a:pos x="489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6" y="131"/>
                </a:cxn>
                <a:cxn ang="0">
                  <a:pos x="216" y="135"/>
                </a:cxn>
                <a:cxn ang="0">
                  <a:pos x="145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/>
              <a:ahLst/>
              <a:cxnLst>
                <a:cxn ang="0">
                  <a:pos x="1267" y="351"/>
                </a:cxn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5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2" y="8"/>
                </a:cxn>
                <a:cxn ang="0">
                  <a:pos x="223" y="0"/>
                </a:cxn>
                <a:cxn ang="0">
                  <a:pos x="223" y="1327"/>
                </a:cxn>
                <a:cxn ang="0">
                  <a:pos x="250" y="1327"/>
                </a:cxn>
                <a:cxn ang="0">
                  <a:pos x="1405" y="0"/>
                </a:cxn>
                <a:cxn ang="0">
                  <a:pos x="1516" y="0"/>
                </a:cxn>
                <a:cxn ang="0">
                  <a:pos x="1516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5" y="1731"/>
                </a:cxn>
                <a:cxn ang="0">
                  <a:pos x="1383" y="1731"/>
                </a:cxn>
                <a:cxn ang="0">
                  <a:pos x="1358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7" y="351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3" y="46"/>
                </a:cxn>
                <a:cxn ang="0">
                  <a:pos x="1301" y="77"/>
                </a:cxn>
                <a:cxn ang="0">
                  <a:pos x="1303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5" y="130"/>
                </a:cxn>
                <a:cxn ang="0">
                  <a:pos x="959" y="130"/>
                </a:cxn>
                <a:cxn ang="0">
                  <a:pos x="925" y="128"/>
                </a:cxn>
                <a:cxn ang="0">
                  <a:pos x="894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2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6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/>
              <a:ahLst/>
              <a:cxnLst>
                <a:cxn ang="0">
                  <a:pos x="254" y="1022"/>
                </a:cxn>
                <a:cxn ang="0">
                  <a:pos x="275" y="1157"/>
                </a:cxn>
                <a:cxn ang="0">
                  <a:pos x="313" y="1280"/>
                </a:cxn>
                <a:cxn ang="0">
                  <a:pos x="368" y="1392"/>
                </a:cxn>
                <a:cxn ang="0">
                  <a:pos x="437" y="1487"/>
                </a:cxn>
                <a:cxn ang="0">
                  <a:pos x="519" y="1567"/>
                </a:cxn>
                <a:cxn ang="0">
                  <a:pos x="614" y="1630"/>
                </a:cxn>
                <a:cxn ang="0">
                  <a:pos x="719" y="1675"/>
                </a:cxn>
                <a:cxn ang="0">
                  <a:pos x="831" y="1700"/>
                </a:cxn>
                <a:cxn ang="0">
                  <a:pos x="960" y="1706"/>
                </a:cxn>
                <a:cxn ang="0">
                  <a:pos x="1108" y="1686"/>
                </a:cxn>
                <a:cxn ang="0">
                  <a:pos x="1242" y="1639"/>
                </a:cxn>
                <a:cxn ang="0">
                  <a:pos x="1347" y="1585"/>
                </a:cxn>
                <a:cxn ang="0">
                  <a:pos x="1452" y="1661"/>
                </a:cxn>
                <a:cxn ang="0">
                  <a:pos x="1353" y="1717"/>
                </a:cxn>
                <a:cxn ang="0">
                  <a:pos x="1240" y="1758"/>
                </a:cxn>
                <a:cxn ang="0">
                  <a:pos x="1122" y="1785"/>
                </a:cxn>
                <a:cxn ang="0">
                  <a:pos x="996" y="1802"/>
                </a:cxn>
                <a:cxn ang="0">
                  <a:pos x="842" y="1806"/>
                </a:cxn>
                <a:cxn ang="0">
                  <a:pos x="649" y="1782"/>
                </a:cxn>
                <a:cxn ang="0">
                  <a:pos x="540" y="1750"/>
                </a:cxn>
                <a:cxn ang="0">
                  <a:pos x="439" y="1708"/>
                </a:cxn>
                <a:cxn ang="0">
                  <a:pos x="348" y="1655"/>
                </a:cxn>
                <a:cxn ang="0">
                  <a:pos x="268" y="1590"/>
                </a:cxn>
                <a:cxn ang="0">
                  <a:pos x="198" y="1516"/>
                </a:cxn>
                <a:cxn ang="0">
                  <a:pos x="136" y="1430"/>
                </a:cxn>
                <a:cxn ang="0">
                  <a:pos x="87" y="1334"/>
                </a:cxn>
                <a:cxn ang="0">
                  <a:pos x="35" y="1183"/>
                </a:cxn>
                <a:cxn ang="0">
                  <a:pos x="1" y="947"/>
                </a:cxn>
                <a:cxn ang="0">
                  <a:pos x="7" y="762"/>
                </a:cxn>
                <a:cxn ang="0">
                  <a:pos x="39" y="607"/>
                </a:cxn>
                <a:cxn ang="0">
                  <a:pos x="95" y="467"/>
                </a:cxn>
                <a:cxn ang="0">
                  <a:pos x="175" y="343"/>
                </a:cxn>
                <a:cxn ang="0">
                  <a:pos x="273" y="237"/>
                </a:cxn>
                <a:cxn ang="0">
                  <a:pos x="391" y="150"/>
                </a:cxn>
                <a:cxn ang="0">
                  <a:pos x="525" y="82"/>
                </a:cxn>
                <a:cxn ang="0">
                  <a:pos x="670" y="33"/>
                </a:cxn>
                <a:cxn ang="0">
                  <a:pos x="825" y="6"/>
                </a:cxn>
                <a:cxn ang="0">
                  <a:pos x="979" y="0"/>
                </a:cxn>
                <a:cxn ang="0">
                  <a:pos x="1095" y="7"/>
                </a:cxn>
                <a:cxn ang="0">
                  <a:pos x="1213" y="23"/>
                </a:cxn>
                <a:cxn ang="0">
                  <a:pos x="1328" y="52"/>
                </a:cxn>
                <a:cxn ang="0">
                  <a:pos x="1438" y="90"/>
                </a:cxn>
                <a:cxn ang="0">
                  <a:pos x="1486" y="158"/>
                </a:cxn>
                <a:cxn ang="0">
                  <a:pos x="1453" y="282"/>
                </a:cxn>
                <a:cxn ang="0">
                  <a:pos x="1366" y="253"/>
                </a:cxn>
                <a:cxn ang="0">
                  <a:pos x="1263" y="183"/>
                </a:cxn>
                <a:cxn ang="0">
                  <a:pos x="1142" y="128"/>
                </a:cxn>
                <a:cxn ang="0">
                  <a:pos x="1005" y="98"/>
                </a:cxn>
                <a:cxn ang="0">
                  <a:pos x="864" y="100"/>
                </a:cxn>
                <a:cxn ang="0">
                  <a:pos x="739" y="123"/>
                </a:cxn>
                <a:cxn ang="0">
                  <a:pos x="628" y="168"/>
                </a:cxn>
                <a:cxn ang="0">
                  <a:pos x="528" y="232"/>
                </a:cxn>
                <a:cxn ang="0">
                  <a:pos x="444" y="315"/>
                </a:cxn>
                <a:cxn ang="0">
                  <a:pos x="374" y="413"/>
                </a:cxn>
                <a:cxn ang="0">
                  <a:pos x="319" y="525"/>
                </a:cxn>
                <a:cxn ang="0">
                  <a:pos x="279" y="647"/>
                </a:cxn>
                <a:cxn ang="0">
                  <a:pos x="256" y="774"/>
                </a:cxn>
                <a:cxn ang="0">
                  <a:pos x="249" y="906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/>
              <a:ahLst/>
              <a:cxnLst>
                <a:cxn ang="0">
                  <a:pos x="222" y="729"/>
                </a:cxn>
                <a:cxn ang="0">
                  <a:pos x="758" y="742"/>
                </a:cxn>
                <a:cxn ang="0">
                  <a:pos x="788" y="741"/>
                </a:cxn>
                <a:cxn ang="0">
                  <a:pos x="818" y="740"/>
                </a:cxn>
                <a:cxn ang="0">
                  <a:pos x="850" y="739"/>
                </a:cxn>
                <a:cxn ang="0">
                  <a:pos x="883" y="738"/>
                </a:cxn>
                <a:cxn ang="0">
                  <a:pos x="917" y="737"/>
                </a:cxn>
                <a:cxn ang="0">
                  <a:pos x="952" y="736"/>
                </a:cxn>
                <a:cxn ang="0">
                  <a:pos x="989" y="735"/>
                </a:cxn>
                <a:cxn ang="0">
                  <a:pos x="1026" y="734"/>
                </a:cxn>
                <a:cxn ang="0">
                  <a:pos x="1064" y="733"/>
                </a:cxn>
                <a:cxn ang="0">
                  <a:pos x="1101" y="731"/>
                </a:cxn>
                <a:cxn ang="0">
                  <a:pos x="1136" y="731"/>
                </a:cxn>
                <a:cxn ang="0">
                  <a:pos x="1170" y="730"/>
                </a:cxn>
                <a:cxn ang="0">
                  <a:pos x="1203" y="730"/>
                </a:cxn>
                <a:cxn ang="0">
                  <a:pos x="1234" y="730"/>
                </a:cxn>
                <a:cxn ang="0">
                  <a:pos x="1263" y="729"/>
                </a:cxn>
                <a:cxn ang="0">
                  <a:pos x="1292" y="729"/>
                </a:cxn>
                <a:cxn ang="0">
                  <a:pos x="1292" y="0"/>
                </a:cxn>
                <a:cxn ang="0">
                  <a:pos x="1357" y="5"/>
                </a:cxn>
                <a:cxn ang="0">
                  <a:pos x="1404" y="8"/>
                </a:cxn>
                <a:cxn ang="0">
                  <a:pos x="1448" y="5"/>
                </a:cxn>
                <a:cxn ang="0">
                  <a:pos x="1514" y="0"/>
                </a:cxn>
                <a:cxn ang="0">
                  <a:pos x="1514" y="1739"/>
                </a:cxn>
                <a:cxn ang="0">
                  <a:pos x="1469" y="1735"/>
                </a:cxn>
                <a:cxn ang="0">
                  <a:pos x="1459" y="1735"/>
                </a:cxn>
                <a:cxn ang="0">
                  <a:pos x="1451" y="1735"/>
                </a:cxn>
                <a:cxn ang="0">
                  <a:pos x="1445" y="1733"/>
                </a:cxn>
                <a:cxn ang="0">
                  <a:pos x="1439" y="1732"/>
                </a:cxn>
                <a:cxn ang="0">
                  <a:pos x="1404" y="1731"/>
                </a:cxn>
                <a:cxn ang="0">
                  <a:pos x="1364" y="1732"/>
                </a:cxn>
                <a:cxn ang="0">
                  <a:pos x="1332" y="1735"/>
                </a:cxn>
                <a:cxn ang="0">
                  <a:pos x="1292" y="1739"/>
                </a:cxn>
                <a:cxn ang="0">
                  <a:pos x="1292" y="866"/>
                </a:cxn>
                <a:cxn ang="0">
                  <a:pos x="1114" y="860"/>
                </a:cxn>
                <a:cxn ang="0">
                  <a:pos x="906" y="851"/>
                </a:cxn>
                <a:cxn ang="0">
                  <a:pos x="610" y="851"/>
                </a:cxn>
                <a:cxn ang="0">
                  <a:pos x="589" y="851"/>
                </a:cxn>
                <a:cxn ang="0">
                  <a:pos x="563" y="852"/>
                </a:cxn>
                <a:cxn ang="0">
                  <a:pos x="532" y="854"/>
                </a:cxn>
                <a:cxn ang="0">
                  <a:pos x="497" y="857"/>
                </a:cxn>
                <a:cxn ang="0">
                  <a:pos x="464" y="858"/>
                </a:cxn>
                <a:cxn ang="0">
                  <a:pos x="437" y="859"/>
                </a:cxn>
                <a:cxn ang="0">
                  <a:pos x="416" y="860"/>
                </a:cxn>
                <a:cxn ang="0">
                  <a:pos x="402" y="860"/>
                </a:cxn>
                <a:cxn ang="0">
                  <a:pos x="222" y="866"/>
                </a:cxn>
                <a:cxn ang="0">
                  <a:pos x="222" y="1739"/>
                </a:cxn>
                <a:cxn ang="0">
                  <a:pos x="178" y="1735"/>
                </a:cxn>
                <a:cxn ang="0">
                  <a:pos x="167" y="1735"/>
                </a:cxn>
                <a:cxn ang="0">
                  <a:pos x="158" y="1735"/>
                </a:cxn>
                <a:cxn ang="0">
                  <a:pos x="151" y="1733"/>
                </a:cxn>
                <a:cxn ang="0">
                  <a:pos x="146" y="1732"/>
                </a:cxn>
                <a:cxn ang="0">
                  <a:pos x="111" y="1731"/>
                </a:cxn>
                <a:cxn ang="0">
                  <a:pos x="60" y="1733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63" y="5"/>
                </a:cxn>
                <a:cxn ang="0">
                  <a:pos x="111" y="8"/>
                </a:cxn>
                <a:cxn ang="0">
                  <a:pos x="154" y="5"/>
                </a:cxn>
                <a:cxn ang="0">
                  <a:pos x="222" y="0"/>
                </a:cxn>
                <a:cxn ang="0">
                  <a:pos x="222" y="729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/>
              <a:ahLst/>
              <a:cxnLst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4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1" y="8"/>
                </a:cxn>
                <a:cxn ang="0">
                  <a:pos x="224" y="0"/>
                </a:cxn>
                <a:cxn ang="0">
                  <a:pos x="224" y="1327"/>
                </a:cxn>
                <a:cxn ang="0">
                  <a:pos x="249" y="1327"/>
                </a:cxn>
                <a:cxn ang="0">
                  <a:pos x="1404" y="0"/>
                </a:cxn>
                <a:cxn ang="0">
                  <a:pos x="1515" y="0"/>
                </a:cxn>
                <a:cxn ang="0">
                  <a:pos x="1515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4" y="1731"/>
                </a:cxn>
                <a:cxn ang="0">
                  <a:pos x="1384" y="1731"/>
                </a:cxn>
                <a:cxn ang="0">
                  <a:pos x="1357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6" y="351"/>
                </a:cxn>
                <a:cxn ang="0">
                  <a:pos x="209" y="1583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9" y="985"/>
                </a:cxn>
                <a:cxn ang="0">
                  <a:pos x="105" y="1011"/>
                </a:cxn>
                <a:cxn ang="0">
                  <a:pos x="84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6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6" y="826"/>
                </a:cxn>
                <a:cxn ang="0">
                  <a:pos x="872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4" y="1077"/>
                </a:cxn>
                <a:cxn ang="0">
                  <a:pos x="887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/>
              <a:ahLst/>
              <a:cxnLst>
                <a:cxn ang="0">
                  <a:pos x="129" y="985"/>
                </a:cxn>
                <a:cxn ang="0">
                  <a:pos x="104" y="1011"/>
                </a:cxn>
                <a:cxn ang="0">
                  <a:pos x="82" y="1037"/>
                </a:cxn>
                <a:cxn ang="0">
                  <a:pos x="63" y="1060"/>
                </a:cxn>
                <a:cxn ang="0">
                  <a:pos x="47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4" y="5"/>
                </a:cxn>
                <a:cxn ang="0">
                  <a:pos x="67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2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20" y="1078"/>
                </a:cxn>
                <a:cxn ang="0">
                  <a:pos x="903" y="1077"/>
                </a:cxn>
                <a:cxn ang="0">
                  <a:pos x="886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1" y="1081"/>
                </a:cxn>
                <a:cxn ang="0">
                  <a:pos x="801" y="218"/>
                </a:cxn>
                <a:cxn ang="0">
                  <a:pos x="786" y="218"/>
                </a:cxn>
                <a:cxn ang="0">
                  <a:pos x="129" y="98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/>
              <a:ahLst/>
              <a:cxnLst>
                <a:cxn ang="0">
                  <a:pos x="139" y="1003"/>
                </a:cxn>
                <a:cxn ang="0">
                  <a:pos x="794" y="1003"/>
                </a:cxn>
                <a:cxn ang="0">
                  <a:pos x="794" y="0"/>
                </a:cxn>
                <a:cxn ang="0">
                  <a:pos x="809" y="1"/>
                </a:cxn>
                <a:cxn ang="0">
                  <a:pos x="826" y="2"/>
                </a:cxn>
                <a:cxn ang="0">
                  <a:pos x="844" y="3"/>
                </a:cxn>
                <a:cxn ang="0">
                  <a:pos x="864" y="3"/>
                </a:cxn>
                <a:cxn ang="0">
                  <a:pos x="880" y="3"/>
                </a:cxn>
                <a:cxn ang="0">
                  <a:pos x="897" y="2"/>
                </a:cxn>
                <a:cxn ang="0">
                  <a:pos x="915" y="1"/>
                </a:cxn>
                <a:cxn ang="0">
                  <a:pos x="933" y="0"/>
                </a:cxn>
                <a:cxn ang="0">
                  <a:pos x="933" y="1003"/>
                </a:cxn>
                <a:cxn ang="0">
                  <a:pos x="1022" y="1003"/>
                </a:cxn>
                <a:cxn ang="0">
                  <a:pos x="1018" y="1037"/>
                </a:cxn>
                <a:cxn ang="0">
                  <a:pos x="1017" y="1065"/>
                </a:cxn>
                <a:cxn ang="0">
                  <a:pos x="1018" y="1082"/>
                </a:cxn>
                <a:cxn ang="0">
                  <a:pos x="1019" y="1116"/>
                </a:cxn>
                <a:cxn ang="0">
                  <a:pos x="1022" y="1146"/>
                </a:cxn>
                <a:cxn ang="0">
                  <a:pos x="1007" y="1146"/>
                </a:cxn>
                <a:cxn ang="0">
                  <a:pos x="1002" y="1138"/>
                </a:cxn>
                <a:cxn ang="0">
                  <a:pos x="996" y="1131"/>
                </a:cxn>
                <a:cxn ang="0">
                  <a:pos x="989" y="1124"/>
                </a:cxn>
                <a:cxn ang="0">
                  <a:pos x="982" y="1117"/>
                </a:cxn>
                <a:cxn ang="0">
                  <a:pos x="974" y="1112"/>
                </a:cxn>
                <a:cxn ang="0">
                  <a:pos x="966" y="1108"/>
                </a:cxn>
                <a:cxn ang="0">
                  <a:pos x="956" y="1104"/>
                </a:cxn>
                <a:cxn ang="0">
                  <a:pos x="947" y="1099"/>
                </a:cxn>
                <a:cxn ang="0">
                  <a:pos x="936" y="1096"/>
                </a:cxn>
                <a:cxn ang="0">
                  <a:pos x="926" y="1093"/>
                </a:cxn>
                <a:cxn ang="0">
                  <a:pos x="914" y="1091"/>
                </a:cxn>
                <a:cxn ang="0">
                  <a:pos x="901" y="1088"/>
                </a:cxn>
                <a:cxn ang="0">
                  <a:pos x="890" y="1085"/>
                </a:cxn>
                <a:cxn ang="0">
                  <a:pos x="877" y="1083"/>
                </a:cxn>
                <a:cxn ang="0">
                  <a:pos x="865" y="1083"/>
                </a:cxn>
                <a:cxn ang="0">
                  <a:pos x="854" y="1082"/>
                </a:cxn>
                <a:cxn ang="0">
                  <a:pos x="692" y="1079"/>
                </a:cxn>
                <a:cxn ang="0">
                  <a:pos x="465" y="1079"/>
                </a:cxn>
                <a:cxn ang="0">
                  <a:pos x="428" y="1079"/>
                </a:cxn>
                <a:cxn ang="0">
                  <a:pos x="392" y="1079"/>
                </a:cxn>
                <a:cxn ang="0">
                  <a:pos x="358" y="1079"/>
                </a:cxn>
                <a:cxn ang="0">
                  <a:pos x="326" y="1079"/>
                </a:cxn>
                <a:cxn ang="0">
                  <a:pos x="296" y="1080"/>
                </a:cxn>
                <a:cxn ang="0">
                  <a:pos x="268" y="1080"/>
                </a:cxn>
                <a:cxn ang="0">
                  <a:pos x="241" y="1080"/>
                </a:cxn>
                <a:cxn ang="0">
                  <a:pos x="217" y="1080"/>
                </a:cxn>
                <a:cxn ang="0">
                  <a:pos x="193" y="1080"/>
                </a:cxn>
                <a:cxn ang="0">
                  <a:pos x="168" y="1081"/>
                </a:cxn>
                <a:cxn ang="0">
                  <a:pos x="143" y="1081"/>
                </a:cxn>
                <a:cxn ang="0">
                  <a:pos x="116" y="1082"/>
                </a:cxn>
                <a:cxn ang="0">
                  <a:pos x="89" y="1082"/>
                </a:cxn>
                <a:cxn ang="0">
                  <a:pos x="60" y="1083"/>
                </a:cxn>
                <a:cxn ang="0">
                  <a:pos x="31" y="1083"/>
                </a:cxn>
                <a:cxn ang="0">
                  <a:pos x="0" y="1084"/>
                </a:cxn>
                <a:cxn ang="0">
                  <a:pos x="0" y="0"/>
                </a:cxn>
                <a:cxn ang="0">
                  <a:pos x="16" y="1"/>
                </a:cxn>
                <a:cxn ang="0">
                  <a:pos x="33" y="2"/>
                </a:cxn>
                <a:cxn ang="0">
                  <a:pos x="51" y="3"/>
                </a:cxn>
                <a:cxn ang="0">
                  <a:pos x="69" y="3"/>
                </a:cxn>
                <a:cxn ang="0">
                  <a:pos x="87" y="3"/>
                </a:cxn>
                <a:cxn ang="0">
                  <a:pos x="104" y="2"/>
                </a:cxn>
                <a:cxn ang="0">
                  <a:pos x="121" y="1"/>
                </a:cxn>
                <a:cxn ang="0">
                  <a:pos x="139" y="0"/>
                </a:cxn>
                <a:cxn ang="0">
                  <a:pos x="139" y="1003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3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8" y="1100"/>
                </a:cxn>
                <a:cxn ang="0">
                  <a:pos x="959" y="1100"/>
                </a:cxn>
                <a:cxn ang="0">
                  <a:pos x="954" y="1100"/>
                </a:cxn>
                <a:cxn ang="0">
                  <a:pos x="945" y="1099"/>
                </a:cxn>
                <a:cxn ang="0">
                  <a:pos x="920" y="1098"/>
                </a:cxn>
                <a:cxn ang="0">
                  <a:pos x="894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20" y="1057"/>
                </a:cxn>
                <a:cxn ang="0">
                  <a:pos x="805" y="1016"/>
                </a:cxn>
                <a:cxn ang="0">
                  <a:pos x="794" y="983"/>
                </a:cxn>
                <a:cxn ang="0">
                  <a:pos x="784" y="957"/>
                </a:cxn>
                <a:cxn ang="0">
                  <a:pos x="778" y="940"/>
                </a:cxn>
                <a:cxn ang="0">
                  <a:pos x="771" y="922"/>
                </a:cxn>
                <a:cxn ang="0">
                  <a:pos x="763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5" y="754"/>
                </a:cxn>
                <a:cxn ang="0">
                  <a:pos x="693" y="729"/>
                </a:cxn>
                <a:cxn ang="0">
                  <a:pos x="682" y="702"/>
                </a:cxn>
                <a:cxn ang="0">
                  <a:pos x="671" y="676"/>
                </a:cxn>
                <a:cxn ang="0">
                  <a:pos x="270" y="676"/>
                </a:cxn>
                <a:cxn ang="0">
                  <a:pos x="231" y="775"/>
                </a:cxn>
                <a:cxn ang="0">
                  <a:pos x="183" y="900"/>
                </a:cxn>
                <a:cxn ang="0">
                  <a:pos x="148" y="998"/>
                </a:cxn>
                <a:cxn ang="0">
                  <a:pos x="115" y="1103"/>
                </a:cxn>
                <a:cxn ang="0">
                  <a:pos x="90" y="1100"/>
                </a:cxn>
                <a:cxn ang="0">
                  <a:pos x="81" y="1100"/>
                </a:cxn>
                <a:cxn ang="0">
                  <a:pos x="75" y="1099"/>
                </a:cxn>
                <a:cxn ang="0">
                  <a:pos x="56" y="1098"/>
                </a:cxn>
                <a:cxn ang="0">
                  <a:pos x="39" y="1098"/>
                </a:cxn>
                <a:cxn ang="0">
                  <a:pos x="23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3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/>
              <a:ahLst/>
              <a:cxnLst>
                <a:cxn ang="0">
                  <a:pos x="509" y="937"/>
                </a:cxn>
                <a:cxn ang="0">
                  <a:pos x="164" y="535"/>
                </a:cxn>
                <a:cxn ang="0">
                  <a:pos x="160" y="531"/>
                </a:cxn>
                <a:cxn ang="0">
                  <a:pos x="154" y="528"/>
                </a:cxn>
                <a:cxn ang="0">
                  <a:pos x="149" y="527"/>
                </a:cxn>
                <a:cxn ang="0">
                  <a:pos x="143" y="526"/>
                </a:cxn>
                <a:cxn ang="0">
                  <a:pos x="142" y="527"/>
                </a:cxn>
                <a:cxn ang="0">
                  <a:pos x="141" y="527"/>
                </a:cxn>
                <a:cxn ang="0">
                  <a:pos x="138" y="528"/>
                </a:cxn>
                <a:cxn ang="0">
                  <a:pos x="137" y="531"/>
                </a:cxn>
                <a:cxn ang="0">
                  <a:pos x="137" y="1081"/>
                </a:cxn>
                <a:cxn ang="0">
                  <a:pos x="110" y="1078"/>
                </a:cxn>
                <a:cxn ang="0">
                  <a:pos x="98" y="1078"/>
                </a:cxn>
                <a:cxn ang="0">
                  <a:pos x="90" y="1077"/>
                </a:cxn>
                <a:cxn ang="0">
                  <a:pos x="69" y="1076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39" y="4"/>
                </a:cxn>
                <a:cxn ang="0">
                  <a:pos x="69" y="5"/>
                </a:cxn>
                <a:cxn ang="0">
                  <a:pos x="95" y="4"/>
                </a:cxn>
                <a:cxn ang="0">
                  <a:pos x="137" y="0"/>
                </a:cxn>
                <a:cxn ang="0">
                  <a:pos x="137" y="489"/>
                </a:cxn>
                <a:cxn ang="0">
                  <a:pos x="142" y="491"/>
                </a:cxn>
                <a:cxn ang="0">
                  <a:pos x="145" y="492"/>
                </a:cxn>
                <a:cxn ang="0">
                  <a:pos x="151" y="491"/>
                </a:cxn>
                <a:cxn ang="0">
                  <a:pos x="160" y="489"/>
                </a:cxn>
                <a:cxn ang="0">
                  <a:pos x="168" y="485"/>
                </a:cxn>
                <a:cxn ang="0">
                  <a:pos x="178" y="480"/>
                </a:cxn>
                <a:cxn ang="0">
                  <a:pos x="184" y="473"/>
                </a:cxn>
                <a:cxn ang="0">
                  <a:pos x="192" y="467"/>
                </a:cxn>
                <a:cxn ang="0">
                  <a:pos x="201" y="459"/>
                </a:cxn>
                <a:cxn ang="0">
                  <a:pos x="210" y="451"/>
                </a:cxn>
                <a:cxn ang="0">
                  <a:pos x="221" y="440"/>
                </a:cxn>
                <a:cxn ang="0">
                  <a:pos x="234" y="430"/>
                </a:cxn>
                <a:cxn ang="0">
                  <a:pos x="247" y="417"/>
                </a:cxn>
                <a:cxn ang="0">
                  <a:pos x="261" y="402"/>
                </a:cxn>
                <a:cxn ang="0">
                  <a:pos x="650" y="0"/>
                </a:cxn>
                <a:cxn ang="0">
                  <a:pos x="685" y="4"/>
                </a:cxn>
                <a:cxn ang="0">
                  <a:pos x="712" y="5"/>
                </a:cxn>
                <a:cxn ang="0">
                  <a:pos x="736" y="4"/>
                </a:cxn>
                <a:cxn ang="0">
                  <a:pos x="773" y="0"/>
                </a:cxn>
                <a:cxn ang="0">
                  <a:pos x="416" y="346"/>
                </a:cxn>
                <a:cxn ang="0">
                  <a:pos x="283" y="481"/>
                </a:cxn>
                <a:cxn ang="0">
                  <a:pos x="414" y="632"/>
                </a:cxn>
                <a:cxn ang="0">
                  <a:pos x="569" y="803"/>
                </a:cxn>
                <a:cxn ang="0">
                  <a:pos x="665" y="916"/>
                </a:cxn>
                <a:cxn ang="0">
                  <a:pos x="791" y="1074"/>
                </a:cxn>
                <a:cxn ang="0">
                  <a:pos x="791" y="1081"/>
                </a:cxn>
                <a:cxn ang="0">
                  <a:pos x="758" y="1078"/>
                </a:cxn>
                <a:cxn ang="0">
                  <a:pos x="748" y="1078"/>
                </a:cxn>
                <a:cxn ang="0">
                  <a:pos x="741" y="1078"/>
                </a:cxn>
                <a:cxn ang="0">
                  <a:pos x="733" y="1077"/>
                </a:cxn>
                <a:cxn ang="0">
                  <a:pos x="706" y="1076"/>
                </a:cxn>
                <a:cxn ang="0">
                  <a:pos x="665" y="1077"/>
                </a:cxn>
                <a:cxn ang="0">
                  <a:pos x="618" y="1081"/>
                </a:cxn>
                <a:cxn ang="0">
                  <a:pos x="588" y="1039"/>
                </a:cxn>
                <a:cxn ang="0">
                  <a:pos x="560" y="1002"/>
                </a:cxn>
                <a:cxn ang="0">
                  <a:pos x="534" y="968"/>
                </a:cxn>
                <a:cxn ang="0">
                  <a:pos x="509" y="937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8" y="985"/>
                </a:cxn>
                <a:cxn ang="0">
                  <a:pos x="105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4" y="4"/>
                </a:cxn>
                <a:cxn ang="0">
                  <a:pos x="45" y="5"/>
                </a:cxn>
                <a:cxn ang="0">
                  <a:pos x="68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1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3" y="1077"/>
                </a:cxn>
                <a:cxn ang="0">
                  <a:pos x="887" y="1076"/>
                </a:cxn>
                <a:cxn ang="0">
                  <a:pos x="871" y="1076"/>
                </a:cxn>
                <a:cxn ang="0">
                  <a:pos x="858" y="1076"/>
                </a:cxn>
                <a:cxn ang="0">
                  <a:pos x="842" y="1077"/>
                </a:cxn>
                <a:cxn ang="0">
                  <a:pos x="823" y="1078"/>
                </a:cxn>
                <a:cxn ang="0">
                  <a:pos x="802" y="1081"/>
                </a:cxn>
                <a:cxn ang="0">
                  <a:pos x="802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/>
              <a:ahLst/>
              <a:cxnLst>
                <a:cxn ang="0">
                  <a:pos x="494" y="139"/>
                </a:cxn>
                <a:cxn ang="0">
                  <a:pos x="390" y="165"/>
                </a:cxn>
                <a:cxn ang="0">
                  <a:pos x="303" y="213"/>
                </a:cxn>
                <a:cxn ang="0">
                  <a:pos x="239" y="277"/>
                </a:cxn>
                <a:cxn ang="0">
                  <a:pos x="191" y="358"/>
                </a:cxn>
                <a:cxn ang="0">
                  <a:pos x="161" y="452"/>
                </a:cxn>
                <a:cxn ang="0">
                  <a:pos x="155" y="560"/>
                </a:cxn>
                <a:cxn ang="0">
                  <a:pos x="184" y="688"/>
                </a:cxn>
                <a:cxn ang="0">
                  <a:pos x="249" y="797"/>
                </a:cxn>
                <a:cxn ang="0">
                  <a:pos x="350" y="878"/>
                </a:cxn>
                <a:cxn ang="0">
                  <a:pos x="478" y="922"/>
                </a:cxn>
                <a:cxn ang="0">
                  <a:pos x="565" y="0"/>
                </a:cxn>
                <a:cxn ang="0">
                  <a:pos x="654" y="5"/>
                </a:cxn>
                <a:cxn ang="0">
                  <a:pos x="746" y="84"/>
                </a:cxn>
                <a:cxn ang="0">
                  <a:pos x="938" y="116"/>
                </a:cxn>
                <a:cxn ang="0">
                  <a:pos x="1035" y="156"/>
                </a:cxn>
                <a:cxn ang="0">
                  <a:pos x="1118" y="209"/>
                </a:cxn>
                <a:cxn ang="0">
                  <a:pos x="1173" y="263"/>
                </a:cxn>
                <a:cxn ang="0">
                  <a:pos x="1229" y="352"/>
                </a:cxn>
                <a:cxn ang="0">
                  <a:pos x="1255" y="423"/>
                </a:cxn>
                <a:cxn ang="0">
                  <a:pos x="1267" y="501"/>
                </a:cxn>
                <a:cxn ang="0">
                  <a:pos x="1263" y="602"/>
                </a:cxn>
                <a:cxn ang="0">
                  <a:pos x="1230" y="710"/>
                </a:cxn>
                <a:cxn ang="0">
                  <a:pos x="1169" y="805"/>
                </a:cxn>
                <a:cxn ang="0">
                  <a:pos x="1081" y="886"/>
                </a:cxn>
                <a:cxn ang="0">
                  <a:pos x="965" y="945"/>
                </a:cxn>
                <a:cxn ang="0">
                  <a:pos x="828" y="978"/>
                </a:cxn>
                <a:cxn ang="0">
                  <a:pos x="703" y="1081"/>
                </a:cxn>
                <a:cxn ang="0">
                  <a:pos x="612" y="1076"/>
                </a:cxn>
                <a:cxn ang="0">
                  <a:pos x="521" y="986"/>
                </a:cxn>
                <a:cxn ang="0">
                  <a:pos x="365" y="965"/>
                </a:cxn>
                <a:cxn ang="0">
                  <a:pos x="279" y="935"/>
                </a:cxn>
                <a:cxn ang="0">
                  <a:pos x="175" y="877"/>
                </a:cxn>
                <a:cxn ang="0">
                  <a:pos x="116" y="825"/>
                </a:cxn>
                <a:cxn ang="0">
                  <a:pos x="67" y="764"/>
                </a:cxn>
                <a:cxn ang="0">
                  <a:pos x="32" y="696"/>
                </a:cxn>
                <a:cxn ang="0">
                  <a:pos x="10" y="625"/>
                </a:cxn>
                <a:cxn ang="0">
                  <a:pos x="1" y="501"/>
                </a:cxn>
                <a:cxn ang="0">
                  <a:pos x="16" y="410"/>
                </a:cxn>
                <a:cxn ang="0">
                  <a:pos x="44" y="339"/>
                </a:cxn>
                <a:cxn ang="0">
                  <a:pos x="84" y="276"/>
                </a:cxn>
                <a:cxn ang="0">
                  <a:pos x="136" y="220"/>
                </a:cxn>
                <a:cxn ang="0">
                  <a:pos x="201" y="173"/>
                </a:cxn>
                <a:cxn ang="0">
                  <a:pos x="310" y="121"/>
                </a:cxn>
                <a:cxn ang="0">
                  <a:pos x="479" y="87"/>
                </a:cxn>
                <a:cxn ang="0">
                  <a:pos x="1112" y="493"/>
                </a:cxn>
                <a:cxn ang="0">
                  <a:pos x="1092" y="399"/>
                </a:cxn>
                <a:cxn ang="0">
                  <a:pos x="1052" y="313"/>
                </a:cxn>
                <a:cxn ang="0">
                  <a:pos x="993" y="241"/>
                </a:cxn>
                <a:cxn ang="0">
                  <a:pos x="913" y="185"/>
                </a:cxn>
                <a:cxn ang="0">
                  <a:pos x="816" y="147"/>
                </a:cxn>
                <a:cxn ang="0">
                  <a:pos x="703" y="136"/>
                </a:cxn>
                <a:cxn ang="0">
                  <a:pos x="817" y="917"/>
                </a:cxn>
                <a:cxn ang="0">
                  <a:pos x="940" y="864"/>
                </a:cxn>
                <a:cxn ang="0">
                  <a:pos x="1033" y="778"/>
                </a:cxn>
                <a:cxn ang="0">
                  <a:pos x="1092" y="664"/>
                </a:cxn>
                <a:cxn ang="0">
                  <a:pos x="1113" y="53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/>
              <a:ahLst/>
              <a:cxnLst>
                <a:cxn ang="0">
                  <a:pos x="139" y="826"/>
                </a:cxn>
                <a:cxn ang="0">
                  <a:pos x="156" y="826"/>
                </a:cxn>
                <a:cxn ang="0">
                  <a:pos x="873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1" y="1078"/>
                </a:cxn>
                <a:cxn ang="0">
                  <a:pos x="903" y="1077"/>
                </a:cxn>
                <a:cxn ang="0">
                  <a:pos x="888" y="1076"/>
                </a:cxn>
                <a:cxn ang="0">
                  <a:pos x="873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  <a:cxn ang="0">
                  <a:pos x="130" y="985"/>
                </a:cxn>
                <a:cxn ang="0">
                  <a:pos x="106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9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9" y="0"/>
                </a:cxn>
                <a:cxn ang="0">
                  <a:pos x="139" y="826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/>
              <a:ahLst/>
              <a:cxnLst>
                <a:cxn ang="0">
                  <a:pos x="251" y="523"/>
                </a:cxn>
                <a:cxn ang="0">
                  <a:pos x="277" y="466"/>
                </a:cxn>
                <a:cxn ang="0">
                  <a:pos x="302" y="407"/>
                </a:cxn>
                <a:cxn ang="0">
                  <a:pos x="329" y="346"/>
                </a:cxn>
                <a:cxn ang="0">
                  <a:pos x="366" y="260"/>
                </a:cxn>
                <a:cxn ang="0">
                  <a:pos x="405" y="164"/>
                </a:cxn>
                <a:cxn ang="0">
                  <a:pos x="437" y="86"/>
                </a:cxn>
                <a:cxn ang="0">
                  <a:pos x="460" y="24"/>
                </a:cxn>
                <a:cxn ang="0">
                  <a:pos x="543" y="0"/>
                </a:cxn>
                <a:cxn ang="0">
                  <a:pos x="863" y="773"/>
                </a:cxn>
                <a:cxn ang="0">
                  <a:pos x="912" y="888"/>
                </a:cxn>
                <a:cxn ang="0">
                  <a:pos x="952" y="977"/>
                </a:cxn>
                <a:cxn ang="0">
                  <a:pos x="980" y="1042"/>
                </a:cxn>
                <a:cxn ang="0">
                  <a:pos x="1000" y="1081"/>
                </a:cxn>
                <a:cxn ang="0">
                  <a:pos x="950" y="1077"/>
                </a:cxn>
                <a:cxn ang="0">
                  <a:pos x="944" y="1076"/>
                </a:cxn>
                <a:cxn ang="0">
                  <a:pos x="897" y="1077"/>
                </a:cxn>
                <a:cxn ang="0">
                  <a:pos x="846" y="1081"/>
                </a:cxn>
                <a:cxn ang="0">
                  <a:pos x="667" y="624"/>
                </a:cxn>
                <a:cxn ang="0">
                  <a:pos x="490" y="173"/>
                </a:cxn>
                <a:cxn ang="0">
                  <a:pos x="472" y="182"/>
                </a:cxn>
                <a:cxn ang="0">
                  <a:pos x="444" y="244"/>
                </a:cxn>
                <a:cxn ang="0">
                  <a:pos x="409" y="327"/>
                </a:cxn>
                <a:cxn ang="0">
                  <a:pos x="385" y="383"/>
                </a:cxn>
                <a:cxn ang="0">
                  <a:pos x="361" y="439"/>
                </a:cxn>
                <a:cxn ang="0">
                  <a:pos x="338" y="492"/>
                </a:cxn>
                <a:cxn ang="0">
                  <a:pos x="312" y="554"/>
                </a:cxn>
                <a:cxn ang="0">
                  <a:pos x="283" y="625"/>
                </a:cxn>
                <a:cxn ang="0">
                  <a:pos x="254" y="697"/>
                </a:cxn>
                <a:cxn ang="0">
                  <a:pos x="226" y="769"/>
                </a:cxn>
                <a:cxn ang="0">
                  <a:pos x="199" y="842"/>
                </a:cxn>
                <a:cxn ang="0">
                  <a:pos x="174" y="912"/>
                </a:cxn>
                <a:cxn ang="0">
                  <a:pos x="150" y="980"/>
                </a:cxn>
                <a:cxn ang="0">
                  <a:pos x="126" y="1047"/>
                </a:cxn>
                <a:cxn ang="0">
                  <a:pos x="84" y="1077"/>
                </a:cxn>
                <a:cxn ang="0">
                  <a:pos x="39" y="1077"/>
                </a:cxn>
                <a:cxn ang="0">
                  <a:pos x="0" y="1081"/>
                </a:cxn>
                <a:cxn ang="0">
                  <a:pos x="145" y="763"/>
                </a:cxn>
                <a:cxn ang="0">
                  <a:pos x="172" y="705"/>
                </a:cxn>
                <a:cxn ang="0">
                  <a:pos x="198" y="644"/>
                </a:cxn>
                <a:cxn ang="0">
                  <a:pos x="226" y="583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7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2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6" y="1100"/>
                </a:cxn>
                <a:cxn ang="0">
                  <a:pos x="957" y="1100"/>
                </a:cxn>
                <a:cxn ang="0">
                  <a:pos x="952" y="1100"/>
                </a:cxn>
                <a:cxn ang="0">
                  <a:pos x="945" y="1099"/>
                </a:cxn>
                <a:cxn ang="0">
                  <a:pos x="918" y="1098"/>
                </a:cxn>
                <a:cxn ang="0">
                  <a:pos x="893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19" y="1057"/>
                </a:cxn>
                <a:cxn ang="0">
                  <a:pos x="805" y="1016"/>
                </a:cxn>
                <a:cxn ang="0">
                  <a:pos x="793" y="983"/>
                </a:cxn>
                <a:cxn ang="0">
                  <a:pos x="784" y="957"/>
                </a:cxn>
                <a:cxn ang="0">
                  <a:pos x="777" y="940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3" y="754"/>
                </a:cxn>
                <a:cxn ang="0">
                  <a:pos x="693" y="729"/>
                </a:cxn>
                <a:cxn ang="0">
                  <a:pos x="681" y="702"/>
                </a:cxn>
                <a:cxn ang="0">
                  <a:pos x="670" y="676"/>
                </a:cxn>
                <a:cxn ang="0">
                  <a:pos x="269" y="676"/>
                </a:cxn>
                <a:cxn ang="0">
                  <a:pos x="230" y="775"/>
                </a:cxn>
                <a:cxn ang="0">
                  <a:pos x="183" y="900"/>
                </a:cxn>
                <a:cxn ang="0">
                  <a:pos x="147" y="998"/>
                </a:cxn>
                <a:cxn ang="0">
                  <a:pos x="113" y="1103"/>
                </a:cxn>
                <a:cxn ang="0">
                  <a:pos x="89" y="1100"/>
                </a:cxn>
                <a:cxn ang="0">
                  <a:pos x="79" y="1100"/>
                </a:cxn>
                <a:cxn ang="0">
                  <a:pos x="73" y="1099"/>
                </a:cxn>
                <a:cxn ang="0">
                  <a:pos x="54" y="1098"/>
                </a:cxn>
                <a:cxn ang="0">
                  <a:pos x="37" y="1098"/>
                </a:cxn>
                <a:cxn ang="0">
                  <a:pos x="22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1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/>
              <a:ahLst/>
              <a:cxnLst>
                <a:cxn ang="0">
                  <a:pos x="288" y="472"/>
                </a:cxn>
                <a:cxn ang="0">
                  <a:pos x="386" y="452"/>
                </a:cxn>
                <a:cxn ang="0">
                  <a:pos x="448" y="421"/>
                </a:cxn>
                <a:cxn ang="0">
                  <a:pos x="489" y="380"/>
                </a:cxn>
                <a:cxn ang="0">
                  <a:pos x="517" y="327"/>
                </a:cxn>
                <a:cxn ang="0">
                  <a:pos x="530" y="267"/>
                </a:cxn>
                <a:cxn ang="0">
                  <a:pos x="526" y="203"/>
                </a:cxn>
                <a:cxn ang="0">
                  <a:pos x="505" y="148"/>
                </a:cxn>
                <a:cxn ang="0">
                  <a:pos x="471" y="108"/>
                </a:cxn>
                <a:cxn ang="0">
                  <a:pos x="423" y="82"/>
                </a:cxn>
                <a:cxn ang="0">
                  <a:pos x="359" y="66"/>
                </a:cxn>
                <a:cxn ang="0">
                  <a:pos x="283" y="60"/>
                </a:cxn>
                <a:cxn ang="0">
                  <a:pos x="195" y="475"/>
                </a:cxn>
                <a:cxn ang="0">
                  <a:pos x="0" y="0"/>
                </a:cxn>
                <a:cxn ang="0">
                  <a:pos x="398" y="3"/>
                </a:cxn>
                <a:cxn ang="0">
                  <a:pos x="491" y="17"/>
                </a:cxn>
                <a:cxn ang="0">
                  <a:pos x="564" y="41"/>
                </a:cxn>
                <a:cxn ang="0">
                  <a:pos x="618" y="78"/>
                </a:cxn>
                <a:cxn ang="0">
                  <a:pos x="653" y="131"/>
                </a:cxn>
                <a:cxn ang="0">
                  <a:pos x="667" y="199"/>
                </a:cxn>
                <a:cxn ang="0">
                  <a:pos x="665" y="258"/>
                </a:cxn>
                <a:cxn ang="0">
                  <a:pos x="654" y="306"/>
                </a:cxn>
                <a:cxn ang="0">
                  <a:pos x="621" y="370"/>
                </a:cxn>
                <a:cxn ang="0">
                  <a:pos x="581" y="416"/>
                </a:cxn>
                <a:cxn ang="0">
                  <a:pos x="497" y="470"/>
                </a:cxn>
                <a:cxn ang="0">
                  <a:pos x="430" y="499"/>
                </a:cxn>
                <a:cxn ang="0">
                  <a:pos x="478" y="504"/>
                </a:cxn>
                <a:cxn ang="0">
                  <a:pos x="532" y="519"/>
                </a:cxn>
                <a:cxn ang="0">
                  <a:pos x="580" y="538"/>
                </a:cxn>
                <a:cxn ang="0">
                  <a:pos x="622" y="566"/>
                </a:cxn>
                <a:cxn ang="0">
                  <a:pos x="658" y="600"/>
                </a:cxn>
                <a:cxn ang="0">
                  <a:pos x="687" y="644"/>
                </a:cxn>
                <a:cxn ang="0">
                  <a:pos x="705" y="699"/>
                </a:cxn>
                <a:cxn ang="0">
                  <a:pos x="708" y="767"/>
                </a:cxn>
                <a:cxn ang="0">
                  <a:pos x="694" y="845"/>
                </a:cxn>
                <a:cxn ang="0">
                  <a:pos x="663" y="914"/>
                </a:cxn>
                <a:cxn ang="0">
                  <a:pos x="613" y="973"/>
                </a:cxn>
                <a:cxn ang="0">
                  <a:pos x="555" y="1020"/>
                </a:cxn>
                <a:cxn ang="0">
                  <a:pos x="510" y="1042"/>
                </a:cxn>
                <a:cxn ang="0">
                  <a:pos x="443" y="1061"/>
                </a:cxn>
                <a:cxn ang="0">
                  <a:pos x="234" y="536"/>
                </a:cxn>
                <a:cxn ang="0">
                  <a:pos x="315" y="1018"/>
                </a:cxn>
                <a:cxn ang="0">
                  <a:pos x="386" y="1006"/>
                </a:cxn>
                <a:cxn ang="0">
                  <a:pos x="447" y="980"/>
                </a:cxn>
                <a:cxn ang="0">
                  <a:pos x="498" y="938"/>
                </a:cxn>
                <a:cxn ang="0">
                  <a:pos x="534" y="884"/>
                </a:cxn>
                <a:cxn ang="0">
                  <a:pos x="555" y="824"/>
                </a:cxn>
                <a:cxn ang="0">
                  <a:pos x="559" y="751"/>
                </a:cxn>
                <a:cxn ang="0">
                  <a:pos x="545" y="676"/>
                </a:cxn>
                <a:cxn ang="0">
                  <a:pos x="510" y="620"/>
                </a:cxn>
                <a:cxn ang="0">
                  <a:pos x="458" y="578"/>
                </a:cxn>
                <a:cxn ang="0">
                  <a:pos x="389" y="553"/>
                </a:cxn>
                <a:cxn ang="0">
                  <a:pos x="306" y="539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/>
              <a:ahLst/>
              <a:cxnLst>
                <a:cxn ang="0">
                  <a:pos x="0" y="1081"/>
                </a:cxn>
                <a:cxn ang="0">
                  <a:pos x="0" y="0"/>
                </a:cxn>
                <a:cxn ang="0">
                  <a:pos x="40" y="4"/>
                </a:cxn>
                <a:cxn ang="0">
                  <a:pos x="70" y="5"/>
                </a:cxn>
                <a:cxn ang="0">
                  <a:pos x="98" y="4"/>
                </a:cxn>
                <a:cxn ang="0">
                  <a:pos x="140" y="0"/>
                </a:cxn>
                <a:cxn ang="0">
                  <a:pos x="140" y="489"/>
                </a:cxn>
                <a:cxn ang="0">
                  <a:pos x="144" y="491"/>
                </a:cxn>
                <a:cxn ang="0">
                  <a:pos x="147" y="492"/>
                </a:cxn>
                <a:cxn ang="0">
                  <a:pos x="154" y="491"/>
                </a:cxn>
                <a:cxn ang="0">
                  <a:pos x="161" y="489"/>
                </a:cxn>
                <a:cxn ang="0">
                  <a:pos x="170" y="485"/>
                </a:cxn>
                <a:cxn ang="0">
                  <a:pos x="179" y="480"/>
                </a:cxn>
                <a:cxn ang="0">
                  <a:pos x="187" y="473"/>
                </a:cxn>
                <a:cxn ang="0">
                  <a:pos x="194" y="467"/>
                </a:cxn>
                <a:cxn ang="0">
                  <a:pos x="203" y="459"/>
                </a:cxn>
                <a:cxn ang="0">
                  <a:pos x="213" y="451"/>
                </a:cxn>
                <a:cxn ang="0">
                  <a:pos x="224" y="440"/>
                </a:cxn>
                <a:cxn ang="0">
                  <a:pos x="235" y="430"/>
                </a:cxn>
                <a:cxn ang="0">
                  <a:pos x="248" y="417"/>
                </a:cxn>
                <a:cxn ang="0">
                  <a:pos x="263" y="402"/>
                </a:cxn>
                <a:cxn ang="0">
                  <a:pos x="651" y="0"/>
                </a:cxn>
                <a:cxn ang="0">
                  <a:pos x="685" y="4"/>
                </a:cxn>
                <a:cxn ang="0">
                  <a:pos x="714" y="5"/>
                </a:cxn>
                <a:cxn ang="0">
                  <a:pos x="738" y="4"/>
                </a:cxn>
                <a:cxn ang="0">
                  <a:pos x="774" y="0"/>
                </a:cxn>
                <a:cxn ang="0">
                  <a:pos x="417" y="346"/>
                </a:cxn>
                <a:cxn ang="0">
                  <a:pos x="283" y="481"/>
                </a:cxn>
                <a:cxn ang="0">
                  <a:pos x="416" y="632"/>
                </a:cxn>
                <a:cxn ang="0">
                  <a:pos x="569" y="803"/>
                </a:cxn>
                <a:cxn ang="0">
                  <a:pos x="666" y="916"/>
                </a:cxn>
                <a:cxn ang="0">
                  <a:pos x="794" y="1074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3" y="1078"/>
                </a:cxn>
                <a:cxn ang="0">
                  <a:pos x="734" y="1077"/>
                </a:cxn>
                <a:cxn ang="0">
                  <a:pos x="708" y="1076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2" y="1002"/>
                </a:cxn>
                <a:cxn ang="0">
                  <a:pos x="535" y="968"/>
                </a:cxn>
                <a:cxn ang="0">
                  <a:pos x="511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6" y="528"/>
                </a:cxn>
                <a:cxn ang="0">
                  <a:pos x="150" y="527"/>
                </a:cxn>
                <a:cxn ang="0">
                  <a:pos x="144" y="526"/>
                </a:cxn>
                <a:cxn ang="0">
                  <a:pos x="143" y="527"/>
                </a:cxn>
                <a:cxn ang="0">
                  <a:pos x="141" y="527"/>
                </a:cxn>
                <a:cxn ang="0">
                  <a:pos x="141" y="528"/>
                </a:cxn>
                <a:cxn ang="0">
                  <a:pos x="140" y="531"/>
                </a:cxn>
                <a:cxn ang="0">
                  <a:pos x="140" y="1081"/>
                </a:cxn>
                <a:cxn ang="0">
                  <a:pos x="112" y="1078"/>
                </a:cxn>
                <a:cxn ang="0">
                  <a:pos x="100" y="1078"/>
                </a:cxn>
                <a:cxn ang="0">
                  <a:pos x="91" y="1077"/>
                </a:cxn>
                <a:cxn ang="0">
                  <a:pos x="70" y="1076"/>
                </a:cxn>
                <a:cxn ang="0">
                  <a:pos x="38" y="1077"/>
                </a:cxn>
                <a:cxn ang="0">
                  <a:pos x="0" y="1081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/>
              <a:ahLst/>
              <a:cxnLst>
                <a:cxn ang="0">
                  <a:pos x="345" y="78"/>
                </a:cxn>
                <a:cxn ang="0">
                  <a:pos x="384" y="75"/>
                </a:cxn>
                <a:cxn ang="0">
                  <a:pos x="423" y="71"/>
                </a:cxn>
                <a:cxn ang="0">
                  <a:pos x="461" y="63"/>
                </a:cxn>
                <a:cxn ang="0">
                  <a:pos x="497" y="53"/>
                </a:cxn>
                <a:cxn ang="0">
                  <a:pos x="532" y="41"/>
                </a:cxn>
                <a:cxn ang="0">
                  <a:pos x="564" y="26"/>
                </a:cxn>
                <a:cxn ang="0">
                  <a:pos x="597" y="9"/>
                </a:cxn>
                <a:cxn ang="0">
                  <a:pos x="649" y="62"/>
                </a:cxn>
                <a:cxn ang="0">
                  <a:pos x="613" y="84"/>
                </a:cxn>
                <a:cxn ang="0">
                  <a:pos x="576" y="102"/>
                </a:cxn>
                <a:cxn ang="0">
                  <a:pos x="537" y="117"/>
                </a:cxn>
                <a:cxn ang="0">
                  <a:pos x="496" y="129"/>
                </a:cxn>
                <a:cxn ang="0">
                  <a:pos x="453" y="140"/>
                </a:cxn>
                <a:cxn ang="0">
                  <a:pos x="411" y="147"/>
                </a:cxn>
                <a:cxn ang="0">
                  <a:pos x="368" y="153"/>
                </a:cxn>
                <a:cxn ang="0">
                  <a:pos x="325" y="154"/>
                </a:cxn>
                <a:cxn ang="0">
                  <a:pos x="282" y="153"/>
                </a:cxn>
                <a:cxn ang="0">
                  <a:pos x="240" y="148"/>
                </a:cxn>
                <a:cxn ang="0">
                  <a:pos x="199" y="141"/>
                </a:cxn>
                <a:cxn ang="0">
                  <a:pos x="158" y="131"/>
                </a:cxn>
                <a:cxn ang="0">
                  <a:pos x="117" y="119"/>
                </a:cxn>
                <a:cxn ang="0">
                  <a:pos x="77" y="104"/>
                </a:cxn>
                <a:cxn ang="0">
                  <a:pos x="38" y="86"/>
                </a:cxn>
                <a:cxn ang="0">
                  <a:pos x="0" y="65"/>
                </a:cxn>
                <a:cxn ang="0">
                  <a:pos x="56" y="9"/>
                </a:cxn>
                <a:cxn ang="0">
                  <a:pos x="88" y="26"/>
                </a:cxn>
                <a:cxn ang="0">
                  <a:pos x="119" y="41"/>
                </a:cxn>
                <a:cxn ang="0">
                  <a:pos x="154" y="53"/>
                </a:cxn>
                <a:cxn ang="0">
                  <a:pos x="189" y="63"/>
                </a:cxn>
                <a:cxn ang="0">
                  <a:pos x="226" y="71"/>
                </a:cxn>
                <a:cxn ang="0">
                  <a:pos x="265" y="75"/>
                </a:cxn>
                <a:cxn ang="0">
                  <a:pos x="305" y="78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/>
              <a:ahLst/>
              <a:cxnLst>
                <a:cxn ang="0">
                  <a:pos x="941" y="0"/>
                </a:cxn>
                <a:cxn ang="0">
                  <a:pos x="941" y="1080"/>
                </a:cxn>
                <a:cxn ang="0">
                  <a:pos x="922" y="1077"/>
                </a:cxn>
                <a:cxn ang="0">
                  <a:pos x="904" y="1075"/>
                </a:cxn>
                <a:cxn ang="0">
                  <a:pos x="888" y="1075"/>
                </a:cxn>
                <a:cxn ang="0">
                  <a:pos x="873" y="1074"/>
                </a:cxn>
                <a:cxn ang="0">
                  <a:pos x="860" y="1075"/>
                </a:cxn>
                <a:cxn ang="0">
                  <a:pos x="843" y="1075"/>
                </a:cxn>
                <a:cxn ang="0">
                  <a:pos x="824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7" y="218"/>
                </a:cxn>
                <a:cxn ang="0">
                  <a:pos x="549" y="495"/>
                </a:cxn>
                <a:cxn ang="0">
                  <a:pos x="219" y="880"/>
                </a:cxn>
                <a:cxn ang="0">
                  <a:pos x="48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30" y="3"/>
                </a:cxn>
                <a:cxn ang="0">
                  <a:pos x="48" y="3"/>
                </a:cxn>
                <a:cxn ang="0">
                  <a:pos x="70" y="3"/>
                </a:cxn>
                <a:cxn ang="0">
                  <a:pos x="91" y="3"/>
                </a:cxn>
                <a:cxn ang="0">
                  <a:pos x="110" y="3"/>
                </a:cxn>
                <a:cxn ang="0">
                  <a:pos x="126" y="1"/>
                </a:cxn>
                <a:cxn ang="0">
                  <a:pos x="139" y="0"/>
                </a:cxn>
                <a:cxn ang="0">
                  <a:pos x="139" y="824"/>
                </a:cxn>
                <a:cxn ang="0">
                  <a:pos x="155" y="823"/>
                </a:cxn>
                <a:cxn ang="0">
                  <a:pos x="873" y="0"/>
                </a:cxn>
                <a:cxn ang="0">
                  <a:pos x="941" y="0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2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/>
              <a:ahLst/>
              <a:cxnLst>
                <a:cxn ang="0">
                  <a:pos x="153" y="824"/>
                </a:cxn>
                <a:cxn ang="0">
                  <a:pos x="870" y="0"/>
                </a:cxn>
                <a:cxn ang="0">
                  <a:pos x="939" y="0"/>
                </a:cxn>
                <a:cxn ang="0">
                  <a:pos x="939" y="1080"/>
                </a:cxn>
                <a:cxn ang="0">
                  <a:pos x="920" y="1077"/>
                </a:cxn>
                <a:cxn ang="0">
                  <a:pos x="901" y="1075"/>
                </a:cxn>
                <a:cxn ang="0">
                  <a:pos x="885" y="1075"/>
                </a:cxn>
                <a:cxn ang="0">
                  <a:pos x="870" y="1074"/>
                </a:cxn>
                <a:cxn ang="0">
                  <a:pos x="858" y="1075"/>
                </a:cxn>
                <a:cxn ang="0">
                  <a:pos x="842" y="1075"/>
                </a:cxn>
                <a:cxn ang="0">
                  <a:pos x="823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6" y="218"/>
                </a:cxn>
                <a:cxn ang="0">
                  <a:pos x="128" y="984"/>
                </a:cxn>
                <a:cxn ang="0">
                  <a:pos x="103" y="1011"/>
                </a:cxn>
                <a:cxn ang="0">
                  <a:pos x="82" y="1035"/>
                </a:cxn>
                <a:cxn ang="0">
                  <a:pos x="63" y="1058"/>
                </a:cxn>
                <a:cxn ang="0">
                  <a:pos x="47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0" y="1"/>
                </a:cxn>
                <a:cxn ang="0">
                  <a:pos x="24" y="3"/>
                </a:cxn>
                <a:cxn ang="0">
                  <a:pos x="43" y="3"/>
                </a:cxn>
                <a:cxn ang="0">
                  <a:pos x="67" y="3"/>
                </a:cxn>
                <a:cxn ang="0">
                  <a:pos x="137" y="0"/>
                </a:cxn>
                <a:cxn ang="0">
                  <a:pos x="137" y="824"/>
                </a:cxn>
                <a:cxn ang="0">
                  <a:pos x="153" y="824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/>
              <a:ahLst/>
              <a:cxnLst>
                <a:cxn ang="0">
                  <a:pos x="138" y="530"/>
                </a:cxn>
                <a:cxn ang="0">
                  <a:pos x="138" y="1081"/>
                </a:cxn>
                <a:cxn ang="0">
                  <a:pos x="111" y="1078"/>
                </a:cxn>
                <a:cxn ang="0">
                  <a:pos x="98" y="1077"/>
                </a:cxn>
                <a:cxn ang="0">
                  <a:pos x="91" y="1077"/>
                </a:cxn>
                <a:cxn ang="0">
                  <a:pos x="69" y="1075"/>
                </a:cxn>
                <a:cxn ang="0">
                  <a:pos x="38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40" y="3"/>
                </a:cxn>
                <a:cxn ang="0">
                  <a:pos x="69" y="4"/>
                </a:cxn>
                <a:cxn ang="0">
                  <a:pos x="96" y="3"/>
                </a:cxn>
                <a:cxn ang="0">
                  <a:pos x="138" y="1"/>
                </a:cxn>
                <a:cxn ang="0">
                  <a:pos x="138" y="488"/>
                </a:cxn>
                <a:cxn ang="0">
                  <a:pos x="143" y="490"/>
                </a:cxn>
                <a:cxn ang="0">
                  <a:pos x="146" y="491"/>
                </a:cxn>
                <a:cxn ang="0">
                  <a:pos x="153" y="490"/>
                </a:cxn>
                <a:cxn ang="0">
                  <a:pos x="161" y="488"/>
                </a:cxn>
                <a:cxn ang="0">
                  <a:pos x="169" y="484"/>
                </a:cxn>
                <a:cxn ang="0">
                  <a:pos x="179" y="479"/>
                </a:cxn>
                <a:cxn ang="0">
                  <a:pos x="185" y="473"/>
                </a:cxn>
                <a:cxn ang="0">
                  <a:pos x="193" y="466"/>
                </a:cxn>
                <a:cxn ang="0">
                  <a:pos x="203" y="459"/>
                </a:cxn>
                <a:cxn ang="0">
                  <a:pos x="213" y="450"/>
                </a:cxn>
                <a:cxn ang="0">
                  <a:pos x="223" y="440"/>
                </a:cxn>
                <a:cxn ang="0">
                  <a:pos x="235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0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8" y="3"/>
                </a:cxn>
                <a:cxn ang="0">
                  <a:pos x="774" y="0"/>
                </a:cxn>
                <a:cxn ang="0">
                  <a:pos x="416" y="345"/>
                </a:cxn>
                <a:cxn ang="0">
                  <a:pos x="281" y="480"/>
                </a:cxn>
                <a:cxn ang="0">
                  <a:pos x="415" y="630"/>
                </a:cxn>
                <a:cxn ang="0">
                  <a:pos x="568" y="804"/>
                </a:cxn>
                <a:cxn ang="0">
                  <a:pos x="666" y="915"/>
                </a:cxn>
                <a:cxn ang="0">
                  <a:pos x="792" y="1073"/>
                </a:cxn>
                <a:cxn ang="0">
                  <a:pos x="792" y="1081"/>
                </a:cxn>
                <a:cxn ang="0">
                  <a:pos x="758" y="1078"/>
                </a:cxn>
                <a:cxn ang="0">
                  <a:pos x="747" y="1078"/>
                </a:cxn>
                <a:cxn ang="0">
                  <a:pos x="742" y="1077"/>
                </a:cxn>
                <a:cxn ang="0">
                  <a:pos x="733" y="1077"/>
                </a:cxn>
                <a:cxn ang="0">
                  <a:pos x="706" y="1075"/>
                </a:cxn>
                <a:cxn ang="0">
                  <a:pos x="666" y="1077"/>
                </a:cxn>
                <a:cxn ang="0">
                  <a:pos x="617" y="1081"/>
                </a:cxn>
                <a:cxn ang="0">
                  <a:pos x="589" y="1039"/>
                </a:cxn>
                <a:cxn ang="0">
                  <a:pos x="560" y="1001"/>
                </a:cxn>
                <a:cxn ang="0">
                  <a:pos x="535" y="967"/>
                </a:cxn>
                <a:cxn ang="0">
                  <a:pos x="509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3" y="526"/>
                </a:cxn>
                <a:cxn ang="0">
                  <a:pos x="139" y="528"/>
                </a:cxn>
                <a:cxn ang="0">
                  <a:pos x="139" y="529"/>
                </a:cxn>
                <a:cxn ang="0">
                  <a:pos x="138" y="530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4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/>
              <a:ahLst/>
              <a:cxnLst>
                <a:cxn ang="0">
                  <a:pos x="15" y="708"/>
                </a:cxn>
                <a:cxn ang="0">
                  <a:pos x="0" y="589"/>
                </a:cxn>
                <a:cxn ang="0">
                  <a:pos x="2" y="494"/>
                </a:cxn>
                <a:cxn ang="0">
                  <a:pos x="14" y="415"/>
                </a:cxn>
                <a:cxn ang="0">
                  <a:pos x="35" y="341"/>
                </a:cxn>
                <a:cxn ang="0">
                  <a:pos x="67" y="273"/>
                </a:cxn>
                <a:cxn ang="0">
                  <a:pos x="108" y="212"/>
                </a:cxn>
                <a:cxn ang="0">
                  <a:pos x="156" y="159"/>
                </a:cxn>
                <a:cxn ang="0">
                  <a:pos x="212" y="113"/>
                </a:cxn>
                <a:cxn ang="0">
                  <a:pos x="275" y="75"/>
                </a:cxn>
                <a:cxn ang="0">
                  <a:pos x="343" y="44"/>
                </a:cxn>
                <a:cxn ang="0">
                  <a:pos x="417" y="21"/>
                </a:cxn>
                <a:cxn ang="0">
                  <a:pos x="493" y="6"/>
                </a:cxn>
                <a:cxn ang="0">
                  <a:pos x="572" y="0"/>
                </a:cxn>
                <a:cxn ang="0">
                  <a:pos x="680" y="4"/>
                </a:cxn>
                <a:cxn ang="0">
                  <a:pos x="796" y="25"/>
                </a:cxn>
                <a:cxn ang="0">
                  <a:pos x="906" y="61"/>
                </a:cxn>
                <a:cxn ang="0">
                  <a:pos x="906" y="159"/>
                </a:cxn>
                <a:cxn ang="0">
                  <a:pos x="865" y="171"/>
                </a:cxn>
                <a:cxn ang="0">
                  <a:pos x="784" y="113"/>
                </a:cxn>
                <a:cxn ang="0">
                  <a:pos x="692" y="75"/>
                </a:cxn>
                <a:cxn ang="0">
                  <a:pos x="623" y="61"/>
                </a:cxn>
                <a:cxn ang="0">
                  <a:pos x="553" y="60"/>
                </a:cxn>
                <a:cxn ang="0">
                  <a:pos x="490" y="69"/>
                </a:cxn>
                <a:cxn ang="0">
                  <a:pos x="430" y="86"/>
                </a:cxn>
                <a:cxn ang="0">
                  <a:pos x="376" y="111"/>
                </a:cxn>
                <a:cxn ang="0">
                  <a:pos x="328" y="144"/>
                </a:cxn>
                <a:cxn ang="0">
                  <a:pos x="285" y="184"/>
                </a:cxn>
                <a:cxn ang="0">
                  <a:pos x="232" y="257"/>
                </a:cxn>
                <a:cxn ang="0">
                  <a:pos x="182" y="372"/>
                </a:cxn>
                <a:cxn ang="0">
                  <a:pos x="157" y="497"/>
                </a:cxn>
                <a:cxn ang="0">
                  <a:pos x="158" y="635"/>
                </a:cxn>
                <a:cxn ang="0">
                  <a:pos x="183" y="765"/>
                </a:cxn>
                <a:cxn ang="0">
                  <a:pos x="236" y="877"/>
                </a:cxn>
                <a:cxn ang="0">
                  <a:pos x="312" y="964"/>
                </a:cxn>
                <a:cxn ang="0">
                  <a:pos x="382" y="1013"/>
                </a:cxn>
                <a:cxn ang="0">
                  <a:pos x="460" y="1045"/>
                </a:cxn>
                <a:cxn ang="0">
                  <a:pos x="576" y="1060"/>
                </a:cxn>
                <a:cxn ang="0">
                  <a:pos x="652" y="1055"/>
                </a:cxn>
                <a:cxn ang="0">
                  <a:pos x="723" y="1037"/>
                </a:cxn>
                <a:cxn ang="0">
                  <a:pos x="837" y="985"/>
                </a:cxn>
                <a:cxn ang="0">
                  <a:pos x="911" y="934"/>
                </a:cxn>
                <a:cxn ang="0">
                  <a:pos x="825" y="1073"/>
                </a:cxn>
                <a:cxn ang="0">
                  <a:pos x="712" y="1107"/>
                </a:cxn>
                <a:cxn ang="0">
                  <a:pos x="586" y="1122"/>
                </a:cxn>
                <a:cxn ang="0">
                  <a:pos x="461" y="1116"/>
                </a:cxn>
                <a:cxn ang="0">
                  <a:pos x="349" y="1092"/>
                </a:cxn>
                <a:cxn ang="0">
                  <a:pos x="249" y="1049"/>
                </a:cxn>
                <a:cxn ang="0">
                  <a:pos x="167" y="988"/>
                </a:cxn>
                <a:cxn ang="0">
                  <a:pos x="99" y="910"/>
                </a:cxn>
                <a:cxn ang="0">
                  <a:pos x="48" y="816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/>
              <a:ahLst/>
              <a:cxnLst>
                <a:cxn ang="0">
                  <a:pos x="280" y="60"/>
                </a:cxn>
                <a:cxn ang="0">
                  <a:pos x="139" y="60"/>
                </a:cxn>
                <a:cxn ang="0">
                  <a:pos x="216" y="525"/>
                </a:cxn>
                <a:cxn ang="0">
                  <a:pos x="246" y="522"/>
                </a:cxn>
                <a:cxn ang="0">
                  <a:pos x="283" y="521"/>
                </a:cxn>
                <a:cxn ang="0">
                  <a:pos x="332" y="516"/>
                </a:cxn>
                <a:cxn ang="0">
                  <a:pos x="382" y="502"/>
                </a:cxn>
                <a:cxn ang="0">
                  <a:pos x="427" y="480"/>
                </a:cxn>
                <a:cxn ang="0">
                  <a:pos x="466" y="452"/>
                </a:cxn>
                <a:cxn ang="0">
                  <a:pos x="497" y="418"/>
                </a:cxn>
                <a:cxn ang="0">
                  <a:pos x="520" y="378"/>
                </a:cxn>
                <a:cxn ang="0">
                  <a:pos x="536" y="333"/>
                </a:cxn>
                <a:cxn ang="0">
                  <a:pos x="543" y="283"/>
                </a:cxn>
                <a:cxn ang="0">
                  <a:pos x="542" y="240"/>
                </a:cxn>
                <a:cxn ang="0">
                  <a:pos x="537" y="203"/>
                </a:cxn>
                <a:cxn ang="0">
                  <a:pos x="525" y="168"/>
                </a:cxn>
                <a:cxn ang="0">
                  <a:pos x="507" y="137"/>
                </a:cxn>
                <a:cxn ang="0">
                  <a:pos x="485" y="110"/>
                </a:cxn>
                <a:cxn ang="0">
                  <a:pos x="457" y="89"/>
                </a:cxn>
                <a:cxn ang="0">
                  <a:pos x="422" y="74"/>
                </a:cxn>
                <a:cxn ang="0">
                  <a:pos x="380" y="65"/>
                </a:cxn>
                <a:cxn ang="0">
                  <a:pos x="351" y="63"/>
                </a:cxn>
                <a:cxn ang="0">
                  <a:pos x="310" y="586"/>
                </a:cxn>
                <a:cxn ang="0">
                  <a:pos x="272" y="588"/>
                </a:cxn>
                <a:cxn ang="0">
                  <a:pos x="240" y="588"/>
                </a:cxn>
                <a:cxn ang="0">
                  <a:pos x="220" y="586"/>
                </a:cxn>
                <a:cxn ang="0">
                  <a:pos x="183" y="584"/>
                </a:cxn>
                <a:cxn ang="0">
                  <a:pos x="111" y="1077"/>
                </a:cxn>
                <a:cxn ang="0">
                  <a:pos x="70" y="1074"/>
                </a:cxn>
                <a:cxn ang="0">
                  <a:pos x="0" y="0"/>
                </a:cxn>
                <a:cxn ang="0">
                  <a:pos x="354" y="1"/>
                </a:cxn>
                <a:cxn ang="0">
                  <a:pos x="447" y="10"/>
                </a:cxn>
                <a:cxn ang="0">
                  <a:pos x="523" y="24"/>
                </a:cxn>
                <a:cxn ang="0">
                  <a:pos x="582" y="47"/>
                </a:cxn>
                <a:cxn ang="0">
                  <a:pos x="627" y="79"/>
                </a:cxn>
                <a:cxn ang="0">
                  <a:pos x="659" y="120"/>
                </a:cxn>
                <a:cxn ang="0">
                  <a:pos x="679" y="172"/>
                </a:cxn>
                <a:cxn ang="0">
                  <a:pos x="688" y="235"/>
                </a:cxn>
                <a:cxn ang="0">
                  <a:pos x="685" y="304"/>
                </a:cxn>
                <a:cxn ang="0">
                  <a:pos x="674" y="364"/>
                </a:cxn>
                <a:cxn ang="0">
                  <a:pos x="652" y="416"/>
                </a:cxn>
                <a:cxn ang="0">
                  <a:pos x="619" y="460"/>
                </a:cxn>
                <a:cxn ang="0">
                  <a:pos x="575" y="497"/>
                </a:cxn>
                <a:cxn ang="0">
                  <a:pos x="521" y="528"/>
                </a:cxn>
                <a:cxn ang="0">
                  <a:pos x="457" y="553"/>
                </a:cxn>
                <a:cxn ang="0">
                  <a:pos x="379" y="574"/>
                </a:cxn>
                <a:cxn ang="0">
                  <a:pos x="334" y="584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6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/>
              <a:ahLst/>
              <a:cxnLst>
                <a:cxn ang="0">
                  <a:pos x="203" y="51"/>
                </a:cxn>
                <a:cxn ang="0">
                  <a:pos x="228" y="38"/>
                </a:cxn>
                <a:cxn ang="0">
                  <a:pos x="255" y="28"/>
                </a:cxn>
                <a:cxn ang="0">
                  <a:pos x="285" y="18"/>
                </a:cxn>
                <a:cxn ang="0">
                  <a:pos x="318" y="11"/>
                </a:cxn>
                <a:cxn ang="0">
                  <a:pos x="355" y="5"/>
                </a:cxn>
                <a:cxn ang="0">
                  <a:pos x="414" y="1"/>
                </a:cxn>
                <a:cxn ang="0">
                  <a:pos x="791" y="0"/>
                </a:cxn>
                <a:cxn ang="0">
                  <a:pos x="765" y="1077"/>
                </a:cxn>
                <a:cxn ang="0">
                  <a:pos x="746" y="1076"/>
                </a:cxn>
                <a:cxn ang="0">
                  <a:pos x="700" y="1076"/>
                </a:cxn>
                <a:cxn ang="0">
                  <a:pos x="653" y="1080"/>
                </a:cxn>
                <a:cxn ang="0">
                  <a:pos x="592" y="552"/>
                </a:cxn>
                <a:cxn ang="0">
                  <a:pos x="282" y="944"/>
                </a:cxn>
                <a:cxn ang="0">
                  <a:pos x="144" y="1076"/>
                </a:cxn>
                <a:cxn ang="0">
                  <a:pos x="125" y="1076"/>
                </a:cxn>
                <a:cxn ang="0">
                  <a:pos x="92" y="1074"/>
                </a:cxn>
                <a:cxn ang="0">
                  <a:pos x="38" y="1077"/>
                </a:cxn>
                <a:cxn ang="0">
                  <a:pos x="31" y="1040"/>
                </a:cxn>
                <a:cxn ang="0">
                  <a:pos x="431" y="540"/>
                </a:cxn>
                <a:cxn ang="0">
                  <a:pos x="366" y="524"/>
                </a:cxn>
                <a:cxn ang="0">
                  <a:pos x="306" y="502"/>
                </a:cxn>
                <a:cxn ang="0">
                  <a:pos x="251" y="475"/>
                </a:cxn>
                <a:cxn ang="0">
                  <a:pos x="202" y="441"/>
                </a:cxn>
                <a:cxn ang="0">
                  <a:pos x="180" y="420"/>
                </a:cxn>
                <a:cxn ang="0">
                  <a:pos x="160" y="399"/>
                </a:cxn>
                <a:cxn ang="0">
                  <a:pos x="144" y="377"/>
                </a:cxn>
                <a:cxn ang="0">
                  <a:pos x="131" y="352"/>
                </a:cxn>
                <a:cxn ang="0">
                  <a:pos x="121" y="327"/>
                </a:cxn>
                <a:cxn ang="0">
                  <a:pos x="113" y="299"/>
                </a:cxn>
                <a:cxn ang="0">
                  <a:pos x="109" y="270"/>
                </a:cxn>
                <a:cxn ang="0">
                  <a:pos x="107" y="240"/>
                </a:cxn>
                <a:cxn ang="0">
                  <a:pos x="109" y="210"/>
                </a:cxn>
                <a:cxn ang="0">
                  <a:pos x="112" y="183"/>
                </a:cxn>
                <a:cxn ang="0">
                  <a:pos x="119" y="157"/>
                </a:cxn>
                <a:cxn ang="0">
                  <a:pos x="129" y="134"/>
                </a:cxn>
                <a:cxn ang="0">
                  <a:pos x="141" y="113"/>
                </a:cxn>
                <a:cxn ang="0">
                  <a:pos x="156" y="92"/>
                </a:cxn>
                <a:cxn ang="0">
                  <a:pos x="172" y="74"/>
                </a:cxn>
                <a:cxn ang="0">
                  <a:pos x="192" y="58"/>
                </a:cxn>
                <a:cxn ang="0">
                  <a:pos x="653" y="57"/>
                </a:cxn>
                <a:cxn ang="0">
                  <a:pos x="519" y="54"/>
                </a:cxn>
                <a:cxn ang="0">
                  <a:pos x="458" y="56"/>
                </a:cxn>
                <a:cxn ang="0">
                  <a:pos x="421" y="60"/>
                </a:cxn>
                <a:cxn ang="0">
                  <a:pos x="381" y="69"/>
                </a:cxn>
                <a:cxn ang="0">
                  <a:pos x="346" y="83"/>
                </a:cxn>
                <a:cxn ang="0">
                  <a:pos x="315" y="101"/>
                </a:cxn>
                <a:cxn ang="0">
                  <a:pos x="291" y="123"/>
                </a:cxn>
                <a:cxn ang="0">
                  <a:pos x="272" y="150"/>
                </a:cxn>
                <a:cxn ang="0">
                  <a:pos x="258" y="182"/>
                </a:cxn>
                <a:cxn ang="0">
                  <a:pos x="251" y="218"/>
                </a:cxn>
                <a:cxn ang="0">
                  <a:pos x="248" y="258"/>
                </a:cxn>
                <a:cxn ang="0">
                  <a:pos x="251" y="300"/>
                </a:cxn>
                <a:cxn ang="0">
                  <a:pos x="261" y="339"/>
                </a:cxn>
                <a:cxn ang="0">
                  <a:pos x="279" y="374"/>
                </a:cxn>
                <a:cxn ang="0">
                  <a:pos x="304" y="404"/>
                </a:cxn>
                <a:cxn ang="0">
                  <a:pos x="333" y="432"/>
                </a:cxn>
                <a:cxn ang="0">
                  <a:pos x="367" y="454"/>
                </a:cxn>
                <a:cxn ang="0">
                  <a:pos x="407" y="471"/>
                </a:cxn>
                <a:cxn ang="0">
                  <a:pos x="450" y="484"/>
                </a:cxn>
                <a:cxn ang="0">
                  <a:pos x="507" y="492"/>
                </a:cxn>
                <a:cxn ang="0">
                  <a:pos x="579" y="494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7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/>
              <a:ahLst/>
              <a:cxnLst>
                <a:cxn ang="0">
                  <a:pos x="820" y="1081"/>
                </a:cxn>
                <a:cxn ang="0">
                  <a:pos x="725" y="1108"/>
                </a:cxn>
                <a:cxn ang="0">
                  <a:pos x="623" y="1121"/>
                </a:cxn>
                <a:cxn ang="0">
                  <a:pos x="488" y="1116"/>
                </a:cxn>
                <a:cxn ang="0">
                  <a:pos x="345" y="1082"/>
                </a:cxn>
                <a:cxn ang="0">
                  <a:pos x="222" y="1020"/>
                </a:cxn>
                <a:cxn ang="0">
                  <a:pos x="124" y="931"/>
                </a:cxn>
                <a:cxn ang="0">
                  <a:pos x="53" y="816"/>
                </a:cxn>
                <a:cxn ang="0">
                  <a:pos x="12" y="683"/>
                </a:cxn>
                <a:cxn ang="0">
                  <a:pos x="1" y="532"/>
                </a:cxn>
                <a:cxn ang="0">
                  <a:pos x="26" y="386"/>
                </a:cxn>
                <a:cxn ang="0">
                  <a:pos x="83" y="258"/>
                </a:cxn>
                <a:cxn ang="0">
                  <a:pos x="171" y="151"/>
                </a:cxn>
                <a:cxn ang="0">
                  <a:pos x="279" y="74"/>
                </a:cxn>
                <a:cxn ang="0">
                  <a:pos x="408" y="22"/>
                </a:cxn>
                <a:cxn ang="0">
                  <a:pos x="554" y="1"/>
                </a:cxn>
                <a:cxn ang="0">
                  <a:pos x="696" y="8"/>
                </a:cxn>
                <a:cxn ang="0">
                  <a:pos x="832" y="41"/>
                </a:cxn>
                <a:cxn ang="0">
                  <a:pos x="955" y="99"/>
                </a:cxn>
                <a:cxn ang="0">
                  <a:pos x="1056" y="185"/>
                </a:cxn>
                <a:cxn ang="0">
                  <a:pos x="1132" y="300"/>
                </a:cxn>
                <a:cxn ang="0">
                  <a:pos x="1175" y="441"/>
                </a:cxn>
                <a:cxn ang="0">
                  <a:pos x="1180" y="581"/>
                </a:cxn>
                <a:cxn ang="0">
                  <a:pos x="1167" y="682"/>
                </a:cxn>
                <a:cxn ang="0">
                  <a:pos x="1138" y="774"/>
                </a:cxn>
                <a:cxn ang="0">
                  <a:pos x="1096" y="859"/>
                </a:cxn>
                <a:cxn ang="0">
                  <a:pos x="1039" y="935"/>
                </a:cxn>
                <a:cxn ang="0">
                  <a:pos x="972" y="997"/>
                </a:cxn>
                <a:cxn ang="0">
                  <a:pos x="891" y="1048"/>
                </a:cxn>
                <a:cxn ang="0">
                  <a:pos x="631" y="53"/>
                </a:cxn>
                <a:cxn ang="0">
                  <a:pos x="526" y="57"/>
                </a:cxn>
                <a:cxn ang="0">
                  <a:pos x="414" y="90"/>
                </a:cxn>
                <a:cxn ang="0">
                  <a:pos x="320" y="149"/>
                </a:cxn>
                <a:cxn ang="0">
                  <a:pos x="246" y="233"/>
                </a:cxn>
                <a:cxn ang="0">
                  <a:pos x="193" y="341"/>
                </a:cxn>
                <a:cxn ang="0">
                  <a:pos x="163" y="469"/>
                </a:cxn>
                <a:cxn ang="0">
                  <a:pos x="157" y="610"/>
                </a:cxn>
                <a:cxn ang="0">
                  <a:pos x="173" y="741"/>
                </a:cxn>
                <a:cxn ang="0">
                  <a:pos x="215" y="852"/>
                </a:cxn>
                <a:cxn ang="0">
                  <a:pos x="280" y="942"/>
                </a:cxn>
                <a:cxn ang="0">
                  <a:pos x="363" y="1009"/>
                </a:cxn>
                <a:cxn ang="0">
                  <a:pos x="459" y="1052"/>
                </a:cxn>
                <a:cxn ang="0">
                  <a:pos x="564" y="1069"/>
                </a:cxn>
                <a:cxn ang="0">
                  <a:pos x="691" y="1058"/>
                </a:cxn>
                <a:cxn ang="0">
                  <a:pos x="803" y="1008"/>
                </a:cxn>
                <a:cxn ang="0">
                  <a:pos x="891" y="932"/>
                </a:cxn>
                <a:cxn ang="0">
                  <a:pos x="956" y="834"/>
                </a:cxn>
                <a:cxn ang="0">
                  <a:pos x="999" y="724"/>
                </a:cxn>
                <a:cxn ang="0">
                  <a:pos x="1023" y="612"/>
                </a:cxn>
                <a:cxn ang="0">
                  <a:pos x="1025" y="480"/>
                </a:cxn>
                <a:cxn ang="0">
                  <a:pos x="999" y="338"/>
                </a:cxn>
                <a:cxn ang="0">
                  <a:pos x="962" y="254"/>
                </a:cxn>
                <a:cxn ang="0">
                  <a:pos x="898" y="169"/>
                </a:cxn>
                <a:cxn ang="0">
                  <a:pos x="838" y="123"/>
                </a:cxn>
                <a:cxn ang="0">
                  <a:pos x="769" y="86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8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/>
              <a:ahLst/>
              <a:cxnLst>
                <a:cxn ang="0">
                  <a:pos x="138" y="536"/>
                </a:cxn>
                <a:cxn ang="0">
                  <a:pos x="138" y="1080"/>
                </a:cxn>
                <a:cxn ang="0">
                  <a:pos x="110" y="1077"/>
                </a:cxn>
                <a:cxn ang="0">
                  <a:pos x="98" y="1076"/>
                </a:cxn>
                <a:cxn ang="0">
                  <a:pos x="91" y="1076"/>
                </a:cxn>
                <a:cxn ang="0">
                  <a:pos x="69" y="1074"/>
                </a:cxn>
                <a:cxn ang="0">
                  <a:pos x="37" y="1076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40" y="2"/>
                </a:cxn>
                <a:cxn ang="0">
                  <a:pos x="69" y="3"/>
                </a:cxn>
                <a:cxn ang="0">
                  <a:pos x="95" y="2"/>
                </a:cxn>
                <a:cxn ang="0">
                  <a:pos x="138" y="0"/>
                </a:cxn>
                <a:cxn ang="0">
                  <a:pos x="138" y="452"/>
                </a:cxn>
                <a:cxn ang="0">
                  <a:pos x="470" y="461"/>
                </a:cxn>
                <a:cxn ang="0">
                  <a:pos x="488" y="460"/>
                </a:cxn>
                <a:cxn ang="0">
                  <a:pos x="507" y="459"/>
                </a:cxn>
                <a:cxn ang="0">
                  <a:pos x="527" y="458"/>
                </a:cxn>
                <a:cxn ang="0">
                  <a:pos x="548" y="458"/>
                </a:cxn>
                <a:cxn ang="0">
                  <a:pos x="569" y="456"/>
                </a:cxn>
                <a:cxn ang="0">
                  <a:pos x="591" y="455"/>
                </a:cxn>
                <a:cxn ang="0">
                  <a:pos x="614" y="455"/>
                </a:cxn>
                <a:cxn ang="0">
                  <a:pos x="638" y="454"/>
                </a:cxn>
                <a:cxn ang="0">
                  <a:pos x="661" y="454"/>
                </a:cxn>
                <a:cxn ang="0">
                  <a:pos x="684" y="453"/>
                </a:cxn>
                <a:cxn ang="0">
                  <a:pos x="706" y="453"/>
                </a:cxn>
                <a:cxn ang="0">
                  <a:pos x="728" y="453"/>
                </a:cxn>
                <a:cxn ang="0">
                  <a:pos x="748" y="452"/>
                </a:cxn>
                <a:cxn ang="0">
                  <a:pos x="767" y="452"/>
                </a:cxn>
                <a:cxn ang="0">
                  <a:pos x="785" y="452"/>
                </a:cxn>
                <a:cxn ang="0">
                  <a:pos x="803" y="452"/>
                </a:cxn>
                <a:cxn ang="0">
                  <a:pos x="803" y="0"/>
                </a:cxn>
                <a:cxn ang="0">
                  <a:pos x="843" y="2"/>
                </a:cxn>
                <a:cxn ang="0">
                  <a:pos x="872" y="3"/>
                </a:cxn>
                <a:cxn ang="0">
                  <a:pos x="898" y="2"/>
                </a:cxn>
                <a:cxn ang="0">
                  <a:pos x="941" y="0"/>
                </a:cxn>
                <a:cxn ang="0">
                  <a:pos x="941" y="1080"/>
                </a:cxn>
                <a:cxn ang="0">
                  <a:pos x="912" y="1077"/>
                </a:cxn>
                <a:cxn ang="0">
                  <a:pos x="901" y="1076"/>
                </a:cxn>
                <a:cxn ang="0">
                  <a:pos x="894" y="1076"/>
                </a:cxn>
                <a:cxn ang="0">
                  <a:pos x="872" y="1074"/>
                </a:cxn>
                <a:cxn ang="0">
                  <a:pos x="847" y="1076"/>
                </a:cxn>
                <a:cxn ang="0">
                  <a:pos x="828" y="1077"/>
                </a:cxn>
                <a:cxn ang="0">
                  <a:pos x="803" y="1080"/>
                </a:cxn>
                <a:cxn ang="0">
                  <a:pos x="803" y="536"/>
                </a:cxn>
                <a:cxn ang="0">
                  <a:pos x="692" y="534"/>
                </a:cxn>
                <a:cxn ang="0">
                  <a:pos x="562" y="529"/>
                </a:cxn>
                <a:cxn ang="0">
                  <a:pos x="378" y="529"/>
                </a:cxn>
                <a:cxn ang="0">
                  <a:pos x="365" y="529"/>
                </a:cxn>
                <a:cxn ang="0">
                  <a:pos x="349" y="529"/>
                </a:cxn>
                <a:cxn ang="0">
                  <a:pos x="330" y="530"/>
                </a:cxn>
                <a:cxn ang="0">
                  <a:pos x="309" y="530"/>
                </a:cxn>
                <a:cxn ang="0">
                  <a:pos x="288" y="532"/>
                </a:cxn>
                <a:cxn ang="0">
                  <a:pos x="271" y="533"/>
                </a:cxn>
                <a:cxn ang="0">
                  <a:pos x="257" y="533"/>
                </a:cxn>
                <a:cxn ang="0">
                  <a:pos x="249" y="534"/>
                </a:cxn>
                <a:cxn ang="0">
                  <a:pos x="138" y="536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9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/>
              <a:ahLst/>
              <a:cxnLst>
                <a:cxn ang="0">
                  <a:pos x="250" y="1049"/>
                </a:cxn>
                <a:cxn ang="0">
                  <a:pos x="168" y="988"/>
                </a:cxn>
                <a:cxn ang="0">
                  <a:pos x="100" y="910"/>
                </a:cxn>
                <a:cxn ang="0">
                  <a:pos x="49" y="816"/>
                </a:cxn>
                <a:cxn ang="0">
                  <a:pos x="15" y="708"/>
                </a:cxn>
                <a:cxn ang="0">
                  <a:pos x="1" y="589"/>
                </a:cxn>
                <a:cxn ang="0">
                  <a:pos x="4" y="494"/>
                </a:cxn>
                <a:cxn ang="0">
                  <a:pos x="15" y="415"/>
                </a:cxn>
                <a:cxn ang="0">
                  <a:pos x="37" y="341"/>
                </a:cxn>
                <a:cxn ang="0">
                  <a:pos x="69" y="273"/>
                </a:cxn>
                <a:cxn ang="0">
                  <a:pos x="109" y="212"/>
                </a:cxn>
                <a:cxn ang="0">
                  <a:pos x="157" y="159"/>
                </a:cxn>
                <a:cxn ang="0">
                  <a:pos x="213" y="113"/>
                </a:cxn>
                <a:cxn ang="0">
                  <a:pos x="276" y="75"/>
                </a:cxn>
                <a:cxn ang="0">
                  <a:pos x="345" y="44"/>
                </a:cxn>
                <a:cxn ang="0">
                  <a:pos x="417" y="21"/>
                </a:cxn>
                <a:cxn ang="0">
                  <a:pos x="494" y="6"/>
                </a:cxn>
                <a:cxn ang="0">
                  <a:pos x="575" y="0"/>
                </a:cxn>
                <a:cxn ang="0">
                  <a:pos x="682" y="4"/>
                </a:cxn>
                <a:cxn ang="0">
                  <a:pos x="798" y="25"/>
                </a:cxn>
                <a:cxn ang="0">
                  <a:pos x="907" y="61"/>
                </a:cxn>
                <a:cxn ang="0">
                  <a:pos x="907" y="159"/>
                </a:cxn>
                <a:cxn ang="0">
                  <a:pos x="866" y="171"/>
                </a:cxn>
                <a:cxn ang="0">
                  <a:pos x="785" y="113"/>
                </a:cxn>
                <a:cxn ang="0">
                  <a:pos x="694" y="75"/>
                </a:cxn>
                <a:cxn ang="0">
                  <a:pos x="624" y="61"/>
                </a:cxn>
                <a:cxn ang="0">
                  <a:pos x="554" y="60"/>
                </a:cxn>
                <a:cxn ang="0">
                  <a:pos x="491" y="69"/>
                </a:cxn>
                <a:cxn ang="0">
                  <a:pos x="432" y="86"/>
                </a:cxn>
                <a:cxn ang="0">
                  <a:pos x="379" y="111"/>
                </a:cxn>
                <a:cxn ang="0">
                  <a:pos x="330" y="144"/>
                </a:cxn>
                <a:cxn ang="0">
                  <a:pos x="286" y="184"/>
                </a:cxn>
                <a:cxn ang="0">
                  <a:pos x="249" y="231"/>
                </a:cxn>
                <a:cxn ang="0">
                  <a:pos x="206" y="313"/>
                </a:cxn>
                <a:cxn ang="0">
                  <a:pos x="168" y="434"/>
                </a:cxn>
                <a:cxn ang="0">
                  <a:pos x="156" y="564"/>
                </a:cxn>
                <a:cxn ang="0">
                  <a:pos x="169" y="702"/>
                </a:cxn>
                <a:cxn ang="0">
                  <a:pos x="208" y="824"/>
                </a:cxn>
                <a:cxn ang="0">
                  <a:pos x="273" y="924"/>
                </a:cxn>
                <a:cxn ang="0">
                  <a:pos x="358" y="998"/>
                </a:cxn>
                <a:cxn ang="0">
                  <a:pos x="461" y="1045"/>
                </a:cxn>
                <a:cxn ang="0">
                  <a:pos x="577" y="1060"/>
                </a:cxn>
                <a:cxn ang="0">
                  <a:pos x="653" y="1055"/>
                </a:cxn>
                <a:cxn ang="0">
                  <a:pos x="725" y="1037"/>
                </a:cxn>
                <a:cxn ang="0">
                  <a:pos x="839" y="985"/>
                </a:cxn>
                <a:cxn ang="0">
                  <a:pos x="911" y="934"/>
                </a:cxn>
                <a:cxn ang="0">
                  <a:pos x="827" y="1073"/>
                </a:cxn>
                <a:cxn ang="0">
                  <a:pos x="713" y="1107"/>
                </a:cxn>
                <a:cxn ang="0">
                  <a:pos x="587" y="1122"/>
                </a:cxn>
                <a:cxn ang="0">
                  <a:pos x="462" y="1116"/>
                </a:cxn>
                <a:cxn ang="0">
                  <a:pos x="349" y="1092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0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/>
              <a:ahLst/>
              <a:cxnLst>
                <a:cxn ang="0">
                  <a:pos x="229" y="777"/>
                </a:cxn>
                <a:cxn ang="0">
                  <a:pos x="184" y="901"/>
                </a:cxn>
                <a:cxn ang="0">
                  <a:pos x="147" y="998"/>
                </a:cxn>
                <a:cxn ang="0">
                  <a:pos x="114" y="1104"/>
                </a:cxn>
                <a:cxn ang="0">
                  <a:pos x="88" y="1101"/>
                </a:cxn>
                <a:cxn ang="0">
                  <a:pos x="80" y="1100"/>
                </a:cxn>
                <a:cxn ang="0">
                  <a:pos x="72" y="1100"/>
                </a:cxn>
                <a:cxn ang="0">
                  <a:pos x="54" y="1098"/>
                </a:cxn>
                <a:cxn ang="0">
                  <a:pos x="36" y="1098"/>
                </a:cxn>
                <a:cxn ang="0">
                  <a:pos x="23" y="1100"/>
                </a:cxn>
                <a:cxn ang="0">
                  <a:pos x="0" y="1104"/>
                </a:cxn>
                <a:cxn ang="0">
                  <a:pos x="491" y="0"/>
                </a:cxn>
                <a:cxn ang="0">
                  <a:pos x="528" y="0"/>
                </a:cxn>
                <a:cxn ang="0">
                  <a:pos x="1001" y="1104"/>
                </a:cxn>
                <a:cxn ang="0">
                  <a:pos x="968" y="1101"/>
                </a:cxn>
                <a:cxn ang="0">
                  <a:pos x="957" y="1101"/>
                </a:cxn>
                <a:cxn ang="0">
                  <a:pos x="953" y="1100"/>
                </a:cxn>
                <a:cxn ang="0">
                  <a:pos x="944" y="1100"/>
                </a:cxn>
                <a:cxn ang="0">
                  <a:pos x="919" y="1098"/>
                </a:cxn>
                <a:cxn ang="0">
                  <a:pos x="893" y="1098"/>
                </a:cxn>
                <a:cxn ang="0">
                  <a:pos x="871" y="1100"/>
                </a:cxn>
                <a:cxn ang="0">
                  <a:pos x="836" y="1104"/>
                </a:cxn>
                <a:cxn ang="0">
                  <a:pos x="819" y="1057"/>
                </a:cxn>
                <a:cxn ang="0">
                  <a:pos x="804" y="1018"/>
                </a:cxn>
                <a:cxn ang="0">
                  <a:pos x="793" y="985"/>
                </a:cxn>
                <a:cxn ang="0">
                  <a:pos x="782" y="958"/>
                </a:cxn>
                <a:cxn ang="0">
                  <a:pos x="777" y="941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3" y="854"/>
                </a:cxn>
                <a:cxn ang="0">
                  <a:pos x="733" y="830"/>
                </a:cxn>
                <a:cxn ang="0">
                  <a:pos x="724" y="805"/>
                </a:cxn>
                <a:cxn ang="0">
                  <a:pos x="713" y="780"/>
                </a:cxn>
                <a:cxn ang="0">
                  <a:pos x="703" y="754"/>
                </a:cxn>
                <a:cxn ang="0">
                  <a:pos x="692" y="729"/>
                </a:cxn>
                <a:cxn ang="0">
                  <a:pos x="682" y="703"/>
                </a:cxn>
                <a:cxn ang="0">
                  <a:pos x="670" y="677"/>
                </a:cxn>
                <a:cxn ang="0">
                  <a:pos x="269" y="677"/>
                </a:cxn>
                <a:cxn ang="0">
                  <a:pos x="229" y="777"/>
                </a:cxn>
                <a:cxn ang="0">
                  <a:pos x="646" y="610"/>
                </a:cxn>
                <a:cxn ang="0">
                  <a:pos x="472" y="208"/>
                </a:cxn>
                <a:cxn ang="0">
                  <a:pos x="299" y="610"/>
                </a:cxn>
                <a:cxn ang="0">
                  <a:pos x="646" y="610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1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/>
              <a:ahLst/>
              <a:cxnLst>
                <a:cxn ang="0">
                  <a:pos x="233" y="587"/>
                </a:cxn>
                <a:cxn ang="0">
                  <a:pos x="194" y="586"/>
                </a:cxn>
                <a:cxn ang="0">
                  <a:pos x="139" y="584"/>
                </a:cxn>
                <a:cxn ang="0">
                  <a:pos x="99" y="1076"/>
                </a:cxn>
                <a:cxn ang="0">
                  <a:pos x="37" y="1076"/>
                </a:cxn>
                <a:cxn ang="0">
                  <a:pos x="283" y="0"/>
                </a:cxn>
                <a:cxn ang="0">
                  <a:pos x="388" y="3"/>
                </a:cxn>
                <a:cxn ang="0">
                  <a:pos x="475" y="13"/>
                </a:cxn>
                <a:cxn ang="0">
                  <a:pos x="544" y="31"/>
                </a:cxn>
                <a:cxn ang="0">
                  <a:pos x="599" y="56"/>
                </a:cxn>
                <a:cxn ang="0">
                  <a:pos x="640" y="91"/>
                </a:cxn>
                <a:cxn ang="0">
                  <a:pos x="667" y="136"/>
                </a:cxn>
                <a:cxn ang="0">
                  <a:pos x="683" y="192"/>
                </a:cxn>
                <a:cxn ang="0">
                  <a:pos x="689" y="258"/>
                </a:cxn>
                <a:cxn ang="0">
                  <a:pos x="683" y="325"/>
                </a:cxn>
                <a:cxn ang="0">
                  <a:pos x="667" y="382"/>
                </a:cxn>
                <a:cxn ang="0">
                  <a:pos x="642" y="431"/>
                </a:cxn>
                <a:cxn ang="0">
                  <a:pos x="605" y="473"/>
                </a:cxn>
                <a:cxn ang="0">
                  <a:pos x="559" y="507"/>
                </a:cxn>
                <a:cxn ang="0">
                  <a:pos x="501" y="537"/>
                </a:cxn>
                <a:cxn ang="0">
                  <a:pos x="432" y="560"/>
                </a:cxn>
                <a:cxn ang="0">
                  <a:pos x="351" y="580"/>
                </a:cxn>
                <a:cxn ang="0">
                  <a:pos x="323" y="585"/>
                </a:cxn>
                <a:cxn ang="0">
                  <a:pos x="286" y="588"/>
                </a:cxn>
                <a:cxn ang="0">
                  <a:pos x="246" y="588"/>
                </a:cxn>
                <a:cxn ang="0">
                  <a:pos x="224" y="524"/>
                </a:cxn>
                <a:cxn ang="0">
                  <a:pos x="260" y="522"/>
                </a:cxn>
                <a:cxn ang="0">
                  <a:pos x="293" y="521"/>
                </a:cxn>
                <a:cxn ang="0">
                  <a:pos x="350" y="513"/>
                </a:cxn>
                <a:cxn ang="0">
                  <a:pos x="399" y="496"/>
                </a:cxn>
                <a:cxn ang="0">
                  <a:pos x="442" y="471"/>
                </a:cxn>
                <a:cxn ang="0">
                  <a:pos x="478" y="442"/>
                </a:cxn>
                <a:cxn ang="0">
                  <a:pos x="506" y="406"/>
                </a:cxn>
                <a:cxn ang="0">
                  <a:pos x="528" y="363"/>
                </a:cxn>
                <a:cxn ang="0">
                  <a:pos x="539" y="317"/>
                </a:cxn>
                <a:cxn ang="0">
                  <a:pos x="544" y="266"/>
                </a:cxn>
                <a:cxn ang="0">
                  <a:pos x="541" y="227"/>
                </a:cxn>
                <a:cxn ang="0">
                  <a:pos x="534" y="191"/>
                </a:cxn>
                <a:cxn ang="0">
                  <a:pos x="520" y="157"/>
                </a:cxn>
                <a:cxn ang="0">
                  <a:pos x="501" y="127"/>
                </a:cxn>
                <a:cxn ang="0">
                  <a:pos x="476" y="103"/>
                </a:cxn>
                <a:cxn ang="0">
                  <a:pos x="445" y="84"/>
                </a:cxn>
                <a:cxn ang="0">
                  <a:pos x="409" y="70"/>
                </a:cxn>
                <a:cxn ang="0">
                  <a:pos x="366" y="64"/>
                </a:cxn>
                <a:cxn ang="0">
                  <a:pos x="337" y="62"/>
                </a:cxn>
                <a:cxn ang="0">
                  <a:pos x="281" y="60"/>
                </a:cxn>
                <a:cxn ang="0">
                  <a:pos x="139" y="60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2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/>
              <a:ahLst/>
              <a:cxnLst>
                <a:cxn ang="0">
                  <a:pos x="139" y="530"/>
                </a:cxn>
                <a:cxn ang="0">
                  <a:pos x="139" y="1081"/>
                </a:cxn>
                <a:cxn ang="0">
                  <a:pos x="111" y="1078"/>
                </a:cxn>
                <a:cxn ang="0">
                  <a:pos x="99" y="1077"/>
                </a:cxn>
                <a:cxn ang="0">
                  <a:pos x="92" y="1077"/>
                </a:cxn>
                <a:cxn ang="0">
                  <a:pos x="69" y="1075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39" y="3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39" y="1"/>
                </a:cxn>
                <a:cxn ang="0">
                  <a:pos x="139" y="488"/>
                </a:cxn>
                <a:cxn ang="0">
                  <a:pos x="143" y="490"/>
                </a:cxn>
                <a:cxn ang="0">
                  <a:pos x="147" y="491"/>
                </a:cxn>
                <a:cxn ang="0">
                  <a:pos x="154" y="490"/>
                </a:cxn>
                <a:cxn ang="0">
                  <a:pos x="161" y="488"/>
                </a:cxn>
                <a:cxn ang="0">
                  <a:pos x="170" y="484"/>
                </a:cxn>
                <a:cxn ang="0">
                  <a:pos x="178" y="479"/>
                </a:cxn>
                <a:cxn ang="0">
                  <a:pos x="185" y="473"/>
                </a:cxn>
                <a:cxn ang="0">
                  <a:pos x="194" y="466"/>
                </a:cxn>
                <a:cxn ang="0">
                  <a:pos x="202" y="459"/>
                </a:cxn>
                <a:cxn ang="0">
                  <a:pos x="212" y="450"/>
                </a:cxn>
                <a:cxn ang="0">
                  <a:pos x="223" y="440"/>
                </a:cxn>
                <a:cxn ang="0">
                  <a:pos x="234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1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7" y="3"/>
                </a:cxn>
                <a:cxn ang="0">
                  <a:pos x="773" y="0"/>
                </a:cxn>
                <a:cxn ang="0">
                  <a:pos x="416" y="345"/>
                </a:cxn>
                <a:cxn ang="0">
                  <a:pos x="283" y="480"/>
                </a:cxn>
                <a:cxn ang="0">
                  <a:pos x="416" y="630"/>
                </a:cxn>
                <a:cxn ang="0">
                  <a:pos x="569" y="804"/>
                </a:cxn>
                <a:cxn ang="0">
                  <a:pos x="666" y="915"/>
                </a:cxn>
                <a:cxn ang="0">
                  <a:pos x="794" y="1073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2" y="1077"/>
                </a:cxn>
                <a:cxn ang="0">
                  <a:pos x="734" y="1077"/>
                </a:cxn>
                <a:cxn ang="0">
                  <a:pos x="707" y="1075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1" y="1001"/>
                </a:cxn>
                <a:cxn ang="0">
                  <a:pos x="535" y="967"/>
                </a:cxn>
                <a:cxn ang="0">
                  <a:pos x="511" y="937"/>
                </a:cxn>
                <a:cxn ang="0">
                  <a:pos x="165" y="535"/>
                </a:cxn>
                <a:cxn ang="0">
                  <a:pos x="160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2" y="526"/>
                </a:cxn>
                <a:cxn ang="0">
                  <a:pos x="141" y="528"/>
                </a:cxn>
                <a:cxn ang="0">
                  <a:pos x="140" y="529"/>
                </a:cxn>
                <a:cxn ang="0">
                  <a:pos x="139" y="530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3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/>
              <a:ahLst/>
              <a:cxnLst>
                <a:cxn ang="0">
                  <a:pos x="396" y="534"/>
                </a:cxn>
                <a:cxn ang="0">
                  <a:pos x="334" y="515"/>
                </a:cxn>
                <a:cxn ang="0">
                  <a:pos x="277" y="489"/>
                </a:cxn>
                <a:cxn ang="0">
                  <a:pos x="224" y="459"/>
                </a:cxn>
                <a:cxn ang="0">
                  <a:pos x="189" y="432"/>
                </a:cxn>
                <a:cxn ang="0">
                  <a:pos x="169" y="411"/>
                </a:cxn>
                <a:cxn ang="0">
                  <a:pos x="151" y="390"/>
                </a:cxn>
                <a:cxn ang="0">
                  <a:pos x="136" y="366"/>
                </a:cxn>
                <a:cxn ang="0">
                  <a:pos x="124" y="341"/>
                </a:cxn>
                <a:cxn ang="0">
                  <a:pos x="116" y="314"/>
                </a:cxn>
                <a:cxn ang="0">
                  <a:pos x="109" y="286"/>
                </a:cxn>
                <a:cxn ang="0">
                  <a:pos x="107" y="256"/>
                </a:cxn>
                <a:cxn ang="0">
                  <a:pos x="106" y="226"/>
                </a:cxn>
                <a:cxn ang="0">
                  <a:pos x="109" y="198"/>
                </a:cxn>
                <a:cxn ang="0">
                  <a:pos x="115" y="171"/>
                </a:cxn>
                <a:cxn ang="0">
                  <a:pos x="122" y="147"/>
                </a:cxn>
                <a:cxn ang="0">
                  <a:pos x="133" y="124"/>
                </a:cxn>
                <a:cxn ang="0">
                  <a:pos x="145" y="103"/>
                </a:cxn>
                <a:cxn ang="0">
                  <a:pos x="161" y="85"/>
                </a:cxn>
                <a:cxn ang="0">
                  <a:pos x="180" y="68"/>
                </a:cxn>
                <a:cxn ang="0">
                  <a:pos x="201" y="53"/>
                </a:cxn>
                <a:cxn ang="0">
                  <a:pos x="226" y="40"/>
                </a:cxn>
                <a:cxn ang="0">
                  <a:pos x="252" y="29"/>
                </a:cxn>
                <a:cxn ang="0">
                  <a:pos x="283" y="19"/>
                </a:cxn>
                <a:cxn ang="0">
                  <a:pos x="317" y="12"/>
                </a:cxn>
                <a:cxn ang="0">
                  <a:pos x="353" y="5"/>
                </a:cxn>
                <a:cxn ang="0">
                  <a:pos x="413" y="1"/>
                </a:cxn>
                <a:cxn ang="0">
                  <a:pos x="790" y="0"/>
                </a:cxn>
                <a:cxn ang="0">
                  <a:pos x="764" y="1079"/>
                </a:cxn>
                <a:cxn ang="0">
                  <a:pos x="745" y="1078"/>
                </a:cxn>
                <a:cxn ang="0">
                  <a:pos x="698" y="1078"/>
                </a:cxn>
                <a:cxn ang="0">
                  <a:pos x="653" y="1081"/>
                </a:cxn>
                <a:cxn ang="0">
                  <a:pos x="591" y="553"/>
                </a:cxn>
                <a:cxn ang="0">
                  <a:pos x="280" y="945"/>
                </a:cxn>
                <a:cxn ang="0">
                  <a:pos x="143" y="1078"/>
                </a:cxn>
                <a:cxn ang="0">
                  <a:pos x="123" y="1076"/>
                </a:cxn>
                <a:cxn ang="0">
                  <a:pos x="91" y="1075"/>
                </a:cxn>
                <a:cxn ang="0">
                  <a:pos x="36" y="1079"/>
                </a:cxn>
                <a:cxn ang="0">
                  <a:pos x="30" y="1041"/>
                </a:cxn>
                <a:cxn ang="0">
                  <a:pos x="430" y="540"/>
                </a:cxn>
                <a:cxn ang="0">
                  <a:pos x="484" y="56"/>
                </a:cxn>
                <a:cxn ang="0">
                  <a:pos x="436" y="59"/>
                </a:cxn>
                <a:cxn ang="0">
                  <a:pos x="400" y="65"/>
                </a:cxn>
                <a:cxn ang="0">
                  <a:pos x="361" y="76"/>
                </a:cxn>
                <a:cxn ang="0">
                  <a:pos x="329" y="91"/>
                </a:cxn>
                <a:cxn ang="0">
                  <a:pos x="301" y="112"/>
                </a:cxn>
                <a:cxn ang="0">
                  <a:pos x="280" y="137"/>
                </a:cxn>
                <a:cxn ang="0">
                  <a:pos x="263" y="166"/>
                </a:cxn>
                <a:cxn ang="0">
                  <a:pos x="252" y="200"/>
                </a:cxn>
                <a:cxn ang="0">
                  <a:pos x="247" y="238"/>
                </a:cxn>
                <a:cxn ang="0">
                  <a:pos x="247" y="280"/>
                </a:cxn>
                <a:cxn ang="0">
                  <a:pos x="254" y="321"/>
                </a:cxn>
                <a:cxn ang="0">
                  <a:pos x="268" y="358"/>
                </a:cxn>
                <a:cxn ang="0">
                  <a:pos x="288" y="391"/>
                </a:cxn>
                <a:cxn ang="0">
                  <a:pos x="316" y="419"/>
                </a:cxn>
                <a:cxn ang="0">
                  <a:pos x="348" y="445"/>
                </a:cxn>
                <a:cxn ang="0">
                  <a:pos x="385" y="464"/>
                </a:cxn>
                <a:cxn ang="0">
                  <a:pos x="426" y="480"/>
                </a:cxn>
                <a:cxn ang="0">
                  <a:pos x="476" y="489"/>
                </a:cxn>
                <a:cxn ang="0">
                  <a:pos x="540" y="494"/>
                </a:cxn>
                <a:cxn ang="0">
                  <a:pos x="653" y="495"/>
                </a:cxn>
                <a:cxn ang="0">
                  <a:pos x="589" y="56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4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/>
              <a:ahLst/>
              <a:cxnLst>
                <a:cxn ang="0">
                  <a:pos x="138" y="824"/>
                </a:cxn>
                <a:cxn ang="0">
                  <a:pos x="154" y="824"/>
                </a:cxn>
                <a:cxn ang="0">
                  <a:pos x="872" y="0"/>
                </a:cxn>
                <a:cxn ang="0">
                  <a:pos x="941" y="0"/>
                </a:cxn>
                <a:cxn ang="0">
                  <a:pos x="941" y="1081"/>
                </a:cxn>
                <a:cxn ang="0">
                  <a:pos x="921" y="1079"/>
                </a:cxn>
                <a:cxn ang="0">
                  <a:pos x="903" y="1076"/>
                </a:cxn>
                <a:cxn ang="0">
                  <a:pos x="886" y="1076"/>
                </a:cxn>
                <a:cxn ang="0">
                  <a:pos x="872" y="1075"/>
                </a:cxn>
                <a:cxn ang="0">
                  <a:pos x="859" y="1076"/>
                </a:cxn>
                <a:cxn ang="0">
                  <a:pos x="843" y="1076"/>
                </a:cxn>
                <a:cxn ang="0">
                  <a:pos x="824" y="1079"/>
                </a:cxn>
                <a:cxn ang="0">
                  <a:pos x="803" y="1081"/>
                </a:cxn>
                <a:cxn ang="0">
                  <a:pos x="803" y="219"/>
                </a:cxn>
                <a:cxn ang="0">
                  <a:pos x="786" y="219"/>
                </a:cxn>
                <a:cxn ang="0">
                  <a:pos x="129" y="984"/>
                </a:cxn>
                <a:cxn ang="0">
                  <a:pos x="106" y="1011"/>
                </a:cxn>
                <a:cxn ang="0">
                  <a:pos x="83" y="1036"/>
                </a:cxn>
                <a:cxn ang="0">
                  <a:pos x="64" y="1059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3"/>
                </a:cxn>
                <a:cxn ang="0">
                  <a:pos x="44" y="4"/>
                </a:cxn>
                <a:cxn ang="0">
                  <a:pos x="69" y="4"/>
                </a:cxn>
                <a:cxn ang="0">
                  <a:pos x="138" y="0"/>
                </a:cxn>
                <a:cxn ang="0">
                  <a:pos x="138" y="824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5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96" y="3"/>
                </a:cxn>
                <a:cxn ang="0">
                  <a:pos x="139" y="0"/>
                </a:cxn>
                <a:cxn ang="0">
                  <a:pos x="139" y="453"/>
                </a:cxn>
                <a:cxn ang="0">
                  <a:pos x="472" y="461"/>
                </a:cxn>
                <a:cxn ang="0">
                  <a:pos x="489" y="460"/>
                </a:cxn>
                <a:cxn ang="0">
                  <a:pos x="509" y="460"/>
                </a:cxn>
                <a:cxn ang="0">
                  <a:pos x="528" y="459"/>
                </a:cxn>
                <a:cxn ang="0">
                  <a:pos x="549" y="459"/>
                </a:cxn>
                <a:cxn ang="0">
                  <a:pos x="570" y="458"/>
                </a:cxn>
                <a:cxn ang="0">
                  <a:pos x="592" y="457"/>
                </a:cxn>
                <a:cxn ang="0">
                  <a:pos x="614" y="457"/>
                </a:cxn>
                <a:cxn ang="0">
                  <a:pos x="639" y="456"/>
                </a:cxn>
                <a:cxn ang="0">
                  <a:pos x="662" y="456"/>
                </a:cxn>
                <a:cxn ang="0">
                  <a:pos x="684" y="454"/>
                </a:cxn>
                <a:cxn ang="0">
                  <a:pos x="707" y="454"/>
                </a:cxn>
                <a:cxn ang="0">
                  <a:pos x="727" y="454"/>
                </a:cxn>
                <a:cxn ang="0">
                  <a:pos x="747" y="453"/>
                </a:cxn>
                <a:cxn ang="0">
                  <a:pos x="766" y="453"/>
                </a:cxn>
                <a:cxn ang="0">
                  <a:pos x="785" y="453"/>
                </a:cxn>
                <a:cxn ang="0">
                  <a:pos x="802" y="453"/>
                </a:cxn>
                <a:cxn ang="0">
                  <a:pos x="802" y="0"/>
                </a:cxn>
                <a:cxn ang="0">
                  <a:pos x="843" y="3"/>
                </a:cxn>
                <a:cxn ang="0">
                  <a:pos x="873" y="4"/>
                </a:cxn>
                <a:cxn ang="0">
                  <a:pos x="900" y="3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13" y="1079"/>
                </a:cxn>
                <a:cxn ang="0">
                  <a:pos x="902" y="1079"/>
                </a:cxn>
                <a:cxn ang="0">
                  <a:pos x="894" y="1078"/>
                </a:cxn>
                <a:cxn ang="0">
                  <a:pos x="873" y="1075"/>
                </a:cxn>
                <a:cxn ang="0">
                  <a:pos x="849" y="1078"/>
                </a:cxn>
                <a:cxn ang="0">
                  <a:pos x="827" y="1079"/>
                </a:cxn>
                <a:cxn ang="0">
                  <a:pos x="802" y="1081"/>
                </a:cxn>
                <a:cxn ang="0">
                  <a:pos x="802" y="537"/>
                </a:cxn>
                <a:cxn ang="0">
                  <a:pos x="692" y="535"/>
                </a:cxn>
                <a:cxn ang="0">
                  <a:pos x="564" y="529"/>
                </a:cxn>
                <a:cxn ang="0">
                  <a:pos x="379" y="529"/>
                </a:cxn>
                <a:cxn ang="0">
                  <a:pos x="367" y="529"/>
                </a:cxn>
                <a:cxn ang="0">
                  <a:pos x="351" y="530"/>
                </a:cxn>
                <a:cxn ang="0">
                  <a:pos x="332" y="530"/>
                </a:cxn>
                <a:cxn ang="0">
                  <a:pos x="310" y="531"/>
                </a:cxn>
                <a:cxn ang="0">
                  <a:pos x="289" y="533"/>
                </a:cxn>
                <a:cxn ang="0">
                  <a:pos x="272" y="534"/>
                </a:cxn>
                <a:cxn ang="0">
                  <a:pos x="259" y="535"/>
                </a:cxn>
                <a:cxn ang="0">
                  <a:pos x="250" y="535"/>
                </a:cxn>
                <a:cxn ang="0">
                  <a:pos x="139" y="537"/>
                </a:cxn>
                <a:cxn ang="0">
                  <a:pos x="139" y="1081"/>
                </a:cxn>
                <a:cxn ang="0">
                  <a:pos x="110" y="1079"/>
                </a:cxn>
                <a:cxn ang="0">
                  <a:pos x="99" y="1079"/>
                </a:cxn>
                <a:cxn ang="0">
                  <a:pos x="91" y="1078"/>
                </a:cxn>
                <a:cxn ang="0">
                  <a:pos x="69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40" y="3"/>
                </a:cxn>
                <a:cxn ang="0">
                  <a:pos x="69" y="4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6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/>
              <a:ahLst/>
              <a:cxnLst>
                <a:cxn ang="0">
                  <a:pos x="266" y="999"/>
                </a:cxn>
                <a:cxn ang="0">
                  <a:pos x="318" y="998"/>
                </a:cxn>
                <a:cxn ang="0">
                  <a:pos x="362" y="997"/>
                </a:cxn>
                <a:cxn ang="0">
                  <a:pos x="397" y="996"/>
                </a:cxn>
                <a:cxn ang="0">
                  <a:pos x="425" y="996"/>
                </a:cxn>
                <a:cxn ang="0">
                  <a:pos x="440" y="996"/>
                </a:cxn>
                <a:cxn ang="0">
                  <a:pos x="456" y="995"/>
                </a:cxn>
                <a:cxn ang="0">
                  <a:pos x="472" y="994"/>
                </a:cxn>
                <a:cxn ang="0">
                  <a:pos x="488" y="994"/>
                </a:cxn>
                <a:cxn ang="0">
                  <a:pos x="505" y="990"/>
                </a:cxn>
                <a:cxn ang="0">
                  <a:pos x="524" y="987"/>
                </a:cxn>
                <a:cxn ang="0">
                  <a:pos x="545" y="984"/>
                </a:cxn>
                <a:cxn ang="0">
                  <a:pos x="571" y="981"/>
                </a:cxn>
                <a:cxn ang="0">
                  <a:pos x="569" y="998"/>
                </a:cxn>
                <a:cxn ang="0">
                  <a:pos x="565" y="1014"/>
                </a:cxn>
                <a:cxn ang="0">
                  <a:pos x="564" y="1030"/>
                </a:cxn>
                <a:cxn ang="0">
                  <a:pos x="565" y="1042"/>
                </a:cxn>
                <a:cxn ang="0">
                  <a:pos x="565" y="1051"/>
                </a:cxn>
                <a:cxn ang="0">
                  <a:pos x="571" y="1075"/>
                </a:cxn>
                <a:cxn ang="0">
                  <a:pos x="0" y="1075"/>
                </a:cxn>
                <a:cxn ang="0">
                  <a:pos x="0" y="0"/>
                </a:cxn>
                <a:cxn ang="0">
                  <a:pos x="559" y="0"/>
                </a:cxn>
                <a:cxn ang="0">
                  <a:pos x="557" y="29"/>
                </a:cxn>
                <a:cxn ang="0">
                  <a:pos x="556" y="49"/>
                </a:cxn>
                <a:cxn ang="0">
                  <a:pos x="557" y="67"/>
                </a:cxn>
                <a:cxn ang="0">
                  <a:pos x="559" y="96"/>
                </a:cxn>
                <a:cxn ang="0">
                  <a:pos x="540" y="91"/>
                </a:cxn>
                <a:cxn ang="0">
                  <a:pos x="523" y="88"/>
                </a:cxn>
                <a:cxn ang="0">
                  <a:pos x="508" y="86"/>
                </a:cxn>
                <a:cxn ang="0">
                  <a:pos x="497" y="84"/>
                </a:cxn>
                <a:cxn ang="0">
                  <a:pos x="478" y="82"/>
                </a:cxn>
                <a:cxn ang="0">
                  <a:pos x="457" y="80"/>
                </a:cxn>
                <a:cxn ang="0">
                  <a:pos x="438" y="79"/>
                </a:cxn>
                <a:cxn ang="0">
                  <a:pos x="419" y="78"/>
                </a:cxn>
                <a:cxn ang="0">
                  <a:pos x="261" y="76"/>
                </a:cxn>
                <a:cxn ang="0">
                  <a:pos x="139" y="76"/>
                </a:cxn>
                <a:cxn ang="0">
                  <a:pos x="139" y="471"/>
                </a:cxn>
                <a:cxn ang="0">
                  <a:pos x="427" y="471"/>
                </a:cxn>
                <a:cxn ang="0">
                  <a:pos x="473" y="467"/>
                </a:cxn>
                <a:cxn ang="0">
                  <a:pos x="524" y="463"/>
                </a:cxn>
                <a:cxn ang="0">
                  <a:pos x="521" y="487"/>
                </a:cxn>
                <a:cxn ang="0">
                  <a:pos x="520" y="504"/>
                </a:cxn>
                <a:cxn ang="0">
                  <a:pos x="521" y="521"/>
                </a:cxn>
                <a:cxn ang="0">
                  <a:pos x="524" y="548"/>
                </a:cxn>
                <a:cxn ang="0">
                  <a:pos x="473" y="545"/>
                </a:cxn>
                <a:cxn ang="0">
                  <a:pos x="427" y="540"/>
                </a:cxn>
                <a:cxn ang="0">
                  <a:pos x="139" y="540"/>
                </a:cxn>
                <a:cxn ang="0">
                  <a:pos x="139" y="1002"/>
                </a:cxn>
                <a:cxn ang="0">
                  <a:pos x="153" y="1001"/>
                </a:cxn>
                <a:cxn ang="0">
                  <a:pos x="179" y="1001"/>
                </a:cxn>
                <a:cxn ang="0">
                  <a:pos x="217" y="1000"/>
                </a:cxn>
                <a:cxn ang="0">
                  <a:pos x="266" y="999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7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/>
              <a:ahLst/>
              <a:cxnLst>
                <a:cxn ang="0">
                  <a:pos x="140" y="1004"/>
                </a:cxn>
                <a:cxn ang="0">
                  <a:pos x="489" y="1004"/>
                </a:cxn>
                <a:cxn ang="0">
                  <a:pos x="489" y="0"/>
                </a:cxn>
                <a:cxn ang="0">
                  <a:pos x="506" y="2"/>
                </a:cxn>
                <a:cxn ang="0">
                  <a:pos x="524" y="4"/>
                </a:cxn>
                <a:cxn ang="0">
                  <a:pos x="541" y="4"/>
                </a:cxn>
                <a:cxn ang="0">
                  <a:pos x="559" y="5"/>
                </a:cxn>
                <a:cxn ang="0">
                  <a:pos x="581" y="4"/>
                </a:cxn>
                <a:cxn ang="0">
                  <a:pos x="599" y="4"/>
                </a:cxn>
                <a:cxn ang="0">
                  <a:pos x="615" y="2"/>
                </a:cxn>
                <a:cxn ang="0">
                  <a:pos x="627" y="0"/>
                </a:cxn>
                <a:cxn ang="0">
                  <a:pos x="627" y="1004"/>
                </a:cxn>
                <a:cxn ang="0">
                  <a:pos x="978" y="1004"/>
                </a:cxn>
                <a:cxn ang="0">
                  <a:pos x="978" y="0"/>
                </a:cxn>
                <a:cxn ang="0">
                  <a:pos x="995" y="2"/>
                </a:cxn>
                <a:cxn ang="0">
                  <a:pos x="1012" y="4"/>
                </a:cxn>
                <a:cxn ang="0">
                  <a:pos x="1029" y="4"/>
                </a:cxn>
                <a:cxn ang="0">
                  <a:pos x="1047" y="5"/>
                </a:cxn>
                <a:cxn ang="0">
                  <a:pos x="1065" y="4"/>
                </a:cxn>
                <a:cxn ang="0">
                  <a:pos x="1082" y="4"/>
                </a:cxn>
                <a:cxn ang="0">
                  <a:pos x="1100" y="2"/>
                </a:cxn>
                <a:cxn ang="0">
                  <a:pos x="1117" y="0"/>
                </a:cxn>
                <a:cxn ang="0">
                  <a:pos x="1117" y="1086"/>
                </a:cxn>
                <a:cxn ang="0">
                  <a:pos x="1086" y="1086"/>
                </a:cxn>
                <a:cxn ang="0">
                  <a:pos x="1052" y="1086"/>
                </a:cxn>
                <a:cxn ang="0">
                  <a:pos x="1012" y="1085"/>
                </a:cxn>
                <a:cxn ang="0">
                  <a:pos x="969" y="1085"/>
                </a:cxn>
                <a:cxn ang="0">
                  <a:pos x="944" y="1084"/>
                </a:cxn>
                <a:cxn ang="0">
                  <a:pos x="920" y="1084"/>
                </a:cxn>
                <a:cxn ang="0">
                  <a:pos x="896" y="1084"/>
                </a:cxn>
                <a:cxn ang="0">
                  <a:pos x="870" y="1084"/>
                </a:cxn>
                <a:cxn ang="0">
                  <a:pos x="844" y="1083"/>
                </a:cxn>
                <a:cxn ang="0">
                  <a:pos x="818" y="1083"/>
                </a:cxn>
                <a:cxn ang="0">
                  <a:pos x="791" y="1083"/>
                </a:cxn>
                <a:cxn ang="0">
                  <a:pos x="763" y="1083"/>
                </a:cxn>
                <a:cxn ang="0">
                  <a:pos x="736" y="1081"/>
                </a:cxn>
                <a:cxn ang="0">
                  <a:pos x="709" y="1081"/>
                </a:cxn>
                <a:cxn ang="0">
                  <a:pos x="683" y="1081"/>
                </a:cxn>
                <a:cxn ang="0">
                  <a:pos x="657" y="1081"/>
                </a:cxn>
                <a:cxn ang="0">
                  <a:pos x="632" y="1080"/>
                </a:cxn>
                <a:cxn ang="0">
                  <a:pos x="606" y="1080"/>
                </a:cxn>
                <a:cxn ang="0">
                  <a:pos x="582" y="1080"/>
                </a:cxn>
                <a:cxn ang="0">
                  <a:pos x="559" y="1080"/>
                </a:cxn>
                <a:cxn ang="0">
                  <a:pos x="197" y="1080"/>
                </a:cxn>
                <a:cxn ang="0">
                  <a:pos x="172" y="1081"/>
                </a:cxn>
                <a:cxn ang="0">
                  <a:pos x="143" y="1081"/>
                </a:cxn>
                <a:cxn ang="0">
                  <a:pos x="112" y="1083"/>
                </a:cxn>
                <a:cxn ang="0">
                  <a:pos x="77" y="1084"/>
                </a:cxn>
                <a:cxn ang="0">
                  <a:pos x="45" y="1084"/>
                </a:cxn>
                <a:cxn ang="0">
                  <a:pos x="22" y="1085"/>
                </a:cxn>
                <a:cxn ang="0">
                  <a:pos x="7" y="1086"/>
                </a:cxn>
                <a:cxn ang="0">
                  <a:pos x="0" y="1086"/>
                </a:cxn>
                <a:cxn ang="0">
                  <a:pos x="0" y="0"/>
                </a:cxn>
                <a:cxn ang="0">
                  <a:pos x="16" y="2"/>
                </a:cxn>
                <a:cxn ang="0">
                  <a:pos x="33" y="4"/>
                </a:cxn>
                <a:cxn ang="0">
                  <a:pos x="51" y="4"/>
                </a:cxn>
                <a:cxn ang="0">
                  <a:pos x="69" y="5"/>
                </a:cxn>
                <a:cxn ang="0">
                  <a:pos x="86" y="4"/>
                </a:cxn>
                <a:cxn ang="0">
                  <a:pos x="104" y="4"/>
                </a:cxn>
                <a:cxn ang="0">
                  <a:pos x="122" y="2"/>
                </a:cxn>
                <a:cxn ang="0">
                  <a:pos x="140" y="0"/>
                </a:cxn>
                <a:cxn ang="0">
                  <a:pos x="140" y="1004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8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1081"/>
                </a:cxn>
                <a:cxn ang="0">
                  <a:pos x="111" y="1078"/>
                </a:cxn>
                <a:cxn ang="0">
                  <a:pos x="26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7" y="2"/>
                </a:cxn>
                <a:cxn ang="0">
                  <a:pos x="34" y="3"/>
                </a:cxn>
                <a:cxn ang="0">
                  <a:pos x="52" y="4"/>
                </a:cxn>
                <a:cxn ang="0">
                  <a:pos x="70" y="4"/>
                </a:cxn>
                <a:cxn ang="0">
                  <a:pos x="91" y="4"/>
                </a:cxn>
                <a:cxn ang="0">
                  <a:pos x="110" y="3"/>
                </a:cxn>
                <a:cxn ang="0">
                  <a:pos x="126" y="2"/>
                </a:cxn>
                <a:cxn ang="0">
                  <a:pos x="140" y="0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9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138" y="0"/>
                </a:cxn>
                <a:cxn ang="0">
                  <a:pos x="282" y="488"/>
                </a:cxn>
                <a:cxn ang="0">
                  <a:pos x="353" y="491"/>
                </a:cxn>
                <a:cxn ang="0">
                  <a:pos x="418" y="495"/>
                </a:cxn>
                <a:cxn ang="0">
                  <a:pos x="474" y="502"/>
                </a:cxn>
                <a:cxn ang="0">
                  <a:pos x="521" y="513"/>
                </a:cxn>
                <a:cxn ang="0">
                  <a:pos x="563" y="527"/>
                </a:cxn>
                <a:cxn ang="0">
                  <a:pos x="598" y="546"/>
                </a:cxn>
                <a:cxn ang="0">
                  <a:pos x="626" y="568"/>
                </a:cxn>
                <a:cxn ang="0">
                  <a:pos x="648" y="595"/>
                </a:cxn>
                <a:cxn ang="0">
                  <a:pos x="666" y="625"/>
                </a:cxn>
                <a:cxn ang="0">
                  <a:pos x="678" y="661"/>
                </a:cxn>
                <a:cxn ang="0">
                  <a:pos x="686" y="702"/>
                </a:cxn>
                <a:cxn ang="0">
                  <a:pos x="688" y="747"/>
                </a:cxn>
                <a:cxn ang="0">
                  <a:pos x="687" y="781"/>
                </a:cxn>
                <a:cxn ang="0">
                  <a:pos x="682" y="814"/>
                </a:cxn>
                <a:cxn ang="0">
                  <a:pos x="677" y="844"/>
                </a:cxn>
                <a:cxn ang="0">
                  <a:pos x="669" y="873"/>
                </a:cxn>
                <a:cxn ang="0">
                  <a:pos x="657" y="898"/>
                </a:cxn>
                <a:cxn ang="0">
                  <a:pos x="644" y="923"/>
                </a:cxn>
                <a:cxn ang="0">
                  <a:pos x="627" y="944"/>
                </a:cxn>
                <a:cxn ang="0">
                  <a:pos x="609" y="964"/>
                </a:cxn>
                <a:cxn ang="0">
                  <a:pos x="587" y="982"/>
                </a:cxn>
                <a:cxn ang="0">
                  <a:pos x="563" y="999"/>
                </a:cxn>
                <a:cxn ang="0">
                  <a:pos x="535" y="1015"/>
                </a:cxn>
                <a:cxn ang="0">
                  <a:pos x="504" y="1029"/>
                </a:cxn>
                <a:cxn ang="0">
                  <a:pos x="470" y="1041"/>
                </a:cxn>
                <a:cxn ang="0">
                  <a:pos x="433" y="1052"/>
                </a:cxn>
                <a:cxn ang="0">
                  <a:pos x="352" y="1070"/>
                </a:cxn>
                <a:cxn ang="0">
                  <a:pos x="321" y="1072"/>
                </a:cxn>
                <a:cxn ang="0">
                  <a:pos x="275" y="1074"/>
                </a:cxn>
                <a:cxn ang="0">
                  <a:pos x="213" y="1076"/>
                </a:cxn>
                <a:cxn ang="0">
                  <a:pos x="141" y="1078"/>
                </a:cxn>
                <a:cxn ang="0">
                  <a:pos x="0" y="0"/>
                </a:cxn>
                <a:cxn ang="0">
                  <a:pos x="514" y="881"/>
                </a:cxn>
                <a:cxn ang="0">
                  <a:pos x="527" y="852"/>
                </a:cxn>
                <a:cxn ang="0">
                  <a:pos x="536" y="822"/>
                </a:cxn>
                <a:cxn ang="0">
                  <a:pos x="541" y="790"/>
                </a:cxn>
                <a:cxn ang="0">
                  <a:pos x="544" y="755"/>
                </a:cxn>
                <a:cxn ang="0">
                  <a:pos x="540" y="714"/>
                </a:cxn>
                <a:cxn ang="0">
                  <a:pos x="532" y="677"/>
                </a:cxn>
                <a:cxn ang="0">
                  <a:pos x="518" y="644"/>
                </a:cxn>
                <a:cxn ang="0">
                  <a:pos x="498" y="615"/>
                </a:cxn>
                <a:cxn ang="0">
                  <a:pos x="474" y="590"/>
                </a:cxn>
                <a:cxn ang="0">
                  <a:pos x="443" y="571"/>
                </a:cxn>
                <a:cxn ang="0">
                  <a:pos x="407" y="558"/>
                </a:cxn>
                <a:cxn ang="0">
                  <a:pos x="366" y="552"/>
                </a:cxn>
                <a:cxn ang="0">
                  <a:pos x="347" y="550"/>
                </a:cxn>
                <a:cxn ang="0">
                  <a:pos x="329" y="549"/>
                </a:cxn>
                <a:cxn ang="0">
                  <a:pos x="304" y="549"/>
                </a:cxn>
                <a:cxn ang="0">
                  <a:pos x="269" y="548"/>
                </a:cxn>
                <a:cxn ang="0">
                  <a:pos x="138" y="1012"/>
                </a:cxn>
                <a:cxn ang="0">
                  <a:pos x="313" y="1009"/>
                </a:cxn>
                <a:cxn ang="0">
                  <a:pos x="349" y="1002"/>
                </a:cxn>
                <a:cxn ang="0">
                  <a:pos x="382" y="992"/>
                </a:cxn>
                <a:cxn ang="0">
                  <a:pos x="412" y="978"/>
                </a:cxn>
                <a:cxn ang="0">
                  <a:pos x="441" y="962"/>
                </a:cxn>
                <a:cxn ang="0">
                  <a:pos x="466" y="942"/>
                </a:cxn>
                <a:cxn ang="0">
                  <a:pos x="487" y="919"/>
                </a:cxn>
                <a:cxn ang="0">
                  <a:pos x="507" y="895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50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/>
              <a:ahLst/>
              <a:cxnLst>
                <a:cxn ang="0">
                  <a:pos x="333" y="1015"/>
                </a:cxn>
                <a:cxn ang="0">
                  <a:pos x="402" y="1000"/>
                </a:cxn>
                <a:cxn ang="0">
                  <a:pos x="462" y="970"/>
                </a:cxn>
                <a:cxn ang="0">
                  <a:pos x="508" y="926"/>
                </a:cxn>
                <a:cxn ang="0">
                  <a:pos x="542" y="871"/>
                </a:cxn>
                <a:cxn ang="0">
                  <a:pos x="559" y="807"/>
                </a:cxn>
                <a:cxn ang="0">
                  <a:pos x="559" y="730"/>
                </a:cxn>
                <a:cxn ang="0">
                  <a:pos x="539" y="659"/>
                </a:cxn>
                <a:cxn ang="0">
                  <a:pos x="499" y="607"/>
                </a:cxn>
                <a:cxn ang="0">
                  <a:pos x="443" y="571"/>
                </a:cxn>
                <a:cxn ang="0">
                  <a:pos x="371" y="548"/>
                </a:cxn>
                <a:cxn ang="0">
                  <a:pos x="284" y="537"/>
                </a:cxn>
                <a:cxn ang="0">
                  <a:pos x="140" y="1017"/>
                </a:cxn>
                <a:cxn ang="0">
                  <a:pos x="195" y="474"/>
                </a:cxn>
                <a:cxn ang="0">
                  <a:pos x="314" y="469"/>
                </a:cxn>
                <a:cxn ang="0">
                  <a:pos x="410" y="444"/>
                </a:cxn>
                <a:cxn ang="0">
                  <a:pos x="461" y="412"/>
                </a:cxn>
                <a:cxn ang="0">
                  <a:pos x="498" y="367"/>
                </a:cxn>
                <a:cxn ang="0">
                  <a:pos x="523" y="312"/>
                </a:cxn>
                <a:cxn ang="0">
                  <a:pos x="530" y="252"/>
                </a:cxn>
                <a:cxn ang="0">
                  <a:pos x="523" y="187"/>
                </a:cxn>
                <a:cxn ang="0">
                  <a:pos x="500" y="137"/>
                </a:cxn>
                <a:cxn ang="0">
                  <a:pos x="462" y="100"/>
                </a:cxn>
                <a:cxn ang="0">
                  <a:pos x="410" y="77"/>
                </a:cxn>
                <a:cxn ang="0">
                  <a:pos x="343" y="64"/>
                </a:cxn>
                <a:cxn ang="0">
                  <a:pos x="262" y="60"/>
                </a:cxn>
                <a:cxn ang="0">
                  <a:pos x="374" y="1"/>
                </a:cxn>
                <a:cxn ang="0">
                  <a:pos x="471" y="12"/>
                </a:cxn>
                <a:cxn ang="0">
                  <a:pos x="548" y="33"/>
                </a:cxn>
                <a:cxn ang="0">
                  <a:pos x="607" y="68"/>
                </a:cxn>
                <a:cxn ang="0">
                  <a:pos x="647" y="116"/>
                </a:cxn>
                <a:cxn ang="0">
                  <a:pos x="666" y="181"/>
                </a:cxn>
                <a:cxn ang="0">
                  <a:pos x="668" y="244"/>
                </a:cxn>
                <a:cxn ang="0">
                  <a:pos x="659" y="294"/>
                </a:cxn>
                <a:cxn ang="0">
                  <a:pos x="629" y="360"/>
                </a:cxn>
                <a:cxn ang="0">
                  <a:pos x="561" y="431"/>
                </a:cxn>
                <a:cxn ang="0">
                  <a:pos x="473" y="480"/>
                </a:cxn>
                <a:cxn ang="0">
                  <a:pos x="443" y="499"/>
                </a:cxn>
                <a:cxn ang="0">
                  <a:pos x="492" y="508"/>
                </a:cxn>
                <a:cxn ang="0">
                  <a:pos x="545" y="522"/>
                </a:cxn>
                <a:cxn ang="0">
                  <a:pos x="591" y="545"/>
                </a:cxn>
                <a:cxn ang="0">
                  <a:pos x="632" y="572"/>
                </a:cxn>
                <a:cxn ang="0">
                  <a:pos x="667" y="609"/>
                </a:cxn>
                <a:cxn ang="0">
                  <a:pos x="693" y="657"/>
                </a:cxn>
                <a:cxn ang="0">
                  <a:pos x="706" y="713"/>
                </a:cxn>
                <a:cxn ang="0">
                  <a:pos x="705" y="787"/>
                </a:cxn>
                <a:cxn ang="0">
                  <a:pos x="688" y="862"/>
                </a:cxn>
                <a:cxn ang="0">
                  <a:pos x="653" y="929"/>
                </a:cxn>
                <a:cxn ang="0">
                  <a:pos x="599" y="987"/>
                </a:cxn>
                <a:cxn ang="0">
                  <a:pos x="545" y="1025"/>
                </a:cxn>
                <a:cxn ang="0">
                  <a:pos x="470" y="1055"/>
                </a:cxn>
                <a:cxn ang="0">
                  <a:pos x="361" y="107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51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/>
              <a:ahLst/>
              <a:cxnLst>
                <a:cxn ang="0">
                  <a:pos x="91" y="887"/>
                </a:cxn>
                <a:cxn ang="0">
                  <a:pos x="31" y="764"/>
                </a:cxn>
                <a:cxn ang="0">
                  <a:pos x="2" y="626"/>
                </a:cxn>
                <a:cxn ang="0">
                  <a:pos x="5" y="471"/>
                </a:cxn>
                <a:cxn ang="0">
                  <a:pos x="43" y="332"/>
                </a:cxn>
                <a:cxn ang="0">
                  <a:pos x="113" y="213"/>
                </a:cxn>
                <a:cxn ang="0">
                  <a:pos x="210" y="118"/>
                </a:cxn>
                <a:cxn ang="0">
                  <a:pos x="327" y="51"/>
                </a:cxn>
                <a:cxn ang="0">
                  <a:pos x="464" y="9"/>
                </a:cxn>
                <a:cxn ang="0">
                  <a:pos x="611" y="1"/>
                </a:cxn>
                <a:cxn ang="0">
                  <a:pos x="751" y="18"/>
                </a:cxn>
                <a:cxn ang="0">
                  <a:pos x="882" y="61"/>
                </a:cxn>
                <a:cxn ang="0">
                  <a:pos x="998" y="130"/>
                </a:cxn>
                <a:cxn ang="0">
                  <a:pos x="1089" y="227"/>
                </a:cxn>
                <a:cxn ang="0">
                  <a:pos x="1153" y="353"/>
                </a:cxn>
                <a:cxn ang="0">
                  <a:pos x="1180" y="506"/>
                </a:cxn>
                <a:cxn ang="0">
                  <a:pos x="1176" y="623"/>
                </a:cxn>
                <a:cxn ang="0">
                  <a:pos x="1156" y="719"/>
                </a:cxn>
                <a:cxn ang="0">
                  <a:pos x="1122" y="810"/>
                </a:cxn>
                <a:cxn ang="0">
                  <a:pos x="1073" y="891"/>
                </a:cxn>
                <a:cxn ang="0">
                  <a:pos x="1013" y="961"/>
                </a:cxn>
                <a:cxn ang="0">
                  <a:pos x="940" y="1020"/>
                </a:cxn>
                <a:cxn ang="0">
                  <a:pos x="855" y="1065"/>
                </a:cxn>
                <a:cxn ang="0">
                  <a:pos x="763" y="1098"/>
                </a:cxn>
                <a:cxn ang="0">
                  <a:pos x="664" y="1117"/>
                </a:cxn>
                <a:cxn ang="0">
                  <a:pos x="549" y="1121"/>
                </a:cxn>
                <a:cxn ang="0">
                  <a:pos x="399" y="1099"/>
                </a:cxn>
                <a:cxn ang="0">
                  <a:pos x="267" y="1048"/>
                </a:cxn>
                <a:cxn ang="0">
                  <a:pos x="159" y="969"/>
                </a:cxn>
                <a:cxn ang="0">
                  <a:pos x="344" y="998"/>
                </a:cxn>
                <a:cxn ang="0">
                  <a:pos x="439" y="1045"/>
                </a:cxn>
                <a:cxn ang="0">
                  <a:pos x="542" y="1068"/>
                </a:cxn>
                <a:cxn ang="0">
                  <a:pos x="665" y="1063"/>
                </a:cxn>
                <a:cxn ang="0">
                  <a:pos x="781" y="1021"/>
                </a:cxn>
                <a:cxn ang="0">
                  <a:pos x="874" y="950"/>
                </a:cxn>
                <a:cxn ang="0">
                  <a:pos x="943" y="855"/>
                </a:cxn>
                <a:cxn ang="0">
                  <a:pos x="992" y="746"/>
                </a:cxn>
                <a:cxn ang="0">
                  <a:pos x="1019" y="633"/>
                </a:cxn>
                <a:cxn ang="0">
                  <a:pos x="1025" y="514"/>
                </a:cxn>
                <a:cxn ang="0">
                  <a:pos x="1006" y="366"/>
                </a:cxn>
                <a:cxn ang="0">
                  <a:pos x="945" y="229"/>
                </a:cxn>
                <a:cxn ang="0">
                  <a:pos x="885" y="160"/>
                </a:cxn>
                <a:cxn ang="0">
                  <a:pos x="824" y="114"/>
                </a:cxn>
                <a:cxn ang="0">
                  <a:pos x="753" y="80"/>
                </a:cxn>
                <a:cxn ang="0">
                  <a:pos x="644" y="55"/>
                </a:cxn>
                <a:cxn ang="0">
                  <a:pos x="549" y="55"/>
                </a:cxn>
                <a:cxn ang="0">
                  <a:pos x="434" y="80"/>
                </a:cxn>
                <a:cxn ang="0">
                  <a:pos x="337" y="136"/>
                </a:cxn>
                <a:cxn ang="0">
                  <a:pos x="258" y="214"/>
                </a:cxn>
                <a:cxn ang="0">
                  <a:pos x="201" y="318"/>
                </a:cxn>
                <a:cxn ang="0">
                  <a:pos x="166" y="442"/>
                </a:cxn>
                <a:cxn ang="0">
                  <a:pos x="155" y="583"/>
                </a:cxn>
                <a:cxn ang="0">
                  <a:pos x="166" y="716"/>
                </a:cxn>
                <a:cxn ang="0">
                  <a:pos x="204" y="831"/>
                </a:cxn>
                <a:cxn ang="0">
                  <a:pos x="264" y="925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52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/>
              <a:ahLst/>
              <a:cxnLst>
                <a:cxn ang="0">
                  <a:pos x="68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13" y="1079"/>
                </a:cxn>
                <a:cxn ang="0">
                  <a:pos x="901" y="1079"/>
                </a:cxn>
                <a:cxn ang="0">
                  <a:pos x="894" y="1078"/>
                </a:cxn>
                <a:cxn ang="0">
                  <a:pos x="871" y="1075"/>
                </a:cxn>
                <a:cxn ang="0">
                  <a:pos x="847" y="1078"/>
                </a:cxn>
                <a:cxn ang="0">
                  <a:pos x="828" y="1079"/>
                </a:cxn>
                <a:cxn ang="0">
                  <a:pos x="803" y="1081"/>
                </a:cxn>
                <a:cxn ang="0">
                  <a:pos x="803" y="80"/>
                </a:cxn>
                <a:cxn ang="0">
                  <a:pos x="787" y="80"/>
                </a:cxn>
                <a:cxn ang="0">
                  <a:pos x="771" y="80"/>
                </a:cxn>
                <a:cxn ang="0">
                  <a:pos x="752" y="80"/>
                </a:cxn>
                <a:cxn ang="0">
                  <a:pos x="732" y="80"/>
                </a:cxn>
                <a:cxn ang="0">
                  <a:pos x="710" y="79"/>
                </a:cxn>
                <a:cxn ang="0">
                  <a:pos x="687" y="79"/>
                </a:cxn>
                <a:cxn ang="0">
                  <a:pos x="662" y="79"/>
                </a:cxn>
                <a:cxn ang="0">
                  <a:pos x="635" y="78"/>
                </a:cxn>
                <a:cxn ang="0">
                  <a:pos x="609" y="78"/>
                </a:cxn>
                <a:cxn ang="0">
                  <a:pos x="583" y="77"/>
                </a:cxn>
                <a:cxn ang="0">
                  <a:pos x="560" y="77"/>
                </a:cxn>
                <a:cxn ang="0">
                  <a:pos x="539" y="76"/>
                </a:cxn>
                <a:cxn ang="0">
                  <a:pos x="520" y="76"/>
                </a:cxn>
                <a:cxn ang="0">
                  <a:pos x="502" y="76"/>
                </a:cxn>
                <a:cxn ang="0">
                  <a:pos x="486" y="76"/>
                </a:cxn>
                <a:cxn ang="0">
                  <a:pos x="471" y="76"/>
                </a:cxn>
                <a:cxn ang="0">
                  <a:pos x="457" y="76"/>
                </a:cxn>
                <a:cxn ang="0">
                  <a:pos x="441" y="76"/>
                </a:cxn>
                <a:cxn ang="0">
                  <a:pos x="423" y="76"/>
                </a:cxn>
                <a:cxn ang="0">
                  <a:pos x="403" y="76"/>
                </a:cxn>
                <a:cxn ang="0">
                  <a:pos x="382" y="77"/>
                </a:cxn>
                <a:cxn ang="0">
                  <a:pos x="358" y="77"/>
                </a:cxn>
                <a:cxn ang="0">
                  <a:pos x="333" y="78"/>
                </a:cxn>
                <a:cxn ang="0">
                  <a:pos x="306" y="78"/>
                </a:cxn>
                <a:cxn ang="0">
                  <a:pos x="279" y="79"/>
                </a:cxn>
                <a:cxn ang="0">
                  <a:pos x="255" y="79"/>
                </a:cxn>
                <a:cxn ang="0">
                  <a:pos x="232" y="79"/>
                </a:cxn>
                <a:cxn ang="0">
                  <a:pos x="209" y="80"/>
                </a:cxn>
                <a:cxn ang="0">
                  <a:pos x="189" y="80"/>
                </a:cxn>
                <a:cxn ang="0">
                  <a:pos x="170" y="80"/>
                </a:cxn>
                <a:cxn ang="0">
                  <a:pos x="153" y="80"/>
                </a:cxn>
                <a:cxn ang="0">
                  <a:pos x="138" y="80"/>
                </a:cxn>
                <a:cxn ang="0">
                  <a:pos x="138" y="1081"/>
                </a:cxn>
                <a:cxn ang="0">
                  <a:pos x="110" y="1079"/>
                </a:cxn>
                <a:cxn ang="0">
                  <a:pos x="98" y="1079"/>
                </a:cxn>
                <a:cxn ang="0">
                  <a:pos x="91" y="1078"/>
                </a:cxn>
                <a:cxn ang="0">
                  <a:pos x="68" y="1075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53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/>
              <a:ahLst/>
              <a:cxnLst>
                <a:cxn ang="0">
                  <a:pos x="3548" y="3310"/>
                </a:cxn>
                <a:cxn ang="0">
                  <a:pos x="5362" y="2567"/>
                </a:cxn>
                <a:cxn ang="0">
                  <a:pos x="7273" y="1825"/>
                </a:cxn>
                <a:cxn ang="0">
                  <a:pos x="7275" y="1651"/>
                </a:cxn>
                <a:cxn ang="0">
                  <a:pos x="7276" y="1487"/>
                </a:cxn>
                <a:cxn ang="0">
                  <a:pos x="7277" y="1329"/>
                </a:cxn>
                <a:cxn ang="0">
                  <a:pos x="7278" y="1174"/>
                </a:cxn>
                <a:cxn ang="0">
                  <a:pos x="7279" y="1016"/>
                </a:cxn>
                <a:cxn ang="0">
                  <a:pos x="7280" y="853"/>
                </a:cxn>
                <a:cxn ang="0">
                  <a:pos x="7282" y="680"/>
                </a:cxn>
                <a:cxn ang="0">
                  <a:pos x="7283" y="495"/>
                </a:cxn>
                <a:cxn ang="0">
                  <a:pos x="7281" y="205"/>
                </a:cxn>
                <a:cxn ang="0">
                  <a:pos x="7273" y="176"/>
                </a:cxn>
                <a:cxn ang="0">
                  <a:pos x="7264" y="150"/>
                </a:cxn>
                <a:cxn ang="0">
                  <a:pos x="7251" y="127"/>
                </a:cxn>
                <a:cxn ang="0">
                  <a:pos x="7236" y="106"/>
                </a:cxn>
                <a:cxn ang="0">
                  <a:pos x="7219" y="88"/>
                </a:cxn>
                <a:cxn ang="0">
                  <a:pos x="7200" y="72"/>
                </a:cxn>
                <a:cxn ang="0">
                  <a:pos x="7179" y="58"/>
                </a:cxn>
                <a:cxn ang="0">
                  <a:pos x="7143" y="40"/>
                </a:cxn>
                <a:cxn ang="0">
                  <a:pos x="7090" y="23"/>
                </a:cxn>
                <a:cxn ang="0">
                  <a:pos x="7033" y="12"/>
                </a:cxn>
                <a:cxn ang="0">
                  <a:pos x="6972" y="3"/>
                </a:cxn>
                <a:cxn ang="0">
                  <a:pos x="6474" y="0"/>
                </a:cxn>
                <a:cxn ang="0">
                  <a:pos x="6234" y="2"/>
                </a:cxn>
                <a:cxn ang="0">
                  <a:pos x="5948" y="3"/>
                </a:cxn>
                <a:cxn ang="0">
                  <a:pos x="5622" y="4"/>
                </a:cxn>
                <a:cxn ang="0">
                  <a:pos x="5264" y="5"/>
                </a:cxn>
                <a:cxn ang="0">
                  <a:pos x="4880" y="5"/>
                </a:cxn>
                <a:cxn ang="0">
                  <a:pos x="4478" y="6"/>
                </a:cxn>
                <a:cxn ang="0">
                  <a:pos x="4063" y="6"/>
                </a:cxn>
                <a:cxn ang="0">
                  <a:pos x="3643" y="6"/>
                </a:cxn>
                <a:cxn ang="0">
                  <a:pos x="3430" y="6"/>
                </a:cxn>
                <a:cxn ang="0">
                  <a:pos x="3012" y="6"/>
                </a:cxn>
                <a:cxn ang="0">
                  <a:pos x="2602" y="6"/>
                </a:cxn>
                <a:cxn ang="0">
                  <a:pos x="2208" y="5"/>
                </a:cxn>
                <a:cxn ang="0">
                  <a:pos x="1836" y="4"/>
                </a:cxn>
                <a:cxn ang="0">
                  <a:pos x="1493" y="3"/>
                </a:cxn>
                <a:cxn ang="0">
                  <a:pos x="1186" y="2"/>
                </a:cxn>
                <a:cxn ang="0">
                  <a:pos x="923" y="1"/>
                </a:cxn>
                <a:cxn ang="0">
                  <a:pos x="343" y="0"/>
                </a:cxn>
                <a:cxn ang="0">
                  <a:pos x="281" y="6"/>
                </a:cxn>
                <a:cxn ang="0">
                  <a:pos x="220" y="17"/>
                </a:cxn>
                <a:cxn ang="0">
                  <a:pos x="165" y="31"/>
                </a:cxn>
                <a:cxn ang="0">
                  <a:pos x="115" y="52"/>
                </a:cxn>
                <a:cxn ang="0">
                  <a:pos x="93" y="65"/>
                </a:cxn>
                <a:cxn ang="0">
                  <a:pos x="72" y="80"/>
                </a:cxn>
                <a:cxn ang="0">
                  <a:pos x="54" y="97"/>
                </a:cxn>
                <a:cxn ang="0">
                  <a:pos x="38" y="116"/>
                </a:cxn>
                <a:cxn ang="0">
                  <a:pos x="24" y="138"/>
                </a:cxn>
                <a:cxn ang="0">
                  <a:pos x="14" y="162"/>
                </a:cxn>
                <a:cxn ang="0">
                  <a:pos x="5" y="190"/>
                </a:cxn>
                <a:cxn ang="0">
                  <a:pos x="0" y="221"/>
                </a:cxn>
                <a:cxn ang="0">
                  <a:pos x="2" y="737"/>
                </a:cxn>
                <a:cxn ang="0">
                  <a:pos x="5" y="1203"/>
                </a:cxn>
                <a:cxn ang="0">
                  <a:pos x="8" y="1648"/>
                </a:cxn>
                <a:cxn ang="0">
                  <a:pos x="10" y="2079"/>
                </a:cxn>
                <a:cxn ang="0">
                  <a:pos x="12" y="2504"/>
                </a:cxn>
                <a:cxn ang="0">
                  <a:pos x="12" y="2926"/>
                </a:cxn>
                <a:cxn ang="0">
                  <a:pos x="13" y="3352"/>
                </a:cxn>
                <a:cxn ang="0">
                  <a:pos x="12" y="3788"/>
                </a:cxn>
                <a:cxn ang="0">
                  <a:pos x="1718" y="4012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54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/>
              <a:ahLst/>
              <a:cxnLst>
                <a:cxn ang="0">
                  <a:pos x="3661" y="742"/>
                </a:cxn>
                <a:cxn ang="0">
                  <a:pos x="1833" y="2188"/>
                </a:cxn>
                <a:cxn ang="0">
                  <a:pos x="5" y="2315"/>
                </a:cxn>
                <a:cxn ang="0">
                  <a:pos x="4" y="2517"/>
                </a:cxn>
                <a:cxn ang="0">
                  <a:pos x="3" y="2727"/>
                </a:cxn>
                <a:cxn ang="0">
                  <a:pos x="2" y="2937"/>
                </a:cxn>
                <a:cxn ang="0">
                  <a:pos x="1" y="3144"/>
                </a:cxn>
                <a:cxn ang="0">
                  <a:pos x="0" y="3321"/>
                </a:cxn>
                <a:cxn ang="0">
                  <a:pos x="4" y="3457"/>
                </a:cxn>
                <a:cxn ang="0">
                  <a:pos x="18" y="3597"/>
                </a:cxn>
                <a:cxn ang="0">
                  <a:pos x="47" y="3741"/>
                </a:cxn>
                <a:cxn ang="0">
                  <a:pos x="97" y="3887"/>
                </a:cxn>
                <a:cxn ang="0">
                  <a:pos x="172" y="4038"/>
                </a:cxn>
                <a:cxn ang="0">
                  <a:pos x="279" y="4193"/>
                </a:cxn>
                <a:cxn ang="0">
                  <a:pos x="423" y="4352"/>
                </a:cxn>
                <a:cxn ang="0">
                  <a:pos x="610" y="4515"/>
                </a:cxn>
                <a:cxn ang="0">
                  <a:pos x="845" y="4682"/>
                </a:cxn>
                <a:cxn ang="0">
                  <a:pos x="1134" y="4854"/>
                </a:cxn>
                <a:cxn ang="0">
                  <a:pos x="1530" y="5058"/>
                </a:cxn>
                <a:cxn ang="0">
                  <a:pos x="2083" y="5328"/>
                </a:cxn>
                <a:cxn ang="0">
                  <a:pos x="2681" y="5615"/>
                </a:cxn>
                <a:cxn ang="0">
                  <a:pos x="3212" y="5866"/>
                </a:cxn>
                <a:cxn ang="0">
                  <a:pos x="3562" y="6030"/>
                </a:cxn>
                <a:cxn ang="0">
                  <a:pos x="3639" y="6066"/>
                </a:cxn>
                <a:cxn ang="0">
                  <a:pos x="3641" y="6066"/>
                </a:cxn>
                <a:cxn ang="0">
                  <a:pos x="3806" y="5989"/>
                </a:cxn>
                <a:cxn ang="0">
                  <a:pos x="4229" y="5789"/>
                </a:cxn>
                <a:cxn ang="0">
                  <a:pos x="4795" y="5521"/>
                </a:cxn>
                <a:cxn ang="0">
                  <a:pos x="5391" y="5234"/>
                </a:cxn>
                <a:cxn ang="0">
                  <a:pos x="5904" y="4980"/>
                </a:cxn>
                <a:cxn ang="0">
                  <a:pos x="6248" y="4797"/>
                </a:cxn>
                <a:cxn ang="0">
                  <a:pos x="6518" y="4626"/>
                </a:cxn>
                <a:cxn ang="0">
                  <a:pos x="6737" y="4460"/>
                </a:cxn>
                <a:cxn ang="0">
                  <a:pos x="6908" y="4299"/>
                </a:cxn>
                <a:cxn ang="0">
                  <a:pos x="7039" y="4141"/>
                </a:cxn>
                <a:cxn ang="0">
                  <a:pos x="7136" y="3988"/>
                </a:cxn>
                <a:cxn ang="0">
                  <a:pos x="7203" y="3838"/>
                </a:cxn>
                <a:cxn ang="0">
                  <a:pos x="7244" y="3692"/>
                </a:cxn>
                <a:cxn ang="0">
                  <a:pos x="7267" y="3549"/>
                </a:cxn>
                <a:cxn ang="0">
                  <a:pos x="7277" y="3411"/>
                </a:cxn>
                <a:cxn ang="0">
                  <a:pos x="7279" y="3277"/>
                </a:cxn>
                <a:cxn ang="0">
                  <a:pos x="7275" y="2644"/>
                </a:cxn>
                <a:cxn ang="0">
                  <a:pos x="7271" y="2019"/>
                </a:cxn>
                <a:cxn ang="0">
                  <a:pos x="7269" y="1402"/>
                </a:cxn>
                <a:cxn ang="0">
                  <a:pos x="7268" y="795"/>
                </a:cxn>
                <a:cxn ang="0">
                  <a:pos x="7269" y="197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pic>
        <p:nvPicPr>
          <p:cNvPr id="55" name="Рисунок 123" descr="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7312064" y="85725"/>
            <a:ext cx="1654175" cy="26749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124" descr="11__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4481517" y="1108075"/>
            <a:ext cx="2676525" cy="1652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65" descr="2.t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241572" y="2367041"/>
            <a:ext cx="2659063" cy="16525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2039980" y="4027496"/>
            <a:ext cx="193675" cy="19208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16342" y="4422608"/>
            <a:ext cx="6477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9" name="Прямоугольник 58"/>
          <p:cNvSpPr/>
          <p:nvPr userDrawn="1"/>
        </p:nvSpPr>
        <p:spPr>
          <a:xfrm>
            <a:off x="4572000" y="3790758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Прямоугольник 59"/>
          <p:cNvSpPr/>
          <p:nvPr userDrawn="1"/>
        </p:nvSpPr>
        <p:spPr>
          <a:xfrm>
            <a:off x="0" y="1107913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969" t="14106" r="2627" b="6652"/>
          <a:stretch>
            <a:fillRect/>
          </a:stretch>
        </p:blipFill>
        <p:spPr bwMode="auto">
          <a:xfrm>
            <a:off x="0" y="1362813"/>
            <a:ext cx="9144000" cy="239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Прямоугольник 61"/>
          <p:cNvSpPr/>
          <p:nvPr userDrawn="1"/>
        </p:nvSpPr>
        <p:spPr>
          <a:xfrm>
            <a:off x="14477274" y="253884"/>
            <a:ext cx="3933825" cy="149383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63" name="Group 4"/>
          <p:cNvGrpSpPr>
            <a:grpSpLocks noChangeAspect="1"/>
          </p:cNvGrpSpPr>
          <p:nvPr userDrawn="1"/>
        </p:nvGrpSpPr>
        <p:grpSpPr bwMode="auto">
          <a:xfrm>
            <a:off x="284287" y="1645024"/>
            <a:ext cx="1443038" cy="1855787"/>
            <a:chOff x="1816" y="774"/>
            <a:chExt cx="777" cy="999"/>
          </a:xfrm>
        </p:grpSpPr>
        <p:sp>
          <p:nvSpPr>
            <p:cNvPr id="64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2" y="46"/>
                </a:cxn>
                <a:cxn ang="0">
                  <a:pos x="1301" y="77"/>
                </a:cxn>
                <a:cxn ang="0">
                  <a:pos x="1302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7" y="123"/>
                </a:cxn>
                <a:cxn ang="0">
                  <a:pos x="777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1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65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/>
              <a:ahLst/>
              <a:cxnLst>
                <a:cxn ang="0">
                  <a:pos x="883" y="1435"/>
                </a:cxn>
                <a:cxn ang="0">
                  <a:pos x="711" y="1736"/>
                </a:cxn>
                <a:cxn ang="0">
                  <a:pos x="672" y="1731"/>
                </a:cxn>
                <a:cxn ang="0">
                  <a:pos x="628" y="1731"/>
                </a:cxn>
                <a:cxn ang="0">
                  <a:pos x="572" y="1736"/>
                </a:cxn>
                <a:cxn ang="0">
                  <a:pos x="564" y="1706"/>
                </a:cxn>
                <a:cxn ang="0">
                  <a:pos x="607" y="1636"/>
                </a:cxn>
                <a:cxn ang="0">
                  <a:pos x="651" y="1562"/>
                </a:cxn>
                <a:cxn ang="0">
                  <a:pos x="696" y="1482"/>
                </a:cxn>
                <a:cxn ang="0">
                  <a:pos x="844" y="1214"/>
                </a:cxn>
                <a:cxn ang="0">
                  <a:pos x="459" y="653"/>
                </a:cxn>
                <a:cxn ang="0">
                  <a:pos x="176" y="246"/>
                </a:cxn>
                <a:cxn ang="0">
                  <a:pos x="143" y="198"/>
                </a:cxn>
                <a:cxn ang="0">
                  <a:pos x="112" y="154"/>
                </a:cxn>
                <a:cxn ang="0">
                  <a:pos x="83" y="115"/>
                </a:cxn>
                <a:cxn ang="0">
                  <a:pos x="46" y="63"/>
                </a:cxn>
                <a:cxn ang="0">
                  <a:pos x="11" y="15"/>
                </a:cxn>
                <a:cxn ang="0">
                  <a:pos x="157" y="8"/>
                </a:cxn>
                <a:cxn ang="0">
                  <a:pos x="294" y="0"/>
                </a:cxn>
                <a:cxn ang="0">
                  <a:pos x="377" y="135"/>
                </a:cxn>
                <a:cxn ang="0">
                  <a:pos x="457" y="263"/>
                </a:cxn>
                <a:cxn ang="0">
                  <a:pos x="535" y="383"/>
                </a:cxn>
                <a:cxn ang="0">
                  <a:pos x="610" y="496"/>
                </a:cxn>
                <a:cxn ang="0">
                  <a:pos x="690" y="615"/>
                </a:cxn>
                <a:cxn ang="0">
                  <a:pos x="774" y="734"/>
                </a:cxn>
                <a:cxn ang="0">
                  <a:pos x="861" y="851"/>
                </a:cxn>
                <a:cxn ang="0">
                  <a:pos x="950" y="969"/>
                </a:cxn>
                <a:cxn ang="0">
                  <a:pos x="1077" y="768"/>
                </a:cxn>
                <a:cxn ang="0">
                  <a:pos x="1352" y="205"/>
                </a:cxn>
                <a:cxn ang="0">
                  <a:pos x="1371" y="164"/>
                </a:cxn>
                <a:cxn ang="0">
                  <a:pos x="1403" y="92"/>
                </a:cxn>
                <a:cxn ang="0">
                  <a:pos x="1428" y="38"/>
                </a:cxn>
                <a:cxn ang="0">
                  <a:pos x="1443" y="0"/>
                </a:cxn>
                <a:cxn ang="0">
                  <a:pos x="1486" y="5"/>
                </a:cxn>
                <a:cxn ang="0">
                  <a:pos x="1529" y="8"/>
                </a:cxn>
                <a:cxn ang="0">
                  <a:pos x="1620" y="0"/>
                </a:cxn>
                <a:cxn ang="0">
                  <a:pos x="1204" y="80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66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4" y="46"/>
                </a:cxn>
                <a:cxn ang="0">
                  <a:pos x="1300" y="77"/>
                </a:cxn>
                <a:cxn ang="0">
                  <a:pos x="1304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90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1" y="1733"/>
                </a:cxn>
                <a:cxn ang="0">
                  <a:pos x="693" y="1731"/>
                </a:cxn>
                <a:cxn ang="0">
                  <a:pos x="668" y="1731"/>
                </a:cxn>
                <a:cxn ang="0">
                  <a:pos x="639" y="1731"/>
                </a:cxn>
                <a:cxn ang="0">
                  <a:pos x="611" y="1733"/>
                </a:cxn>
                <a:cxn ang="0">
                  <a:pos x="583" y="1736"/>
                </a:cxn>
                <a:cxn ang="0">
                  <a:pos x="556" y="1739"/>
                </a:cxn>
                <a:cxn ang="0">
                  <a:pos x="556" y="123"/>
                </a:cxn>
                <a:cxn ang="0">
                  <a:pos x="489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6" y="131"/>
                </a:cxn>
                <a:cxn ang="0">
                  <a:pos x="216" y="135"/>
                </a:cxn>
                <a:cxn ang="0">
                  <a:pos x="145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67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/>
              <a:ahLst/>
              <a:cxnLst>
                <a:cxn ang="0">
                  <a:pos x="1267" y="351"/>
                </a:cxn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5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2" y="8"/>
                </a:cxn>
                <a:cxn ang="0">
                  <a:pos x="223" y="0"/>
                </a:cxn>
                <a:cxn ang="0">
                  <a:pos x="223" y="1327"/>
                </a:cxn>
                <a:cxn ang="0">
                  <a:pos x="250" y="1327"/>
                </a:cxn>
                <a:cxn ang="0">
                  <a:pos x="1405" y="0"/>
                </a:cxn>
                <a:cxn ang="0">
                  <a:pos x="1516" y="0"/>
                </a:cxn>
                <a:cxn ang="0">
                  <a:pos x="1516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5" y="1731"/>
                </a:cxn>
                <a:cxn ang="0">
                  <a:pos x="1383" y="1731"/>
                </a:cxn>
                <a:cxn ang="0">
                  <a:pos x="1358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7" y="351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68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3" y="46"/>
                </a:cxn>
                <a:cxn ang="0">
                  <a:pos x="1301" y="77"/>
                </a:cxn>
                <a:cxn ang="0">
                  <a:pos x="1303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5" y="130"/>
                </a:cxn>
                <a:cxn ang="0">
                  <a:pos x="959" y="130"/>
                </a:cxn>
                <a:cxn ang="0">
                  <a:pos x="925" y="128"/>
                </a:cxn>
                <a:cxn ang="0">
                  <a:pos x="894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2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6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69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/>
              <a:ahLst/>
              <a:cxnLst>
                <a:cxn ang="0">
                  <a:pos x="254" y="1022"/>
                </a:cxn>
                <a:cxn ang="0">
                  <a:pos x="275" y="1157"/>
                </a:cxn>
                <a:cxn ang="0">
                  <a:pos x="313" y="1280"/>
                </a:cxn>
                <a:cxn ang="0">
                  <a:pos x="368" y="1392"/>
                </a:cxn>
                <a:cxn ang="0">
                  <a:pos x="437" y="1487"/>
                </a:cxn>
                <a:cxn ang="0">
                  <a:pos x="519" y="1567"/>
                </a:cxn>
                <a:cxn ang="0">
                  <a:pos x="614" y="1630"/>
                </a:cxn>
                <a:cxn ang="0">
                  <a:pos x="719" y="1675"/>
                </a:cxn>
                <a:cxn ang="0">
                  <a:pos x="831" y="1700"/>
                </a:cxn>
                <a:cxn ang="0">
                  <a:pos x="960" y="1706"/>
                </a:cxn>
                <a:cxn ang="0">
                  <a:pos x="1108" y="1686"/>
                </a:cxn>
                <a:cxn ang="0">
                  <a:pos x="1242" y="1639"/>
                </a:cxn>
                <a:cxn ang="0">
                  <a:pos x="1347" y="1585"/>
                </a:cxn>
                <a:cxn ang="0">
                  <a:pos x="1452" y="1661"/>
                </a:cxn>
                <a:cxn ang="0">
                  <a:pos x="1353" y="1717"/>
                </a:cxn>
                <a:cxn ang="0">
                  <a:pos x="1240" y="1758"/>
                </a:cxn>
                <a:cxn ang="0">
                  <a:pos x="1122" y="1785"/>
                </a:cxn>
                <a:cxn ang="0">
                  <a:pos x="996" y="1802"/>
                </a:cxn>
                <a:cxn ang="0">
                  <a:pos x="842" y="1806"/>
                </a:cxn>
                <a:cxn ang="0">
                  <a:pos x="649" y="1782"/>
                </a:cxn>
                <a:cxn ang="0">
                  <a:pos x="540" y="1750"/>
                </a:cxn>
                <a:cxn ang="0">
                  <a:pos x="439" y="1708"/>
                </a:cxn>
                <a:cxn ang="0">
                  <a:pos x="348" y="1655"/>
                </a:cxn>
                <a:cxn ang="0">
                  <a:pos x="268" y="1590"/>
                </a:cxn>
                <a:cxn ang="0">
                  <a:pos x="198" y="1516"/>
                </a:cxn>
                <a:cxn ang="0">
                  <a:pos x="136" y="1430"/>
                </a:cxn>
                <a:cxn ang="0">
                  <a:pos x="87" y="1334"/>
                </a:cxn>
                <a:cxn ang="0">
                  <a:pos x="35" y="1183"/>
                </a:cxn>
                <a:cxn ang="0">
                  <a:pos x="1" y="947"/>
                </a:cxn>
                <a:cxn ang="0">
                  <a:pos x="7" y="762"/>
                </a:cxn>
                <a:cxn ang="0">
                  <a:pos x="39" y="607"/>
                </a:cxn>
                <a:cxn ang="0">
                  <a:pos x="95" y="467"/>
                </a:cxn>
                <a:cxn ang="0">
                  <a:pos x="175" y="343"/>
                </a:cxn>
                <a:cxn ang="0">
                  <a:pos x="273" y="237"/>
                </a:cxn>
                <a:cxn ang="0">
                  <a:pos x="391" y="150"/>
                </a:cxn>
                <a:cxn ang="0">
                  <a:pos x="525" y="82"/>
                </a:cxn>
                <a:cxn ang="0">
                  <a:pos x="670" y="33"/>
                </a:cxn>
                <a:cxn ang="0">
                  <a:pos x="825" y="6"/>
                </a:cxn>
                <a:cxn ang="0">
                  <a:pos x="979" y="0"/>
                </a:cxn>
                <a:cxn ang="0">
                  <a:pos x="1095" y="7"/>
                </a:cxn>
                <a:cxn ang="0">
                  <a:pos x="1213" y="23"/>
                </a:cxn>
                <a:cxn ang="0">
                  <a:pos x="1328" y="52"/>
                </a:cxn>
                <a:cxn ang="0">
                  <a:pos x="1438" y="90"/>
                </a:cxn>
                <a:cxn ang="0">
                  <a:pos x="1486" y="158"/>
                </a:cxn>
                <a:cxn ang="0">
                  <a:pos x="1453" y="282"/>
                </a:cxn>
                <a:cxn ang="0">
                  <a:pos x="1366" y="253"/>
                </a:cxn>
                <a:cxn ang="0">
                  <a:pos x="1263" y="183"/>
                </a:cxn>
                <a:cxn ang="0">
                  <a:pos x="1142" y="128"/>
                </a:cxn>
                <a:cxn ang="0">
                  <a:pos x="1005" y="98"/>
                </a:cxn>
                <a:cxn ang="0">
                  <a:pos x="864" y="100"/>
                </a:cxn>
                <a:cxn ang="0">
                  <a:pos x="739" y="123"/>
                </a:cxn>
                <a:cxn ang="0">
                  <a:pos x="628" y="168"/>
                </a:cxn>
                <a:cxn ang="0">
                  <a:pos x="528" y="232"/>
                </a:cxn>
                <a:cxn ang="0">
                  <a:pos x="444" y="315"/>
                </a:cxn>
                <a:cxn ang="0">
                  <a:pos x="374" y="413"/>
                </a:cxn>
                <a:cxn ang="0">
                  <a:pos x="319" y="525"/>
                </a:cxn>
                <a:cxn ang="0">
                  <a:pos x="279" y="647"/>
                </a:cxn>
                <a:cxn ang="0">
                  <a:pos x="256" y="774"/>
                </a:cxn>
                <a:cxn ang="0">
                  <a:pos x="249" y="906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70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/>
              <a:ahLst/>
              <a:cxnLst>
                <a:cxn ang="0">
                  <a:pos x="222" y="729"/>
                </a:cxn>
                <a:cxn ang="0">
                  <a:pos x="758" y="742"/>
                </a:cxn>
                <a:cxn ang="0">
                  <a:pos x="788" y="741"/>
                </a:cxn>
                <a:cxn ang="0">
                  <a:pos x="818" y="740"/>
                </a:cxn>
                <a:cxn ang="0">
                  <a:pos x="850" y="739"/>
                </a:cxn>
                <a:cxn ang="0">
                  <a:pos x="883" y="738"/>
                </a:cxn>
                <a:cxn ang="0">
                  <a:pos x="917" y="737"/>
                </a:cxn>
                <a:cxn ang="0">
                  <a:pos x="952" y="736"/>
                </a:cxn>
                <a:cxn ang="0">
                  <a:pos x="989" y="735"/>
                </a:cxn>
                <a:cxn ang="0">
                  <a:pos x="1026" y="734"/>
                </a:cxn>
                <a:cxn ang="0">
                  <a:pos x="1064" y="733"/>
                </a:cxn>
                <a:cxn ang="0">
                  <a:pos x="1101" y="731"/>
                </a:cxn>
                <a:cxn ang="0">
                  <a:pos x="1136" y="731"/>
                </a:cxn>
                <a:cxn ang="0">
                  <a:pos x="1170" y="730"/>
                </a:cxn>
                <a:cxn ang="0">
                  <a:pos x="1203" y="730"/>
                </a:cxn>
                <a:cxn ang="0">
                  <a:pos x="1234" y="730"/>
                </a:cxn>
                <a:cxn ang="0">
                  <a:pos x="1263" y="729"/>
                </a:cxn>
                <a:cxn ang="0">
                  <a:pos x="1292" y="729"/>
                </a:cxn>
                <a:cxn ang="0">
                  <a:pos x="1292" y="0"/>
                </a:cxn>
                <a:cxn ang="0">
                  <a:pos x="1357" y="5"/>
                </a:cxn>
                <a:cxn ang="0">
                  <a:pos x="1404" y="8"/>
                </a:cxn>
                <a:cxn ang="0">
                  <a:pos x="1448" y="5"/>
                </a:cxn>
                <a:cxn ang="0">
                  <a:pos x="1514" y="0"/>
                </a:cxn>
                <a:cxn ang="0">
                  <a:pos x="1514" y="1739"/>
                </a:cxn>
                <a:cxn ang="0">
                  <a:pos x="1469" y="1735"/>
                </a:cxn>
                <a:cxn ang="0">
                  <a:pos x="1459" y="1735"/>
                </a:cxn>
                <a:cxn ang="0">
                  <a:pos x="1451" y="1735"/>
                </a:cxn>
                <a:cxn ang="0">
                  <a:pos x="1445" y="1733"/>
                </a:cxn>
                <a:cxn ang="0">
                  <a:pos x="1439" y="1732"/>
                </a:cxn>
                <a:cxn ang="0">
                  <a:pos x="1404" y="1731"/>
                </a:cxn>
                <a:cxn ang="0">
                  <a:pos x="1364" y="1732"/>
                </a:cxn>
                <a:cxn ang="0">
                  <a:pos x="1332" y="1735"/>
                </a:cxn>
                <a:cxn ang="0">
                  <a:pos x="1292" y="1739"/>
                </a:cxn>
                <a:cxn ang="0">
                  <a:pos x="1292" y="866"/>
                </a:cxn>
                <a:cxn ang="0">
                  <a:pos x="1114" y="860"/>
                </a:cxn>
                <a:cxn ang="0">
                  <a:pos x="906" y="851"/>
                </a:cxn>
                <a:cxn ang="0">
                  <a:pos x="610" y="851"/>
                </a:cxn>
                <a:cxn ang="0">
                  <a:pos x="589" y="851"/>
                </a:cxn>
                <a:cxn ang="0">
                  <a:pos x="563" y="852"/>
                </a:cxn>
                <a:cxn ang="0">
                  <a:pos x="532" y="854"/>
                </a:cxn>
                <a:cxn ang="0">
                  <a:pos x="497" y="857"/>
                </a:cxn>
                <a:cxn ang="0">
                  <a:pos x="464" y="858"/>
                </a:cxn>
                <a:cxn ang="0">
                  <a:pos x="437" y="859"/>
                </a:cxn>
                <a:cxn ang="0">
                  <a:pos x="416" y="860"/>
                </a:cxn>
                <a:cxn ang="0">
                  <a:pos x="402" y="860"/>
                </a:cxn>
                <a:cxn ang="0">
                  <a:pos x="222" y="866"/>
                </a:cxn>
                <a:cxn ang="0">
                  <a:pos x="222" y="1739"/>
                </a:cxn>
                <a:cxn ang="0">
                  <a:pos x="178" y="1735"/>
                </a:cxn>
                <a:cxn ang="0">
                  <a:pos x="167" y="1735"/>
                </a:cxn>
                <a:cxn ang="0">
                  <a:pos x="158" y="1735"/>
                </a:cxn>
                <a:cxn ang="0">
                  <a:pos x="151" y="1733"/>
                </a:cxn>
                <a:cxn ang="0">
                  <a:pos x="146" y="1732"/>
                </a:cxn>
                <a:cxn ang="0">
                  <a:pos x="111" y="1731"/>
                </a:cxn>
                <a:cxn ang="0">
                  <a:pos x="60" y="1733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63" y="5"/>
                </a:cxn>
                <a:cxn ang="0">
                  <a:pos x="111" y="8"/>
                </a:cxn>
                <a:cxn ang="0">
                  <a:pos x="154" y="5"/>
                </a:cxn>
                <a:cxn ang="0">
                  <a:pos x="222" y="0"/>
                </a:cxn>
                <a:cxn ang="0">
                  <a:pos x="222" y="729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71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/>
              <a:ahLst/>
              <a:cxnLst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4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1" y="8"/>
                </a:cxn>
                <a:cxn ang="0">
                  <a:pos x="224" y="0"/>
                </a:cxn>
                <a:cxn ang="0">
                  <a:pos x="224" y="1327"/>
                </a:cxn>
                <a:cxn ang="0">
                  <a:pos x="249" y="1327"/>
                </a:cxn>
                <a:cxn ang="0">
                  <a:pos x="1404" y="0"/>
                </a:cxn>
                <a:cxn ang="0">
                  <a:pos x="1515" y="0"/>
                </a:cxn>
                <a:cxn ang="0">
                  <a:pos x="1515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4" y="1731"/>
                </a:cxn>
                <a:cxn ang="0">
                  <a:pos x="1384" y="1731"/>
                </a:cxn>
                <a:cxn ang="0">
                  <a:pos x="1357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6" y="351"/>
                </a:cxn>
                <a:cxn ang="0">
                  <a:pos x="209" y="1583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72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9" y="985"/>
                </a:cxn>
                <a:cxn ang="0">
                  <a:pos x="105" y="1011"/>
                </a:cxn>
                <a:cxn ang="0">
                  <a:pos x="84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6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6" y="826"/>
                </a:cxn>
                <a:cxn ang="0">
                  <a:pos x="872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4" y="1077"/>
                </a:cxn>
                <a:cxn ang="0">
                  <a:pos x="887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73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/>
              <a:ahLst/>
              <a:cxnLst>
                <a:cxn ang="0">
                  <a:pos x="129" y="985"/>
                </a:cxn>
                <a:cxn ang="0">
                  <a:pos x="104" y="1011"/>
                </a:cxn>
                <a:cxn ang="0">
                  <a:pos x="82" y="1037"/>
                </a:cxn>
                <a:cxn ang="0">
                  <a:pos x="63" y="1060"/>
                </a:cxn>
                <a:cxn ang="0">
                  <a:pos x="47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4" y="5"/>
                </a:cxn>
                <a:cxn ang="0">
                  <a:pos x="67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2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20" y="1078"/>
                </a:cxn>
                <a:cxn ang="0">
                  <a:pos x="903" y="1077"/>
                </a:cxn>
                <a:cxn ang="0">
                  <a:pos x="886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1" y="1081"/>
                </a:cxn>
                <a:cxn ang="0">
                  <a:pos x="801" y="218"/>
                </a:cxn>
                <a:cxn ang="0">
                  <a:pos x="786" y="218"/>
                </a:cxn>
                <a:cxn ang="0">
                  <a:pos x="129" y="98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74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/>
              <a:ahLst/>
              <a:cxnLst>
                <a:cxn ang="0">
                  <a:pos x="139" y="1003"/>
                </a:cxn>
                <a:cxn ang="0">
                  <a:pos x="794" y="1003"/>
                </a:cxn>
                <a:cxn ang="0">
                  <a:pos x="794" y="0"/>
                </a:cxn>
                <a:cxn ang="0">
                  <a:pos x="809" y="1"/>
                </a:cxn>
                <a:cxn ang="0">
                  <a:pos x="826" y="2"/>
                </a:cxn>
                <a:cxn ang="0">
                  <a:pos x="844" y="3"/>
                </a:cxn>
                <a:cxn ang="0">
                  <a:pos x="864" y="3"/>
                </a:cxn>
                <a:cxn ang="0">
                  <a:pos x="880" y="3"/>
                </a:cxn>
                <a:cxn ang="0">
                  <a:pos x="897" y="2"/>
                </a:cxn>
                <a:cxn ang="0">
                  <a:pos x="915" y="1"/>
                </a:cxn>
                <a:cxn ang="0">
                  <a:pos x="933" y="0"/>
                </a:cxn>
                <a:cxn ang="0">
                  <a:pos x="933" y="1003"/>
                </a:cxn>
                <a:cxn ang="0">
                  <a:pos x="1022" y="1003"/>
                </a:cxn>
                <a:cxn ang="0">
                  <a:pos x="1018" y="1037"/>
                </a:cxn>
                <a:cxn ang="0">
                  <a:pos x="1017" y="1065"/>
                </a:cxn>
                <a:cxn ang="0">
                  <a:pos x="1018" y="1082"/>
                </a:cxn>
                <a:cxn ang="0">
                  <a:pos x="1019" y="1116"/>
                </a:cxn>
                <a:cxn ang="0">
                  <a:pos x="1022" y="1146"/>
                </a:cxn>
                <a:cxn ang="0">
                  <a:pos x="1007" y="1146"/>
                </a:cxn>
                <a:cxn ang="0">
                  <a:pos x="1002" y="1138"/>
                </a:cxn>
                <a:cxn ang="0">
                  <a:pos x="996" y="1131"/>
                </a:cxn>
                <a:cxn ang="0">
                  <a:pos x="989" y="1124"/>
                </a:cxn>
                <a:cxn ang="0">
                  <a:pos x="982" y="1117"/>
                </a:cxn>
                <a:cxn ang="0">
                  <a:pos x="974" y="1112"/>
                </a:cxn>
                <a:cxn ang="0">
                  <a:pos x="966" y="1108"/>
                </a:cxn>
                <a:cxn ang="0">
                  <a:pos x="956" y="1104"/>
                </a:cxn>
                <a:cxn ang="0">
                  <a:pos x="947" y="1099"/>
                </a:cxn>
                <a:cxn ang="0">
                  <a:pos x="936" y="1096"/>
                </a:cxn>
                <a:cxn ang="0">
                  <a:pos x="926" y="1093"/>
                </a:cxn>
                <a:cxn ang="0">
                  <a:pos x="914" y="1091"/>
                </a:cxn>
                <a:cxn ang="0">
                  <a:pos x="901" y="1088"/>
                </a:cxn>
                <a:cxn ang="0">
                  <a:pos x="890" y="1085"/>
                </a:cxn>
                <a:cxn ang="0">
                  <a:pos x="877" y="1083"/>
                </a:cxn>
                <a:cxn ang="0">
                  <a:pos x="865" y="1083"/>
                </a:cxn>
                <a:cxn ang="0">
                  <a:pos x="854" y="1082"/>
                </a:cxn>
                <a:cxn ang="0">
                  <a:pos x="692" y="1079"/>
                </a:cxn>
                <a:cxn ang="0">
                  <a:pos x="465" y="1079"/>
                </a:cxn>
                <a:cxn ang="0">
                  <a:pos x="428" y="1079"/>
                </a:cxn>
                <a:cxn ang="0">
                  <a:pos x="392" y="1079"/>
                </a:cxn>
                <a:cxn ang="0">
                  <a:pos x="358" y="1079"/>
                </a:cxn>
                <a:cxn ang="0">
                  <a:pos x="326" y="1079"/>
                </a:cxn>
                <a:cxn ang="0">
                  <a:pos x="296" y="1080"/>
                </a:cxn>
                <a:cxn ang="0">
                  <a:pos x="268" y="1080"/>
                </a:cxn>
                <a:cxn ang="0">
                  <a:pos x="241" y="1080"/>
                </a:cxn>
                <a:cxn ang="0">
                  <a:pos x="217" y="1080"/>
                </a:cxn>
                <a:cxn ang="0">
                  <a:pos x="193" y="1080"/>
                </a:cxn>
                <a:cxn ang="0">
                  <a:pos x="168" y="1081"/>
                </a:cxn>
                <a:cxn ang="0">
                  <a:pos x="143" y="1081"/>
                </a:cxn>
                <a:cxn ang="0">
                  <a:pos x="116" y="1082"/>
                </a:cxn>
                <a:cxn ang="0">
                  <a:pos x="89" y="1082"/>
                </a:cxn>
                <a:cxn ang="0">
                  <a:pos x="60" y="1083"/>
                </a:cxn>
                <a:cxn ang="0">
                  <a:pos x="31" y="1083"/>
                </a:cxn>
                <a:cxn ang="0">
                  <a:pos x="0" y="1084"/>
                </a:cxn>
                <a:cxn ang="0">
                  <a:pos x="0" y="0"/>
                </a:cxn>
                <a:cxn ang="0">
                  <a:pos x="16" y="1"/>
                </a:cxn>
                <a:cxn ang="0">
                  <a:pos x="33" y="2"/>
                </a:cxn>
                <a:cxn ang="0">
                  <a:pos x="51" y="3"/>
                </a:cxn>
                <a:cxn ang="0">
                  <a:pos x="69" y="3"/>
                </a:cxn>
                <a:cxn ang="0">
                  <a:pos x="87" y="3"/>
                </a:cxn>
                <a:cxn ang="0">
                  <a:pos x="104" y="2"/>
                </a:cxn>
                <a:cxn ang="0">
                  <a:pos x="121" y="1"/>
                </a:cxn>
                <a:cxn ang="0">
                  <a:pos x="139" y="0"/>
                </a:cxn>
                <a:cxn ang="0">
                  <a:pos x="139" y="1003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75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3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8" y="1100"/>
                </a:cxn>
                <a:cxn ang="0">
                  <a:pos x="959" y="1100"/>
                </a:cxn>
                <a:cxn ang="0">
                  <a:pos x="954" y="1100"/>
                </a:cxn>
                <a:cxn ang="0">
                  <a:pos x="945" y="1099"/>
                </a:cxn>
                <a:cxn ang="0">
                  <a:pos x="920" y="1098"/>
                </a:cxn>
                <a:cxn ang="0">
                  <a:pos x="894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20" y="1057"/>
                </a:cxn>
                <a:cxn ang="0">
                  <a:pos x="805" y="1016"/>
                </a:cxn>
                <a:cxn ang="0">
                  <a:pos x="794" y="983"/>
                </a:cxn>
                <a:cxn ang="0">
                  <a:pos x="784" y="957"/>
                </a:cxn>
                <a:cxn ang="0">
                  <a:pos x="778" y="940"/>
                </a:cxn>
                <a:cxn ang="0">
                  <a:pos x="771" y="922"/>
                </a:cxn>
                <a:cxn ang="0">
                  <a:pos x="763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5" y="754"/>
                </a:cxn>
                <a:cxn ang="0">
                  <a:pos x="693" y="729"/>
                </a:cxn>
                <a:cxn ang="0">
                  <a:pos x="682" y="702"/>
                </a:cxn>
                <a:cxn ang="0">
                  <a:pos x="671" y="676"/>
                </a:cxn>
                <a:cxn ang="0">
                  <a:pos x="270" y="676"/>
                </a:cxn>
                <a:cxn ang="0">
                  <a:pos x="231" y="775"/>
                </a:cxn>
                <a:cxn ang="0">
                  <a:pos x="183" y="900"/>
                </a:cxn>
                <a:cxn ang="0">
                  <a:pos x="148" y="998"/>
                </a:cxn>
                <a:cxn ang="0">
                  <a:pos x="115" y="1103"/>
                </a:cxn>
                <a:cxn ang="0">
                  <a:pos x="90" y="1100"/>
                </a:cxn>
                <a:cxn ang="0">
                  <a:pos x="81" y="1100"/>
                </a:cxn>
                <a:cxn ang="0">
                  <a:pos x="75" y="1099"/>
                </a:cxn>
                <a:cxn ang="0">
                  <a:pos x="56" y="1098"/>
                </a:cxn>
                <a:cxn ang="0">
                  <a:pos x="39" y="1098"/>
                </a:cxn>
                <a:cxn ang="0">
                  <a:pos x="23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3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76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/>
              <a:ahLst/>
              <a:cxnLst>
                <a:cxn ang="0">
                  <a:pos x="509" y="937"/>
                </a:cxn>
                <a:cxn ang="0">
                  <a:pos x="164" y="535"/>
                </a:cxn>
                <a:cxn ang="0">
                  <a:pos x="160" y="531"/>
                </a:cxn>
                <a:cxn ang="0">
                  <a:pos x="154" y="528"/>
                </a:cxn>
                <a:cxn ang="0">
                  <a:pos x="149" y="527"/>
                </a:cxn>
                <a:cxn ang="0">
                  <a:pos x="143" y="526"/>
                </a:cxn>
                <a:cxn ang="0">
                  <a:pos x="142" y="527"/>
                </a:cxn>
                <a:cxn ang="0">
                  <a:pos x="141" y="527"/>
                </a:cxn>
                <a:cxn ang="0">
                  <a:pos x="138" y="528"/>
                </a:cxn>
                <a:cxn ang="0">
                  <a:pos x="137" y="531"/>
                </a:cxn>
                <a:cxn ang="0">
                  <a:pos x="137" y="1081"/>
                </a:cxn>
                <a:cxn ang="0">
                  <a:pos x="110" y="1078"/>
                </a:cxn>
                <a:cxn ang="0">
                  <a:pos x="98" y="1078"/>
                </a:cxn>
                <a:cxn ang="0">
                  <a:pos x="90" y="1077"/>
                </a:cxn>
                <a:cxn ang="0">
                  <a:pos x="69" y="1076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39" y="4"/>
                </a:cxn>
                <a:cxn ang="0">
                  <a:pos x="69" y="5"/>
                </a:cxn>
                <a:cxn ang="0">
                  <a:pos x="95" y="4"/>
                </a:cxn>
                <a:cxn ang="0">
                  <a:pos x="137" y="0"/>
                </a:cxn>
                <a:cxn ang="0">
                  <a:pos x="137" y="489"/>
                </a:cxn>
                <a:cxn ang="0">
                  <a:pos x="142" y="491"/>
                </a:cxn>
                <a:cxn ang="0">
                  <a:pos x="145" y="492"/>
                </a:cxn>
                <a:cxn ang="0">
                  <a:pos x="151" y="491"/>
                </a:cxn>
                <a:cxn ang="0">
                  <a:pos x="160" y="489"/>
                </a:cxn>
                <a:cxn ang="0">
                  <a:pos x="168" y="485"/>
                </a:cxn>
                <a:cxn ang="0">
                  <a:pos x="178" y="480"/>
                </a:cxn>
                <a:cxn ang="0">
                  <a:pos x="184" y="473"/>
                </a:cxn>
                <a:cxn ang="0">
                  <a:pos x="192" y="467"/>
                </a:cxn>
                <a:cxn ang="0">
                  <a:pos x="201" y="459"/>
                </a:cxn>
                <a:cxn ang="0">
                  <a:pos x="210" y="451"/>
                </a:cxn>
                <a:cxn ang="0">
                  <a:pos x="221" y="440"/>
                </a:cxn>
                <a:cxn ang="0">
                  <a:pos x="234" y="430"/>
                </a:cxn>
                <a:cxn ang="0">
                  <a:pos x="247" y="417"/>
                </a:cxn>
                <a:cxn ang="0">
                  <a:pos x="261" y="402"/>
                </a:cxn>
                <a:cxn ang="0">
                  <a:pos x="650" y="0"/>
                </a:cxn>
                <a:cxn ang="0">
                  <a:pos x="685" y="4"/>
                </a:cxn>
                <a:cxn ang="0">
                  <a:pos x="712" y="5"/>
                </a:cxn>
                <a:cxn ang="0">
                  <a:pos x="736" y="4"/>
                </a:cxn>
                <a:cxn ang="0">
                  <a:pos x="773" y="0"/>
                </a:cxn>
                <a:cxn ang="0">
                  <a:pos x="416" y="346"/>
                </a:cxn>
                <a:cxn ang="0">
                  <a:pos x="283" y="481"/>
                </a:cxn>
                <a:cxn ang="0">
                  <a:pos x="414" y="632"/>
                </a:cxn>
                <a:cxn ang="0">
                  <a:pos x="569" y="803"/>
                </a:cxn>
                <a:cxn ang="0">
                  <a:pos x="665" y="916"/>
                </a:cxn>
                <a:cxn ang="0">
                  <a:pos x="791" y="1074"/>
                </a:cxn>
                <a:cxn ang="0">
                  <a:pos x="791" y="1081"/>
                </a:cxn>
                <a:cxn ang="0">
                  <a:pos x="758" y="1078"/>
                </a:cxn>
                <a:cxn ang="0">
                  <a:pos x="748" y="1078"/>
                </a:cxn>
                <a:cxn ang="0">
                  <a:pos x="741" y="1078"/>
                </a:cxn>
                <a:cxn ang="0">
                  <a:pos x="733" y="1077"/>
                </a:cxn>
                <a:cxn ang="0">
                  <a:pos x="706" y="1076"/>
                </a:cxn>
                <a:cxn ang="0">
                  <a:pos x="665" y="1077"/>
                </a:cxn>
                <a:cxn ang="0">
                  <a:pos x="618" y="1081"/>
                </a:cxn>
                <a:cxn ang="0">
                  <a:pos x="588" y="1039"/>
                </a:cxn>
                <a:cxn ang="0">
                  <a:pos x="560" y="1002"/>
                </a:cxn>
                <a:cxn ang="0">
                  <a:pos x="534" y="968"/>
                </a:cxn>
                <a:cxn ang="0">
                  <a:pos x="509" y="937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77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8" y="985"/>
                </a:cxn>
                <a:cxn ang="0">
                  <a:pos x="105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4" y="4"/>
                </a:cxn>
                <a:cxn ang="0">
                  <a:pos x="45" y="5"/>
                </a:cxn>
                <a:cxn ang="0">
                  <a:pos x="68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1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3" y="1077"/>
                </a:cxn>
                <a:cxn ang="0">
                  <a:pos x="887" y="1076"/>
                </a:cxn>
                <a:cxn ang="0">
                  <a:pos x="871" y="1076"/>
                </a:cxn>
                <a:cxn ang="0">
                  <a:pos x="858" y="1076"/>
                </a:cxn>
                <a:cxn ang="0">
                  <a:pos x="842" y="1077"/>
                </a:cxn>
                <a:cxn ang="0">
                  <a:pos x="823" y="1078"/>
                </a:cxn>
                <a:cxn ang="0">
                  <a:pos x="802" y="1081"/>
                </a:cxn>
                <a:cxn ang="0">
                  <a:pos x="802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78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/>
              <a:ahLst/>
              <a:cxnLst>
                <a:cxn ang="0">
                  <a:pos x="494" y="139"/>
                </a:cxn>
                <a:cxn ang="0">
                  <a:pos x="390" y="165"/>
                </a:cxn>
                <a:cxn ang="0">
                  <a:pos x="303" y="213"/>
                </a:cxn>
                <a:cxn ang="0">
                  <a:pos x="239" y="277"/>
                </a:cxn>
                <a:cxn ang="0">
                  <a:pos x="191" y="358"/>
                </a:cxn>
                <a:cxn ang="0">
                  <a:pos x="161" y="452"/>
                </a:cxn>
                <a:cxn ang="0">
                  <a:pos x="155" y="560"/>
                </a:cxn>
                <a:cxn ang="0">
                  <a:pos x="184" y="688"/>
                </a:cxn>
                <a:cxn ang="0">
                  <a:pos x="249" y="797"/>
                </a:cxn>
                <a:cxn ang="0">
                  <a:pos x="350" y="878"/>
                </a:cxn>
                <a:cxn ang="0">
                  <a:pos x="478" y="922"/>
                </a:cxn>
                <a:cxn ang="0">
                  <a:pos x="565" y="0"/>
                </a:cxn>
                <a:cxn ang="0">
                  <a:pos x="654" y="5"/>
                </a:cxn>
                <a:cxn ang="0">
                  <a:pos x="746" y="84"/>
                </a:cxn>
                <a:cxn ang="0">
                  <a:pos x="938" y="116"/>
                </a:cxn>
                <a:cxn ang="0">
                  <a:pos x="1035" y="156"/>
                </a:cxn>
                <a:cxn ang="0">
                  <a:pos x="1118" y="209"/>
                </a:cxn>
                <a:cxn ang="0">
                  <a:pos x="1173" y="263"/>
                </a:cxn>
                <a:cxn ang="0">
                  <a:pos x="1229" y="352"/>
                </a:cxn>
                <a:cxn ang="0">
                  <a:pos x="1255" y="423"/>
                </a:cxn>
                <a:cxn ang="0">
                  <a:pos x="1267" y="501"/>
                </a:cxn>
                <a:cxn ang="0">
                  <a:pos x="1263" y="602"/>
                </a:cxn>
                <a:cxn ang="0">
                  <a:pos x="1230" y="710"/>
                </a:cxn>
                <a:cxn ang="0">
                  <a:pos x="1169" y="805"/>
                </a:cxn>
                <a:cxn ang="0">
                  <a:pos x="1081" y="886"/>
                </a:cxn>
                <a:cxn ang="0">
                  <a:pos x="965" y="945"/>
                </a:cxn>
                <a:cxn ang="0">
                  <a:pos x="828" y="978"/>
                </a:cxn>
                <a:cxn ang="0">
                  <a:pos x="703" y="1081"/>
                </a:cxn>
                <a:cxn ang="0">
                  <a:pos x="612" y="1076"/>
                </a:cxn>
                <a:cxn ang="0">
                  <a:pos x="521" y="986"/>
                </a:cxn>
                <a:cxn ang="0">
                  <a:pos x="365" y="965"/>
                </a:cxn>
                <a:cxn ang="0">
                  <a:pos x="279" y="935"/>
                </a:cxn>
                <a:cxn ang="0">
                  <a:pos x="175" y="877"/>
                </a:cxn>
                <a:cxn ang="0">
                  <a:pos x="116" y="825"/>
                </a:cxn>
                <a:cxn ang="0">
                  <a:pos x="67" y="764"/>
                </a:cxn>
                <a:cxn ang="0">
                  <a:pos x="32" y="696"/>
                </a:cxn>
                <a:cxn ang="0">
                  <a:pos x="10" y="625"/>
                </a:cxn>
                <a:cxn ang="0">
                  <a:pos x="1" y="501"/>
                </a:cxn>
                <a:cxn ang="0">
                  <a:pos x="16" y="410"/>
                </a:cxn>
                <a:cxn ang="0">
                  <a:pos x="44" y="339"/>
                </a:cxn>
                <a:cxn ang="0">
                  <a:pos x="84" y="276"/>
                </a:cxn>
                <a:cxn ang="0">
                  <a:pos x="136" y="220"/>
                </a:cxn>
                <a:cxn ang="0">
                  <a:pos x="201" y="173"/>
                </a:cxn>
                <a:cxn ang="0">
                  <a:pos x="310" y="121"/>
                </a:cxn>
                <a:cxn ang="0">
                  <a:pos x="479" y="87"/>
                </a:cxn>
                <a:cxn ang="0">
                  <a:pos x="1112" y="493"/>
                </a:cxn>
                <a:cxn ang="0">
                  <a:pos x="1092" y="399"/>
                </a:cxn>
                <a:cxn ang="0">
                  <a:pos x="1052" y="313"/>
                </a:cxn>
                <a:cxn ang="0">
                  <a:pos x="993" y="241"/>
                </a:cxn>
                <a:cxn ang="0">
                  <a:pos x="913" y="185"/>
                </a:cxn>
                <a:cxn ang="0">
                  <a:pos x="816" y="147"/>
                </a:cxn>
                <a:cxn ang="0">
                  <a:pos x="703" y="136"/>
                </a:cxn>
                <a:cxn ang="0">
                  <a:pos x="817" y="917"/>
                </a:cxn>
                <a:cxn ang="0">
                  <a:pos x="940" y="864"/>
                </a:cxn>
                <a:cxn ang="0">
                  <a:pos x="1033" y="778"/>
                </a:cxn>
                <a:cxn ang="0">
                  <a:pos x="1092" y="664"/>
                </a:cxn>
                <a:cxn ang="0">
                  <a:pos x="1113" y="53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79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/>
              <a:ahLst/>
              <a:cxnLst>
                <a:cxn ang="0">
                  <a:pos x="139" y="826"/>
                </a:cxn>
                <a:cxn ang="0">
                  <a:pos x="156" y="826"/>
                </a:cxn>
                <a:cxn ang="0">
                  <a:pos x="873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1" y="1078"/>
                </a:cxn>
                <a:cxn ang="0">
                  <a:pos x="903" y="1077"/>
                </a:cxn>
                <a:cxn ang="0">
                  <a:pos x="888" y="1076"/>
                </a:cxn>
                <a:cxn ang="0">
                  <a:pos x="873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  <a:cxn ang="0">
                  <a:pos x="130" y="985"/>
                </a:cxn>
                <a:cxn ang="0">
                  <a:pos x="106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9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9" y="0"/>
                </a:cxn>
                <a:cxn ang="0">
                  <a:pos x="139" y="826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80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/>
              <a:ahLst/>
              <a:cxnLst>
                <a:cxn ang="0">
                  <a:pos x="251" y="523"/>
                </a:cxn>
                <a:cxn ang="0">
                  <a:pos x="277" y="466"/>
                </a:cxn>
                <a:cxn ang="0">
                  <a:pos x="302" y="407"/>
                </a:cxn>
                <a:cxn ang="0">
                  <a:pos x="329" y="346"/>
                </a:cxn>
                <a:cxn ang="0">
                  <a:pos x="366" y="260"/>
                </a:cxn>
                <a:cxn ang="0">
                  <a:pos x="405" y="164"/>
                </a:cxn>
                <a:cxn ang="0">
                  <a:pos x="437" y="86"/>
                </a:cxn>
                <a:cxn ang="0">
                  <a:pos x="460" y="24"/>
                </a:cxn>
                <a:cxn ang="0">
                  <a:pos x="543" y="0"/>
                </a:cxn>
                <a:cxn ang="0">
                  <a:pos x="863" y="773"/>
                </a:cxn>
                <a:cxn ang="0">
                  <a:pos x="912" y="888"/>
                </a:cxn>
                <a:cxn ang="0">
                  <a:pos x="952" y="977"/>
                </a:cxn>
                <a:cxn ang="0">
                  <a:pos x="980" y="1042"/>
                </a:cxn>
                <a:cxn ang="0">
                  <a:pos x="1000" y="1081"/>
                </a:cxn>
                <a:cxn ang="0">
                  <a:pos x="950" y="1077"/>
                </a:cxn>
                <a:cxn ang="0">
                  <a:pos x="944" y="1076"/>
                </a:cxn>
                <a:cxn ang="0">
                  <a:pos x="897" y="1077"/>
                </a:cxn>
                <a:cxn ang="0">
                  <a:pos x="846" y="1081"/>
                </a:cxn>
                <a:cxn ang="0">
                  <a:pos x="667" y="624"/>
                </a:cxn>
                <a:cxn ang="0">
                  <a:pos x="490" y="173"/>
                </a:cxn>
                <a:cxn ang="0">
                  <a:pos x="472" y="182"/>
                </a:cxn>
                <a:cxn ang="0">
                  <a:pos x="444" y="244"/>
                </a:cxn>
                <a:cxn ang="0">
                  <a:pos x="409" y="327"/>
                </a:cxn>
                <a:cxn ang="0">
                  <a:pos x="385" y="383"/>
                </a:cxn>
                <a:cxn ang="0">
                  <a:pos x="361" y="439"/>
                </a:cxn>
                <a:cxn ang="0">
                  <a:pos x="338" y="492"/>
                </a:cxn>
                <a:cxn ang="0">
                  <a:pos x="312" y="554"/>
                </a:cxn>
                <a:cxn ang="0">
                  <a:pos x="283" y="625"/>
                </a:cxn>
                <a:cxn ang="0">
                  <a:pos x="254" y="697"/>
                </a:cxn>
                <a:cxn ang="0">
                  <a:pos x="226" y="769"/>
                </a:cxn>
                <a:cxn ang="0">
                  <a:pos x="199" y="842"/>
                </a:cxn>
                <a:cxn ang="0">
                  <a:pos x="174" y="912"/>
                </a:cxn>
                <a:cxn ang="0">
                  <a:pos x="150" y="980"/>
                </a:cxn>
                <a:cxn ang="0">
                  <a:pos x="126" y="1047"/>
                </a:cxn>
                <a:cxn ang="0">
                  <a:pos x="84" y="1077"/>
                </a:cxn>
                <a:cxn ang="0">
                  <a:pos x="39" y="1077"/>
                </a:cxn>
                <a:cxn ang="0">
                  <a:pos x="0" y="1081"/>
                </a:cxn>
                <a:cxn ang="0">
                  <a:pos x="145" y="763"/>
                </a:cxn>
                <a:cxn ang="0">
                  <a:pos x="172" y="705"/>
                </a:cxn>
                <a:cxn ang="0">
                  <a:pos x="198" y="644"/>
                </a:cxn>
                <a:cxn ang="0">
                  <a:pos x="226" y="583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81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2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6" y="1100"/>
                </a:cxn>
                <a:cxn ang="0">
                  <a:pos x="957" y="1100"/>
                </a:cxn>
                <a:cxn ang="0">
                  <a:pos x="952" y="1100"/>
                </a:cxn>
                <a:cxn ang="0">
                  <a:pos x="945" y="1099"/>
                </a:cxn>
                <a:cxn ang="0">
                  <a:pos x="918" y="1098"/>
                </a:cxn>
                <a:cxn ang="0">
                  <a:pos x="893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19" y="1057"/>
                </a:cxn>
                <a:cxn ang="0">
                  <a:pos x="805" y="1016"/>
                </a:cxn>
                <a:cxn ang="0">
                  <a:pos x="793" y="983"/>
                </a:cxn>
                <a:cxn ang="0">
                  <a:pos x="784" y="957"/>
                </a:cxn>
                <a:cxn ang="0">
                  <a:pos x="777" y="940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3" y="754"/>
                </a:cxn>
                <a:cxn ang="0">
                  <a:pos x="693" y="729"/>
                </a:cxn>
                <a:cxn ang="0">
                  <a:pos x="681" y="702"/>
                </a:cxn>
                <a:cxn ang="0">
                  <a:pos x="670" y="676"/>
                </a:cxn>
                <a:cxn ang="0">
                  <a:pos x="269" y="676"/>
                </a:cxn>
                <a:cxn ang="0">
                  <a:pos x="230" y="775"/>
                </a:cxn>
                <a:cxn ang="0">
                  <a:pos x="183" y="900"/>
                </a:cxn>
                <a:cxn ang="0">
                  <a:pos x="147" y="998"/>
                </a:cxn>
                <a:cxn ang="0">
                  <a:pos x="113" y="1103"/>
                </a:cxn>
                <a:cxn ang="0">
                  <a:pos x="89" y="1100"/>
                </a:cxn>
                <a:cxn ang="0">
                  <a:pos x="79" y="1100"/>
                </a:cxn>
                <a:cxn ang="0">
                  <a:pos x="73" y="1099"/>
                </a:cxn>
                <a:cxn ang="0">
                  <a:pos x="54" y="1098"/>
                </a:cxn>
                <a:cxn ang="0">
                  <a:pos x="37" y="1098"/>
                </a:cxn>
                <a:cxn ang="0">
                  <a:pos x="22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1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82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/>
              <a:ahLst/>
              <a:cxnLst>
                <a:cxn ang="0">
                  <a:pos x="288" y="472"/>
                </a:cxn>
                <a:cxn ang="0">
                  <a:pos x="386" y="452"/>
                </a:cxn>
                <a:cxn ang="0">
                  <a:pos x="448" y="421"/>
                </a:cxn>
                <a:cxn ang="0">
                  <a:pos x="489" y="380"/>
                </a:cxn>
                <a:cxn ang="0">
                  <a:pos x="517" y="327"/>
                </a:cxn>
                <a:cxn ang="0">
                  <a:pos x="530" y="267"/>
                </a:cxn>
                <a:cxn ang="0">
                  <a:pos x="526" y="203"/>
                </a:cxn>
                <a:cxn ang="0">
                  <a:pos x="505" y="148"/>
                </a:cxn>
                <a:cxn ang="0">
                  <a:pos x="471" y="108"/>
                </a:cxn>
                <a:cxn ang="0">
                  <a:pos x="423" y="82"/>
                </a:cxn>
                <a:cxn ang="0">
                  <a:pos x="359" y="66"/>
                </a:cxn>
                <a:cxn ang="0">
                  <a:pos x="283" y="60"/>
                </a:cxn>
                <a:cxn ang="0">
                  <a:pos x="195" y="475"/>
                </a:cxn>
                <a:cxn ang="0">
                  <a:pos x="0" y="0"/>
                </a:cxn>
                <a:cxn ang="0">
                  <a:pos x="398" y="3"/>
                </a:cxn>
                <a:cxn ang="0">
                  <a:pos x="491" y="17"/>
                </a:cxn>
                <a:cxn ang="0">
                  <a:pos x="564" y="41"/>
                </a:cxn>
                <a:cxn ang="0">
                  <a:pos x="618" y="78"/>
                </a:cxn>
                <a:cxn ang="0">
                  <a:pos x="653" y="131"/>
                </a:cxn>
                <a:cxn ang="0">
                  <a:pos x="667" y="199"/>
                </a:cxn>
                <a:cxn ang="0">
                  <a:pos x="665" y="258"/>
                </a:cxn>
                <a:cxn ang="0">
                  <a:pos x="654" y="306"/>
                </a:cxn>
                <a:cxn ang="0">
                  <a:pos x="621" y="370"/>
                </a:cxn>
                <a:cxn ang="0">
                  <a:pos x="581" y="416"/>
                </a:cxn>
                <a:cxn ang="0">
                  <a:pos x="497" y="470"/>
                </a:cxn>
                <a:cxn ang="0">
                  <a:pos x="430" y="499"/>
                </a:cxn>
                <a:cxn ang="0">
                  <a:pos x="478" y="504"/>
                </a:cxn>
                <a:cxn ang="0">
                  <a:pos x="532" y="519"/>
                </a:cxn>
                <a:cxn ang="0">
                  <a:pos x="580" y="538"/>
                </a:cxn>
                <a:cxn ang="0">
                  <a:pos x="622" y="566"/>
                </a:cxn>
                <a:cxn ang="0">
                  <a:pos x="658" y="600"/>
                </a:cxn>
                <a:cxn ang="0">
                  <a:pos x="687" y="644"/>
                </a:cxn>
                <a:cxn ang="0">
                  <a:pos x="705" y="699"/>
                </a:cxn>
                <a:cxn ang="0">
                  <a:pos x="708" y="767"/>
                </a:cxn>
                <a:cxn ang="0">
                  <a:pos x="694" y="845"/>
                </a:cxn>
                <a:cxn ang="0">
                  <a:pos x="663" y="914"/>
                </a:cxn>
                <a:cxn ang="0">
                  <a:pos x="613" y="973"/>
                </a:cxn>
                <a:cxn ang="0">
                  <a:pos x="555" y="1020"/>
                </a:cxn>
                <a:cxn ang="0">
                  <a:pos x="510" y="1042"/>
                </a:cxn>
                <a:cxn ang="0">
                  <a:pos x="443" y="1061"/>
                </a:cxn>
                <a:cxn ang="0">
                  <a:pos x="234" y="536"/>
                </a:cxn>
                <a:cxn ang="0">
                  <a:pos x="315" y="1018"/>
                </a:cxn>
                <a:cxn ang="0">
                  <a:pos x="386" y="1006"/>
                </a:cxn>
                <a:cxn ang="0">
                  <a:pos x="447" y="980"/>
                </a:cxn>
                <a:cxn ang="0">
                  <a:pos x="498" y="938"/>
                </a:cxn>
                <a:cxn ang="0">
                  <a:pos x="534" y="884"/>
                </a:cxn>
                <a:cxn ang="0">
                  <a:pos x="555" y="824"/>
                </a:cxn>
                <a:cxn ang="0">
                  <a:pos x="559" y="751"/>
                </a:cxn>
                <a:cxn ang="0">
                  <a:pos x="545" y="676"/>
                </a:cxn>
                <a:cxn ang="0">
                  <a:pos x="510" y="620"/>
                </a:cxn>
                <a:cxn ang="0">
                  <a:pos x="458" y="578"/>
                </a:cxn>
                <a:cxn ang="0">
                  <a:pos x="389" y="553"/>
                </a:cxn>
                <a:cxn ang="0">
                  <a:pos x="306" y="539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83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/>
              <a:ahLst/>
              <a:cxnLst>
                <a:cxn ang="0">
                  <a:pos x="0" y="1081"/>
                </a:cxn>
                <a:cxn ang="0">
                  <a:pos x="0" y="0"/>
                </a:cxn>
                <a:cxn ang="0">
                  <a:pos x="40" y="4"/>
                </a:cxn>
                <a:cxn ang="0">
                  <a:pos x="70" y="5"/>
                </a:cxn>
                <a:cxn ang="0">
                  <a:pos x="98" y="4"/>
                </a:cxn>
                <a:cxn ang="0">
                  <a:pos x="140" y="0"/>
                </a:cxn>
                <a:cxn ang="0">
                  <a:pos x="140" y="489"/>
                </a:cxn>
                <a:cxn ang="0">
                  <a:pos x="144" y="491"/>
                </a:cxn>
                <a:cxn ang="0">
                  <a:pos x="147" y="492"/>
                </a:cxn>
                <a:cxn ang="0">
                  <a:pos x="154" y="491"/>
                </a:cxn>
                <a:cxn ang="0">
                  <a:pos x="161" y="489"/>
                </a:cxn>
                <a:cxn ang="0">
                  <a:pos x="170" y="485"/>
                </a:cxn>
                <a:cxn ang="0">
                  <a:pos x="179" y="480"/>
                </a:cxn>
                <a:cxn ang="0">
                  <a:pos x="187" y="473"/>
                </a:cxn>
                <a:cxn ang="0">
                  <a:pos x="194" y="467"/>
                </a:cxn>
                <a:cxn ang="0">
                  <a:pos x="203" y="459"/>
                </a:cxn>
                <a:cxn ang="0">
                  <a:pos x="213" y="451"/>
                </a:cxn>
                <a:cxn ang="0">
                  <a:pos x="224" y="440"/>
                </a:cxn>
                <a:cxn ang="0">
                  <a:pos x="235" y="430"/>
                </a:cxn>
                <a:cxn ang="0">
                  <a:pos x="248" y="417"/>
                </a:cxn>
                <a:cxn ang="0">
                  <a:pos x="263" y="402"/>
                </a:cxn>
                <a:cxn ang="0">
                  <a:pos x="651" y="0"/>
                </a:cxn>
                <a:cxn ang="0">
                  <a:pos x="685" y="4"/>
                </a:cxn>
                <a:cxn ang="0">
                  <a:pos x="714" y="5"/>
                </a:cxn>
                <a:cxn ang="0">
                  <a:pos x="738" y="4"/>
                </a:cxn>
                <a:cxn ang="0">
                  <a:pos x="774" y="0"/>
                </a:cxn>
                <a:cxn ang="0">
                  <a:pos x="417" y="346"/>
                </a:cxn>
                <a:cxn ang="0">
                  <a:pos x="283" y="481"/>
                </a:cxn>
                <a:cxn ang="0">
                  <a:pos x="416" y="632"/>
                </a:cxn>
                <a:cxn ang="0">
                  <a:pos x="569" y="803"/>
                </a:cxn>
                <a:cxn ang="0">
                  <a:pos x="666" y="916"/>
                </a:cxn>
                <a:cxn ang="0">
                  <a:pos x="794" y="1074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3" y="1078"/>
                </a:cxn>
                <a:cxn ang="0">
                  <a:pos x="734" y="1077"/>
                </a:cxn>
                <a:cxn ang="0">
                  <a:pos x="708" y="1076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2" y="1002"/>
                </a:cxn>
                <a:cxn ang="0">
                  <a:pos x="535" y="968"/>
                </a:cxn>
                <a:cxn ang="0">
                  <a:pos x="511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6" y="528"/>
                </a:cxn>
                <a:cxn ang="0">
                  <a:pos x="150" y="527"/>
                </a:cxn>
                <a:cxn ang="0">
                  <a:pos x="144" y="526"/>
                </a:cxn>
                <a:cxn ang="0">
                  <a:pos x="143" y="527"/>
                </a:cxn>
                <a:cxn ang="0">
                  <a:pos x="141" y="527"/>
                </a:cxn>
                <a:cxn ang="0">
                  <a:pos x="141" y="528"/>
                </a:cxn>
                <a:cxn ang="0">
                  <a:pos x="140" y="531"/>
                </a:cxn>
                <a:cxn ang="0">
                  <a:pos x="140" y="1081"/>
                </a:cxn>
                <a:cxn ang="0">
                  <a:pos x="112" y="1078"/>
                </a:cxn>
                <a:cxn ang="0">
                  <a:pos x="100" y="1078"/>
                </a:cxn>
                <a:cxn ang="0">
                  <a:pos x="91" y="1077"/>
                </a:cxn>
                <a:cxn ang="0">
                  <a:pos x="70" y="1076"/>
                </a:cxn>
                <a:cxn ang="0">
                  <a:pos x="38" y="1077"/>
                </a:cxn>
                <a:cxn ang="0">
                  <a:pos x="0" y="1081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84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/>
              <a:ahLst/>
              <a:cxnLst>
                <a:cxn ang="0">
                  <a:pos x="345" y="78"/>
                </a:cxn>
                <a:cxn ang="0">
                  <a:pos x="384" y="75"/>
                </a:cxn>
                <a:cxn ang="0">
                  <a:pos x="423" y="71"/>
                </a:cxn>
                <a:cxn ang="0">
                  <a:pos x="461" y="63"/>
                </a:cxn>
                <a:cxn ang="0">
                  <a:pos x="497" y="53"/>
                </a:cxn>
                <a:cxn ang="0">
                  <a:pos x="532" y="41"/>
                </a:cxn>
                <a:cxn ang="0">
                  <a:pos x="564" y="26"/>
                </a:cxn>
                <a:cxn ang="0">
                  <a:pos x="597" y="9"/>
                </a:cxn>
                <a:cxn ang="0">
                  <a:pos x="649" y="62"/>
                </a:cxn>
                <a:cxn ang="0">
                  <a:pos x="613" y="84"/>
                </a:cxn>
                <a:cxn ang="0">
                  <a:pos x="576" y="102"/>
                </a:cxn>
                <a:cxn ang="0">
                  <a:pos x="537" y="117"/>
                </a:cxn>
                <a:cxn ang="0">
                  <a:pos x="496" y="129"/>
                </a:cxn>
                <a:cxn ang="0">
                  <a:pos x="453" y="140"/>
                </a:cxn>
                <a:cxn ang="0">
                  <a:pos x="411" y="147"/>
                </a:cxn>
                <a:cxn ang="0">
                  <a:pos x="368" y="153"/>
                </a:cxn>
                <a:cxn ang="0">
                  <a:pos x="325" y="154"/>
                </a:cxn>
                <a:cxn ang="0">
                  <a:pos x="282" y="153"/>
                </a:cxn>
                <a:cxn ang="0">
                  <a:pos x="240" y="148"/>
                </a:cxn>
                <a:cxn ang="0">
                  <a:pos x="199" y="141"/>
                </a:cxn>
                <a:cxn ang="0">
                  <a:pos x="158" y="131"/>
                </a:cxn>
                <a:cxn ang="0">
                  <a:pos x="117" y="119"/>
                </a:cxn>
                <a:cxn ang="0">
                  <a:pos x="77" y="104"/>
                </a:cxn>
                <a:cxn ang="0">
                  <a:pos x="38" y="86"/>
                </a:cxn>
                <a:cxn ang="0">
                  <a:pos x="0" y="65"/>
                </a:cxn>
                <a:cxn ang="0">
                  <a:pos x="56" y="9"/>
                </a:cxn>
                <a:cxn ang="0">
                  <a:pos x="88" y="26"/>
                </a:cxn>
                <a:cxn ang="0">
                  <a:pos x="119" y="41"/>
                </a:cxn>
                <a:cxn ang="0">
                  <a:pos x="154" y="53"/>
                </a:cxn>
                <a:cxn ang="0">
                  <a:pos x="189" y="63"/>
                </a:cxn>
                <a:cxn ang="0">
                  <a:pos x="226" y="71"/>
                </a:cxn>
                <a:cxn ang="0">
                  <a:pos x="265" y="75"/>
                </a:cxn>
                <a:cxn ang="0">
                  <a:pos x="305" y="78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85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/>
              <a:ahLst/>
              <a:cxnLst>
                <a:cxn ang="0">
                  <a:pos x="941" y="0"/>
                </a:cxn>
                <a:cxn ang="0">
                  <a:pos x="941" y="1080"/>
                </a:cxn>
                <a:cxn ang="0">
                  <a:pos x="922" y="1077"/>
                </a:cxn>
                <a:cxn ang="0">
                  <a:pos x="904" y="1075"/>
                </a:cxn>
                <a:cxn ang="0">
                  <a:pos x="888" y="1075"/>
                </a:cxn>
                <a:cxn ang="0">
                  <a:pos x="873" y="1074"/>
                </a:cxn>
                <a:cxn ang="0">
                  <a:pos x="860" y="1075"/>
                </a:cxn>
                <a:cxn ang="0">
                  <a:pos x="843" y="1075"/>
                </a:cxn>
                <a:cxn ang="0">
                  <a:pos x="824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7" y="218"/>
                </a:cxn>
                <a:cxn ang="0">
                  <a:pos x="549" y="495"/>
                </a:cxn>
                <a:cxn ang="0">
                  <a:pos x="219" y="880"/>
                </a:cxn>
                <a:cxn ang="0">
                  <a:pos x="48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30" y="3"/>
                </a:cxn>
                <a:cxn ang="0">
                  <a:pos x="48" y="3"/>
                </a:cxn>
                <a:cxn ang="0">
                  <a:pos x="70" y="3"/>
                </a:cxn>
                <a:cxn ang="0">
                  <a:pos x="91" y="3"/>
                </a:cxn>
                <a:cxn ang="0">
                  <a:pos x="110" y="3"/>
                </a:cxn>
                <a:cxn ang="0">
                  <a:pos x="126" y="1"/>
                </a:cxn>
                <a:cxn ang="0">
                  <a:pos x="139" y="0"/>
                </a:cxn>
                <a:cxn ang="0">
                  <a:pos x="139" y="824"/>
                </a:cxn>
                <a:cxn ang="0">
                  <a:pos x="155" y="823"/>
                </a:cxn>
                <a:cxn ang="0">
                  <a:pos x="873" y="0"/>
                </a:cxn>
                <a:cxn ang="0">
                  <a:pos x="941" y="0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86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/>
              <a:ahLst/>
              <a:cxnLst>
                <a:cxn ang="0">
                  <a:pos x="153" y="824"/>
                </a:cxn>
                <a:cxn ang="0">
                  <a:pos x="870" y="0"/>
                </a:cxn>
                <a:cxn ang="0">
                  <a:pos x="939" y="0"/>
                </a:cxn>
                <a:cxn ang="0">
                  <a:pos x="939" y="1080"/>
                </a:cxn>
                <a:cxn ang="0">
                  <a:pos x="920" y="1077"/>
                </a:cxn>
                <a:cxn ang="0">
                  <a:pos x="901" y="1075"/>
                </a:cxn>
                <a:cxn ang="0">
                  <a:pos x="885" y="1075"/>
                </a:cxn>
                <a:cxn ang="0">
                  <a:pos x="870" y="1074"/>
                </a:cxn>
                <a:cxn ang="0">
                  <a:pos x="858" y="1075"/>
                </a:cxn>
                <a:cxn ang="0">
                  <a:pos x="842" y="1075"/>
                </a:cxn>
                <a:cxn ang="0">
                  <a:pos x="823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6" y="218"/>
                </a:cxn>
                <a:cxn ang="0">
                  <a:pos x="128" y="984"/>
                </a:cxn>
                <a:cxn ang="0">
                  <a:pos x="103" y="1011"/>
                </a:cxn>
                <a:cxn ang="0">
                  <a:pos x="82" y="1035"/>
                </a:cxn>
                <a:cxn ang="0">
                  <a:pos x="63" y="1058"/>
                </a:cxn>
                <a:cxn ang="0">
                  <a:pos x="47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0" y="1"/>
                </a:cxn>
                <a:cxn ang="0">
                  <a:pos x="24" y="3"/>
                </a:cxn>
                <a:cxn ang="0">
                  <a:pos x="43" y="3"/>
                </a:cxn>
                <a:cxn ang="0">
                  <a:pos x="67" y="3"/>
                </a:cxn>
                <a:cxn ang="0">
                  <a:pos x="137" y="0"/>
                </a:cxn>
                <a:cxn ang="0">
                  <a:pos x="137" y="824"/>
                </a:cxn>
                <a:cxn ang="0">
                  <a:pos x="153" y="824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87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/>
              <a:ahLst/>
              <a:cxnLst>
                <a:cxn ang="0">
                  <a:pos x="138" y="530"/>
                </a:cxn>
                <a:cxn ang="0">
                  <a:pos x="138" y="1081"/>
                </a:cxn>
                <a:cxn ang="0">
                  <a:pos x="111" y="1078"/>
                </a:cxn>
                <a:cxn ang="0">
                  <a:pos x="98" y="1077"/>
                </a:cxn>
                <a:cxn ang="0">
                  <a:pos x="91" y="1077"/>
                </a:cxn>
                <a:cxn ang="0">
                  <a:pos x="69" y="1075"/>
                </a:cxn>
                <a:cxn ang="0">
                  <a:pos x="38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40" y="3"/>
                </a:cxn>
                <a:cxn ang="0">
                  <a:pos x="69" y="4"/>
                </a:cxn>
                <a:cxn ang="0">
                  <a:pos x="96" y="3"/>
                </a:cxn>
                <a:cxn ang="0">
                  <a:pos x="138" y="1"/>
                </a:cxn>
                <a:cxn ang="0">
                  <a:pos x="138" y="488"/>
                </a:cxn>
                <a:cxn ang="0">
                  <a:pos x="143" y="490"/>
                </a:cxn>
                <a:cxn ang="0">
                  <a:pos x="146" y="491"/>
                </a:cxn>
                <a:cxn ang="0">
                  <a:pos x="153" y="490"/>
                </a:cxn>
                <a:cxn ang="0">
                  <a:pos x="161" y="488"/>
                </a:cxn>
                <a:cxn ang="0">
                  <a:pos x="169" y="484"/>
                </a:cxn>
                <a:cxn ang="0">
                  <a:pos x="179" y="479"/>
                </a:cxn>
                <a:cxn ang="0">
                  <a:pos x="185" y="473"/>
                </a:cxn>
                <a:cxn ang="0">
                  <a:pos x="193" y="466"/>
                </a:cxn>
                <a:cxn ang="0">
                  <a:pos x="203" y="459"/>
                </a:cxn>
                <a:cxn ang="0">
                  <a:pos x="213" y="450"/>
                </a:cxn>
                <a:cxn ang="0">
                  <a:pos x="223" y="440"/>
                </a:cxn>
                <a:cxn ang="0">
                  <a:pos x="235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0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8" y="3"/>
                </a:cxn>
                <a:cxn ang="0">
                  <a:pos x="774" y="0"/>
                </a:cxn>
                <a:cxn ang="0">
                  <a:pos x="416" y="345"/>
                </a:cxn>
                <a:cxn ang="0">
                  <a:pos x="281" y="480"/>
                </a:cxn>
                <a:cxn ang="0">
                  <a:pos x="415" y="630"/>
                </a:cxn>
                <a:cxn ang="0">
                  <a:pos x="568" y="804"/>
                </a:cxn>
                <a:cxn ang="0">
                  <a:pos x="666" y="915"/>
                </a:cxn>
                <a:cxn ang="0">
                  <a:pos x="792" y="1073"/>
                </a:cxn>
                <a:cxn ang="0">
                  <a:pos x="792" y="1081"/>
                </a:cxn>
                <a:cxn ang="0">
                  <a:pos x="758" y="1078"/>
                </a:cxn>
                <a:cxn ang="0">
                  <a:pos x="747" y="1078"/>
                </a:cxn>
                <a:cxn ang="0">
                  <a:pos x="742" y="1077"/>
                </a:cxn>
                <a:cxn ang="0">
                  <a:pos x="733" y="1077"/>
                </a:cxn>
                <a:cxn ang="0">
                  <a:pos x="706" y="1075"/>
                </a:cxn>
                <a:cxn ang="0">
                  <a:pos x="666" y="1077"/>
                </a:cxn>
                <a:cxn ang="0">
                  <a:pos x="617" y="1081"/>
                </a:cxn>
                <a:cxn ang="0">
                  <a:pos x="589" y="1039"/>
                </a:cxn>
                <a:cxn ang="0">
                  <a:pos x="560" y="1001"/>
                </a:cxn>
                <a:cxn ang="0">
                  <a:pos x="535" y="967"/>
                </a:cxn>
                <a:cxn ang="0">
                  <a:pos x="509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3" y="526"/>
                </a:cxn>
                <a:cxn ang="0">
                  <a:pos x="139" y="528"/>
                </a:cxn>
                <a:cxn ang="0">
                  <a:pos x="139" y="529"/>
                </a:cxn>
                <a:cxn ang="0">
                  <a:pos x="138" y="530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88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/>
              <a:ahLst/>
              <a:cxnLst>
                <a:cxn ang="0">
                  <a:pos x="15" y="708"/>
                </a:cxn>
                <a:cxn ang="0">
                  <a:pos x="0" y="589"/>
                </a:cxn>
                <a:cxn ang="0">
                  <a:pos x="2" y="494"/>
                </a:cxn>
                <a:cxn ang="0">
                  <a:pos x="14" y="415"/>
                </a:cxn>
                <a:cxn ang="0">
                  <a:pos x="35" y="341"/>
                </a:cxn>
                <a:cxn ang="0">
                  <a:pos x="67" y="273"/>
                </a:cxn>
                <a:cxn ang="0">
                  <a:pos x="108" y="212"/>
                </a:cxn>
                <a:cxn ang="0">
                  <a:pos x="156" y="159"/>
                </a:cxn>
                <a:cxn ang="0">
                  <a:pos x="212" y="113"/>
                </a:cxn>
                <a:cxn ang="0">
                  <a:pos x="275" y="75"/>
                </a:cxn>
                <a:cxn ang="0">
                  <a:pos x="343" y="44"/>
                </a:cxn>
                <a:cxn ang="0">
                  <a:pos x="417" y="21"/>
                </a:cxn>
                <a:cxn ang="0">
                  <a:pos x="493" y="6"/>
                </a:cxn>
                <a:cxn ang="0">
                  <a:pos x="572" y="0"/>
                </a:cxn>
                <a:cxn ang="0">
                  <a:pos x="680" y="4"/>
                </a:cxn>
                <a:cxn ang="0">
                  <a:pos x="796" y="25"/>
                </a:cxn>
                <a:cxn ang="0">
                  <a:pos x="906" y="61"/>
                </a:cxn>
                <a:cxn ang="0">
                  <a:pos x="906" y="159"/>
                </a:cxn>
                <a:cxn ang="0">
                  <a:pos x="865" y="171"/>
                </a:cxn>
                <a:cxn ang="0">
                  <a:pos x="784" y="113"/>
                </a:cxn>
                <a:cxn ang="0">
                  <a:pos x="692" y="75"/>
                </a:cxn>
                <a:cxn ang="0">
                  <a:pos x="623" y="61"/>
                </a:cxn>
                <a:cxn ang="0">
                  <a:pos x="553" y="60"/>
                </a:cxn>
                <a:cxn ang="0">
                  <a:pos x="490" y="69"/>
                </a:cxn>
                <a:cxn ang="0">
                  <a:pos x="430" y="86"/>
                </a:cxn>
                <a:cxn ang="0">
                  <a:pos x="376" y="111"/>
                </a:cxn>
                <a:cxn ang="0">
                  <a:pos x="328" y="144"/>
                </a:cxn>
                <a:cxn ang="0">
                  <a:pos x="285" y="184"/>
                </a:cxn>
                <a:cxn ang="0">
                  <a:pos x="232" y="257"/>
                </a:cxn>
                <a:cxn ang="0">
                  <a:pos x="182" y="372"/>
                </a:cxn>
                <a:cxn ang="0">
                  <a:pos x="157" y="497"/>
                </a:cxn>
                <a:cxn ang="0">
                  <a:pos x="158" y="635"/>
                </a:cxn>
                <a:cxn ang="0">
                  <a:pos x="183" y="765"/>
                </a:cxn>
                <a:cxn ang="0">
                  <a:pos x="236" y="877"/>
                </a:cxn>
                <a:cxn ang="0">
                  <a:pos x="312" y="964"/>
                </a:cxn>
                <a:cxn ang="0">
                  <a:pos x="382" y="1013"/>
                </a:cxn>
                <a:cxn ang="0">
                  <a:pos x="460" y="1045"/>
                </a:cxn>
                <a:cxn ang="0">
                  <a:pos x="576" y="1060"/>
                </a:cxn>
                <a:cxn ang="0">
                  <a:pos x="652" y="1055"/>
                </a:cxn>
                <a:cxn ang="0">
                  <a:pos x="723" y="1037"/>
                </a:cxn>
                <a:cxn ang="0">
                  <a:pos x="837" y="985"/>
                </a:cxn>
                <a:cxn ang="0">
                  <a:pos x="911" y="934"/>
                </a:cxn>
                <a:cxn ang="0">
                  <a:pos x="825" y="1073"/>
                </a:cxn>
                <a:cxn ang="0">
                  <a:pos x="712" y="1107"/>
                </a:cxn>
                <a:cxn ang="0">
                  <a:pos x="586" y="1122"/>
                </a:cxn>
                <a:cxn ang="0">
                  <a:pos x="461" y="1116"/>
                </a:cxn>
                <a:cxn ang="0">
                  <a:pos x="349" y="1092"/>
                </a:cxn>
                <a:cxn ang="0">
                  <a:pos x="249" y="1049"/>
                </a:cxn>
                <a:cxn ang="0">
                  <a:pos x="167" y="988"/>
                </a:cxn>
                <a:cxn ang="0">
                  <a:pos x="99" y="910"/>
                </a:cxn>
                <a:cxn ang="0">
                  <a:pos x="48" y="816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89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/>
              <a:ahLst/>
              <a:cxnLst>
                <a:cxn ang="0">
                  <a:pos x="280" y="60"/>
                </a:cxn>
                <a:cxn ang="0">
                  <a:pos x="139" y="60"/>
                </a:cxn>
                <a:cxn ang="0">
                  <a:pos x="216" y="525"/>
                </a:cxn>
                <a:cxn ang="0">
                  <a:pos x="246" y="522"/>
                </a:cxn>
                <a:cxn ang="0">
                  <a:pos x="283" y="521"/>
                </a:cxn>
                <a:cxn ang="0">
                  <a:pos x="332" y="516"/>
                </a:cxn>
                <a:cxn ang="0">
                  <a:pos x="382" y="502"/>
                </a:cxn>
                <a:cxn ang="0">
                  <a:pos x="427" y="480"/>
                </a:cxn>
                <a:cxn ang="0">
                  <a:pos x="466" y="452"/>
                </a:cxn>
                <a:cxn ang="0">
                  <a:pos x="497" y="418"/>
                </a:cxn>
                <a:cxn ang="0">
                  <a:pos x="520" y="378"/>
                </a:cxn>
                <a:cxn ang="0">
                  <a:pos x="536" y="333"/>
                </a:cxn>
                <a:cxn ang="0">
                  <a:pos x="543" y="283"/>
                </a:cxn>
                <a:cxn ang="0">
                  <a:pos x="542" y="240"/>
                </a:cxn>
                <a:cxn ang="0">
                  <a:pos x="537" y="203"/>
                </a:cxn>
                <a:cxn ang="0">
                  <a:pos x="525" y="168"/>
                </a:cxn>
                <a:cxn ang="0">
                  <a:pos x="507" y="137"/>
                </a:cxn>
                <a:cxn ang="0">
                  <a:pos x="485" y="110"/>
                </a:cxn>
                <a:cxn ang="0">
                  <a:pos x="457" y="89"/>
                </a:cxn>
                <a:cxn ang="0">
                  <a:pos x="422" y="74"/>
                </a:cxn>
                <a:cxn ang="0">
                  <a:pos x="380" y="65"/>
                </a:cxn>
                <a:cxn ang="0">
                  <a:pos x="351" y="63"/>
                </a:cxn>
                <a:cxn ang="0">
                  <a:pos x="310" y="586"/>
                </a:cxn>
                <a:cxn ang="0">
                  <a:pos x="272" y="588"/>
                </a:cxn>
                <a:cxn ang="0">
                  <a:pos x="240" y="588"/>
                </a:cxn>
                <a:cxn ang="0">
                  <a:pos x="220" y="586"/>
                </a:cxn>
                <a:cxn ang="0">
                  <a:pos x="183" y="584"/>
                </a:cxn>
                <a:cxn ang="0">
                  <a:pos x="111" y="1077"/>
                </a:cxn>
                <a:cxn ang="0">
                  <a:pos x="70" y="1074"/>
                </a:cxn>
                <a:cxn ang="0">
                  <a:pos x="0" y="0"/>
                </a:cxn>
                <a:cxn ang="0">
                  <a:pos x="354" y="1"/>
                </a:cxn>
                <a:cxn ang="0">
                  <a:pos x="447" y="10"/>
                </a:cxn>
                <a:cxn ang="0">
                  <a:pos x="523" y="24"/>
                </a:cxn>
                <a:cxn ang="0">
                  <a:pos x="582" y="47"/>
                </a:cxn>
                <a:cxn ang="0">
                  <a:pos x="627" y="79"/>
                </a:cxn>
                <a:cxn ang="0">
                  <a:pos x="659" y="120"/>
                </a:cxn>
                <a:cxn ang="0">
                  <a:pos x="679" y="172"/>
                </a:cxn>
                <a:cxn ang="0">
                  <a:pos x="688" y="235"/>
                </a:cxn>
                <a:cxn ang="0">
                  <a:pos x="685" y="304"/>
                </a:cxn>
                <a:cxn ang="0">
                  <a:pos x="674" y="364"/>
                </a:cxn>
                <a:cxn ang="0">
                  <a:pos x="652" y="416"/>
                </a:cxn>
                <a:cxn ang="0">
                  <a:pos x="619" y="460"/>
                </a:cxn>
                <a:cxn ang="0">
                  <a:pos x="575" y="497"/>
                </a:cxn>
                <a:cxn ang="0">
                  <a:pos x="521" y="528"/>
                </a:cxn>
                <a:cxn ang="0">
                  <a:pos x="457" y="553"/>
                </a:cxn>
                <a:cxn ang="0">
                  <a:pos x="379" y="574"/>
                </a:cxn>
                <a:cxn ang="0">
                  <a:pos x="334" y="584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90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/>
              <a:ahLst/>
              <a:cxnLst>
                <a:cxn ang="0">
                  <a:pos x="203" y="51"/>
                </a:cxn>
                <a:cxn ang="0">
                  <a:pos x="228" y="38"/>
                </a:cxn>
                <a:cxn ang="0">
                  <a:pos x="255" y="28"/>
                </a:cxn>
                <a:cxn ang="0">
                  <a:pos x="285" y="18"/>
                </a:cxn>
                <a:cxn ang="0">
                  <a:pos x="318" y="11"/>
                </a:cxn>
                <a:cxn ang="0">
                  <a:pos x="355" y="5"/>
                </a:cxn>
                <a:cxn ang="0">
                  <a:pos x="414" y="1"/>
                </a:cxn>
                <a:cxn ang="0">
                  <a:pos x="791" y="0"/>
                </a:cxn>
                <a:cxn ang="0">
                  <a:pos x="765" y="1077"/>
                </a:cxn>
                <a:cxn ang="0">
                  <a:pos x="746" y="1076"/>
                </a:cxn>
                <a:cxn ang="0">
                  <a:pos x="700" y="1076"/>
                </a:cxn>
                <a:cxn ang="0">
                  <a:pos x="653" y="1080"/>
                </a:cxn>
                <a:cxn ang="0">
                  <a:pos x="592" y="552"/>
                </a:cxn>
                <a:cxn ang="0">
                  <a:pos x="282" y="944"/>
                </a:cxn>
                <a:cxn ang="0">
                  <a:pos x="144" y="1076"/>
                </a:cxn>
                <a:cxn ang="0">
                  <a:pos x="125" y="1076"/>
                </a:cxn>
                <a:cxn ang="0">
                  <a:pos x="92" y="1074"/>
                </a:cxn>
                <a:cxn ang="0">
                  <a:pos x="38" y="1077"/>
                </a:cxn>
                <a:cxn ang="0">
                  <a:pos x="31" y="1040"/>
                </a:cxn>
                <a:cxn ang="0">
                  <a:pos x="431" y="540"/>
                </a:cxn>
                <a:cxn ang="0">
                  <a:pos x="366" y="524"/>
                </a:cxn>
                <a:cxn ang="0">
                  <a:pos x="306" y="502"/>
                </a:cxn>
                <a:cxn ang="0">
                  <a:pos x="251" y="475"/>
                </a:cxn>
                <a:cxn ang="0">
                  <a:pos x="202" y="441"/>
                </a:cxn>
                <a:cxn ang="0">
                  <a:pos x="180" y="420"/>
                </a:cxn>
                <a:cxn ang="0">
                  <a:pos x="160" y="399"/>
                </a:cxn>
                <a:cxn ang="0">
                  <a:pos x="144" y="377"/>
                </a:cxn>
                <a:cxn ang="0">
                  <a:pos x="131" y="352"/>
                </a:cxn>
                <a:cxn ang="0">
                  <a:pos x="121" y="327"/>
                </a:cxn>
                <a:cxn ang="0">
                  <a:pos x="113" y="299"/>
                </a:cxn>
                <a:cxn ang="0">
                  <a:pos x="109" y="270"/>
                </a:cxn>
                <a:cxn ang="0">
                  <a:pos x="107" y="240"/>
                </a:cxn>
                <a:cxn ang="0">
                  <a:pos x="109" y="210"/>
                </a:cxn>
                <a:cxn ang="0">
                  <a:pos x="112" y="183"/>
                </a:cxn>
                <a:cxn ang="0">
                  <a:pos x="119" y="157"/>
                </a:cxn>
                <a:cxn ang="0">
                  <a:pos x="129" y="134"/>
                </a:cxn>
                <a:cxn ang="0">
                  <a:pos x="141" y="113"/>
                </a:cxn>
                <a:cxn ang="0">
                  <a:pos x="156" y="92"/>
                </a:cxn>
                <a:cxn ang="0">
                  <a:pos x="172" y="74"/>
                </a:cxn>
                <a:cxn ang="0">
                  <a:pos x="192" y="58"/>
                </a:cxn>
                <a:cxn ang="0">
                  <a:pos x="653" y="57"/>
                </a:cxn>
                <a:cxn ang="0">
                  <a:pos x="519" y="54"/>
                </a:cxn>
                <a:cxn ang="0">
                  <a:pos x="458" y="56"/>
                </a:cxn>
                <a:cxn ang="0">
                  <a:pos x="421" y="60"/>
                </a:cxn>
                <a:cxn ang="0">
                  <a:pos x="381" y="69"/>
                </a:cxn>
                <a:cxn ang="0">
                  <a:pos x="346" y="83"/>
                </a:cxn>
                <a:cxn ang="0">
                  <a:pos x="315" y="101"/>
                </a:cxn>
                <a:cxn ang="0">
                  <a:pos x="291" y="123"/>
                </a:cxn>
                <a:cxn ang="0">
                  <a:pos x="272" y="150"/>
                </a:cxn>
                <a:cxn ang="0">
                  <a:pos x="258" y="182"/>
                </a:cxn>
                <a:cxn ang="0">
                  <a:pos x="251" y="218"/>
                </a:cxn>
                <a:cxn ang="0">
                  <a:pos x="248" y="258"/>
                </a:cxn>
                <a:cxn ang="0">
                  <a:pos x="251" y="300"/>
                </a:cxn>
                <a:cxn ang="0">
                  <a:pos x="261" y="339"/>
                </a:cxn>
                <a:cxn ang="0">
                  <a:pos x="279" y="374"/>
                </a:cxn>
                <a:cxn ang="0">
                  <a:pos x="304" y="404"/>
                </a:cxn>
                <a:cxn ang="0">
                  <a:pos x="333" y="432"/>
                </a:cxn>
                <a:cxn ang="0">
                  <a:pos x="367" y="454"/>
                </a:cxn>
                <a:cxn ang="0">
                  <a:pos x="407" y="471"/>
                </a:cxn>
                <a:cxn ang="0">
                  <a:pos x="450" y="484"/>
                </a:cxn>
                <a:cxn ang="0">
                  <a:pos x="507" y="492"/>
                </a:cxn>
                <a:cxn ang="0">
                  <a:pos x="579" y="494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91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/>
              <a:ahLst/>
              <a:cxnLst>
                <a:cxn ang="0">
                  <a:pos x="820" y="1081"/>
                </a:cxn>
                <a:cxn ang="0">
                  <a:pos x="725" y="1108"/>
                </a:cxn>
                <a:cxn ang="0">
                  <a:pos x="623" y="1121"/>
                </a:cxn>
                <a:cxn ang="0">
                  <a:pos x="488" y="1116"/>
                </a:cxn>
                <a:cxn ang="0">
                  <a:pos x="345" y="1082"/>
                </a:cxn>
                <a:cxn ang="0">
                  <a:pos x="222" y="1020"/>
                </a:cxn>
                <a:cxn ang="0">
                  <a:pos x="124" y="931"/>
                </a:cxn>
                <a:cxn ang="0">
                  <a:pos x="53" y="816"/>
                </a:cxn>
                <a:cxn ang="0">
                  <a:pos x="12" y="683"/>
                </a:cxn>
                <a:cxn ang="0">
                  <a:pos x="1" y="532"/>
                </a:cxn>
                <a:cxn ang="0">
                  <a:pos x="26" y="386"/>
                </a:cxn>
                <a:cxn ang="0">
                  <a:pos x="83" y="258"/>
                </a:cxn>
                <a:cxn ang="0">
                  <a:pos x="171" y="151"/>
                </a:cxn>
                <a:cxn ang="0">
                  <a:pos x="279" y="74"/>
                </a:cxn>
                <a:cxn ang="0">
                  <a:pos x="408" y="22"/>
                </a:cxn>
                <a:cxn ang="0">
                  <a:pos x="554" y="1"/>
                </a:cxn>
                <a:cxn ang="0">
                  <a:pos x="696" y="8"/>
                </a:cxn>
                <a:cxn ang="0">
                  <a:pos x="832" y="41"/>
                </a:cxn>
                <a:cxn ang="0">
                  <a:pos x="955" y="99"/>
                </a:cxn>
                <a:cxn ang="0">
                  <a:pos x="1056" y="185"/>
                </a:cxn>
                <a:cxn ang="0">
                  <a:pos x="1132" y="300"/>
                </a:cxn>
                <a:cxn ang="0">
                  <a:pos x="1175" y="441"/>
                </a:cxn>
                <a:cxn ang="0">
                  <a:pos x="1180" y="581"/>
                </a:cxn>
                <a:cxn ang="0">
                  <a:pos x="1167" y="682"/>
                </a:cxn>
                <a:cxn ang="0">
                  <a:pos x="1138" y="774"/>
                </a:cxn>
                <a:cxn ang="0">
                  <a:pos x="1096" y="859"/>
                </a:cxn>
                <a:cxn ang="0">
                  <a:pos x="1039" y="935"/>
                </a:cxn>
                <a:cxn ang="0">
                  <a:pos x="972" y="997"/>
                </a:cxn>
                <a:cxn ang="0">
                  <a:pos x="891" y="1048"/>
                </a:cxn>
                <a:cxn ang="0">
                  <a:pos x="631" y="53"/>
                </a:cxn>
                <a:cxn ang="0">
                  <a:pos x="526" y="57"/>
                </a:cxn>
                <a:cxn ang="0">
                  <a:pos x="414" y="90"/>
                </a:cxn>
                <a:cxn ang="0">
                  <a:pos x="320" y="149"/>
                </a:cxn>
                <a:cxn ang="0">
                  <a:pos x="246" y="233"/>
                </a:cxn>
                <a:cxn ang="0">
                  <a:pos x="193" y="341"/>
                </a:cxn>
                <a:cxn ang="0">
                  <a:pos x="163" y="469"/>
                </a:cxn>
                <a:cxn ang="0">
                  <a:pos x="157" y="610"/>
                </a:cxn>
                <a:cxn ang="0">
                  <a:pos x="173" y="741"/>
                </a:cxn>
                <a:cxn ang="0">
                  <a:pos x="215" y="852"/>
                </a:cxn>
                <a:cxn ang="0">
                  <a:pos x="280" y="942"/>
                </a:cxn>
                <a:cxn ang="0">
                  <a:pos x="363" y="1009"/>
                </a:cxn>
                <a:cxn ang="0">
                  <a:pos x="459" y="1052"/>
                </a:cxn>
                <a:cxn ang="0">
                  <a:pos x="564" y="1069"/>
                </a:cxn>
                <a:cxn ang="0">
                  <a:pos x="691" y="1058"/>
                </a:cxn>
                <a:cxn ang="0">
                  <a:pos x="803" y="1008"/>
                </a:cxn>
                <a:cxn ang="0">
                  <a:pos x="891" y="932"/>
                </a:cxn>
                <a:cxn ang="0">
                  <a:pos x="956" y="834"/>
                </a:cxn>
                <a:cxn ang="0">
                  <a:pos x="999" y="724"/>
                </a:cxn>
                <a:cxn ang="0">
                  <a:pos x="1023" y="612"/>
                </a:cxn>
                <a:cxn ang="0">
                  <a:pos x="1025" y="480"/>
                </a:cxn>
                <a:cxn ang="0">
                  <a:pos x="999" y="338"/>
                </a:cxn>
                <a:cxn ang="0">
                  <a:pos x="962" y="254"/>
                </a:cxn>
                <a:cxn ang="0">
                  <a:pos x="898" y="169"/>
                </a:cxn>
                <a:cxn ang="0">
                  <a:pos x="838" y="123"/>
                </a:cxn>
                <a:cxn ang="0">
                  <a:pos x="769" y="86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92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/>
              <a:ahLst/>
              <a:cxnLst>
                <a:cxn ang="0">
                  <a:pos x="138" y="536"/>
                </a:cxn>
                <a:cxn ang="0">
                  <a:pos x="138" y="1080"/>
                </a:cxn>
                <a:cxn ang="0">
                  <a:pos x="110" y="1077"/>
                </a:cxn>
                <a:cxn ang="0">
                  <a:pos x="98" y="1076"/>
                </a:cxn>
                <a:cxn ang="0">
                  <a:pos x="91" y="1076"/>
                </a:cxn>
                <a:cxn ang="0">
                  <a:pos x="69" y="1074"/>
                </a:cxn>
                <a:cxn ang="0">
                  <a:pos x="37" y="1076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40" y="2"/>
                </a:cxn>
                <a:cxn ang="0">
                  <a:pos x="69" y="3"/>
                </a:cxn>
                <a:cxn ang="0">
                  <a:pos x="95" y="2"/>
                </a:cxn>
                <a:cxn ang="0">
                  <a:pos x="138" y="0"/>
                </a:cxn>
                <a:cxn ang="0">
                  <a:pos x="138" y="452"/>
                </a:cxn>
                <a:cxn ang="0">
                  <a:pos x="470" y="461"/>
                </a:cxn>
                <a:cxn ang="0">
                  <a:pos x="488" y="460"/>
                </a:cxn>
                <a:cxn ang="0">
                  <a:pos x="507" y="459"/>
                </a:cxn>
                <a:cxn ang="0">
                  <a:pos x="527" y="458"/>
                </a:cxn>
                <a:cxn ang="0">
                  <a:pos x="548" y="458"/>
                </a:cxn>
                <a:cxn ang="0">
                  <a:pos x="569" y="456"/>
                </a:cxn>
                <a:cxn ang="0">
                  <a:pos x="591" y="455"/>
                </a:cxn>
                <a:cxn ang="0">
                  <a:pos x="614" y="455"/>
                </a:cxn>
                <a:cxn ang="0">
                  <a:pos x="638" y="454"/>
                </a:cxn>
                <a:cxn ang="0">
                  <a:pos x="661" y="454"/>
                </a:cxn>
                <a:cxn ang="0">
                  <a:pos x="684" y="453"/>
                </a:cxn>
                <a:cxn ang="0">
                  <a:pos x="706" y="453"/>
                </a:cxn>
                <a:cxn ang="0">
                  <a:pos x="728" y="453"/>
                </a:cxn>
                <a:cxn ang="0">
                  <a:pos x="748" y="452"/>
                </a:cxn>
                <a:cxn ang="0">
                  <a:pos x="767" y="452"/>
                </a:cxn>
                <a:cxn ang="0">
                  <a:pos x="785" y="452"/>
                </a:cxn>
                <a:cxn ang="0">
                  <a:pos x="803" y="452"/>
                </a:cxn>
                <a:cxn ang="0">
                  <a:pos x="803" y="0"/>
                </a:cxn>
                <a:cxn ang="0">
                  <a:pos x="843" y="2"/>
                </a:cxn>
                <a:cxn ang="0">
                  <a:pos x="872" y="3"/>
                </a:cxn>
                <a:cxn ang="0">
                  <a:pos x="898" y="2"/>
                </a:cxn>
                <a:cxn ang="0">
                  <a:pos x="941" y="0"/>
                </a:cxn>
                <a:cxn ang="0">
                  <a:pos x="941" y="1080"/>
                </a:cxn>
                <a:cxn ang="0">
                  <a:pos x="912" y="1077"/>
                </a:cxn>
                <a:cxn ang="0">
                  <a:pos x="901" y="1076"/>
                </a:cxn>
                <a:cxn ang="0">
                  <a:pos x="894" y="1076"/>
                </a:cxn>
                <a:cxn ang="0">
                  <a:pos x="872" y="1074"/>
                </a:cxn>
                <a:cxn ang="0">
                  <a:pos x="847" y="1076"/>
                </a:cxn>
                <a:cxn ang="0">
                  <a:pos x="828" y="1077"/>
                </a:cxn>
                <a:cxn ang="0">
                  <a:pos x="803" y="1080"/>
                </a:cxn>
                <a:cxn ang="0">
                  <a:pos x="803" y="536"/>
                </a:cxn>
                <a:cxn ang="0">
                  <a:pos x="692" y="534"/>
                </a:cxn>
                <a:cxn ang="0">
                  <a:pos x="562" y="529"/>
                </a:cxn>
                <a:cxn ang="0">
                  <a:pos x="378" y="529"/>
                </a:cxn>
                <a:cxn ang="0">
                  <a:pos x="365" y="529"/>
                </a:cxn>
                <a:cxn ang="0">
                  <a:pos x="349" y="529"/>
                </a:cxn>
                <a:cxn ang="0">
                  <a:pos x="330" y="530"/>
                </a:cxn>
                <a:cxn ang="0">
                  <a:pos x="309" y="530"/>
                </a:cxn>
                <a:cxn ang="0">
                  <a:pos x="288" y="532"/>
                </a:cxn>
                <a:cxn ang="0">
                  <a:pos x="271" y="533"/>
                </a:cxn>
                <a:cxn ang="0">
                  <a:pos x="257" y="533"/>
                </a:cxn>
                <a:cxn ang="0">
                  <a:pos x="249" y="534"/>
                </a:cxn>
                <a:cxn ang="0">
                  <a:pos x="138" y="536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93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/>
              <a:ahLst/>
              <a:cxnLst>
                <a:cxn ang="0">
                  <a:pos x="250" y="1049"/>
                </a:cxn>
                <a:cxn ang="0">
                  <a:pos x="168" y="988"/>
                </a:cxn>
                <a:cxn ang="0">
                  <a:pos x="100" y="910"/>
                </a:cxn>
                <a:cxn ang="0">
                  <a:pos x="49" y="816"/>
                </a:cxn>
                <a:cxn ang="0">
                  <a:pos x="15" y="708"/>
                </a:cxn>
                <a:cxn ang="0">
                  <a:pos x="1" y="589"/>
                </a:cxn>
                <a:cxn ang="0">
                  <a:pos x="4" y="494"/>
                </a:cxn>
                <a:cxn ang="0">
                  <a:pos x="15" y="415"/>
                </a:cxn>
                <a:cxn ang="0">
                  <a:pos x="37" y="341"/>
                </a:cxn>
                <a:cxn ang="0">
                  <a:pos x="69" y="273"/>
                </a:cxn>
                <a:cxn ang="0">
                  <a:pos x="109" y="212"/>
                </a:cxn>
                <a:cxn ang="0">
                  <a:pos x="157" y="159"/>
                </a:cxn>
                <a:cxn ang="0">
                  <a:pos x="213" y="113"/>
                </a:cxn>
                <a:cxn ang="0">
                  <a:pos x="276" y="75"/>
                </a:cxn>
                <a:cxn ang="0">
                  <a:pos x="345" y="44"/>
                </a:cxn>
                <a:cxn ang="0">
                  <a:pos x="417" y="21"/>
                </a:cxn>
                <a:cxn ang="0">
                  <a:pos x="494" y="6"/>
                </a:cxn>
                <a:cxn ang="0">
                  <a:pos x="575" y="0"/>
                </a:cxn>
                <a:cxn ang="0">
                  <a:pos x="682" y="4"/>
                </a:cxn>
                <a:cxn ang="0">
                  <a:pos x="798" y="25"/>
                </a:cxn>
                <a:cxn ang="0">
                  <a:pos x="907" y="61"/>
                </a:cxn>
                <a:cxn ang="0">
                  <a:pos x="907" y="159"/>
                </a:cxn>
                <a:cxn ang="0">
                  <a:pos x="866" y="171"/>
                </a:cxn>
                <a:cxn ang="0">
                  <a:pos x="785" y="113"/>
                </a:cxn>
                <a:cxn ang="0">
                  <a:pos x="694" y="75"/>
                </a:cxn>
                <a:cxn ang="0">
                  <a:pos x="624" y="61"/>
                </a:cxn>
                <a:cxn ang="0">
                  <a:pos x="554" y="60"/>
                </a:cxn>
                <a:cxn ang="0">
                  <a:pos x="491" y="69"/>
                </a:cxn>
                <a:cxn ang="0">
                  <a:pos x="432" y="86"/>
                </a:cxn>
                <a:cxn ang="0">
                  <a:pos x="379" y="111"/>
                </a:cxn>
                <a:cxn ang="0">
                  <a:pos x="330" y="144"/>
                </a:cxn>
                <a:cxn ang="0">
                  <a:pos x="286" y="184"/>
                </a:cxn>
                <a:cxn ang="0">
                  <a:pos x="249" y="231"/>
                </a:cxn>
                <a:cxn ang="0">
                  <a:pos x="206" y="313"/>
                </a:cxn>
                <a:cxn ang="0">
                  <a:pos x="168" y="434"/>
                </a:cxn>
                <a:cxn ang="0">
                  <a:pos x="156" y="564"/>
                </a:cxn>
                <a:cxn ang="0">
                  <a:pos x="169" y="702"/>
                </a:cxn>
                <a:cxn ang="0">
                  <a:pos x="208" y="824"/>
                </a:cxn>
                <a:cxn ang="0">
                  <a:pos x="273" y="924"/>
                </a:cxn>
                <a:cxn ang="0">
                  <a:pos x="358" y="998"/>
                </a:cxn>
                <a:cxn ang="0">
                  <a:pos x="461" y="1045"/>
                </a:cxn>
                <a:cxn ang="0">
                  <a:pos x="577" y="1060"/>
                </a:cxn>
                <a:cxn ang="0">
                  <a:pos x="653" y="1055"/>
                </a:cxn>
                <a:cxn ang="0">
                  <a:pos x="725" y="1037"/>
                </a:cxn>
                <a:cxn ang="0">
                  <a:pos x="839" y="985"/>
                </a:cxn>
                <a:cxn ang="0">
                  <a:pos x="911" y="934"/>
                </a:cxn>
                <a:cxn ang="0">
                  <a:pos x="827" y="1073"/>
                </a:cxn>
                <a:cxn ang="0">
                  <a:pos x="713" y="1107"/>
                </a:cxn>
                <a:cxn ang="0">
                  <a:pos x="587" y="1122"/>
                </a:cxn>
                <a:cxn ang="0">
                  <a:pos x="462" y="1116"/>
                </a:cxn>
                <a:cxn ang="0">
                  <a:pos x="349" y="1092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94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/>
              <a:ahLst/>
              <a:cxnLst>
                <a:cxn ang="0">
                  <a:pos x="229" y="777"/>
                </a:cxn>
                <a:cxn ang="0">
                  <a:pos x="184" y="901"/>
                </a:cxn>
                <a:cxn ang="0">
                  <a:pos x="147" y="998"/>
                </a:cxn>
                <a:cxn ang="0">
                  <a:pos x="114" y="1104"/>
                </a:cxn>
                <a:cxn ang="0">
                  <a:pos x="88" y="1101"/>
                </a:cxn>
                <a:cxn ang="0">
                  <a:pos x="80" y="1100"/>
                </a:cxn>
                <a:cxn ang="0">
                  <a:pos x="72" y="1100"/>
                </a:cxn>
                <a:cxn ang="0">
                  <a:pos x="54" y="1098"/>
                </a:cxn>
                <a:cxn ang="0">
                  <a:pos x="36" y="1098"/>
                </a:cxn>
                <a:cxn ang="0">
                  <a:pos x="23" y="1100"/>
                </a:cxn>
                <a:cxn ang="0">
                  <a:pos x="0" y="1104"/>
                </a:cxn>
                <a:cxn ang="0">
                  <a:pos x="491" y="0"/>
                </a:cxn>
                <a:cxn ang="0">
                  <a:pos x="528" y="0"/>
                </a:cxn>
                <a:cxn ang="0">
                  <a:pos x="1001" y="1104"/>
                </a:cxn>
                <a:cxn ang="0">
                  <a:pos x="968" y="1101"/>
                </a:cxn>
                <a:cxn ang="0">
                  <a:pos x="957" y="1101"/>
                </a:cxn>
                <a:cxn ang="0">
                  <a:pos x="953" y="1100"/>
                </a:cxn>
                <a:cxn ang="0">
                  <a:pos x="944" y="1100"/>
                </a:cxn>
                <a:cxn ang="0">
                  <a:pos x="919" y="1098"/>
                </a:cxn>
                <a:cxn ang="0">
                  <a:pos x="893" y="1098"/>
                </a:cxn>
                <a:cxn ang="0">
                  <a:pos x="871" y="1100"/>
                </a:cxn>
                <a:cxn ang="0">
                  <a:pos x="836" y="1104"/>
                </a:cxn>
                <a:cxn ang="0">
                  <a:pos x="819" y="1057"/>
                </a:cxn>
                <a:cxn ang="0">
                  <a:pos x="804" y="1018"/>
                </a:cxn>
                <a:cxn ang="0">
                  <a:pos x="793" y="985"/>
                </a:cxn>
                <a:cxn ang="0">
                  <a:pos x="782" y="958"/>
                </a:cxn>
                <a:cxn ang="0">
                  <a:pos x="777" y="941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3" y="854"/>
                </a:cxn>
                <a:cxn ang="0">
                  <a:pos x="733" y="830"/>
                </a:cxn>
                <a:cxn ang="0">
                  <a:pos x="724" y="805"/>
                </a:cxn>
                <a:cxn ang="0">
                  <a:pos x="713" y="780"/>
                </a:cxn>
                <a:cxn ang="0">
                  <a:pos x="703" y="754"/>
                </a:cxn>
                <a:cxn ang="0">
                  <a:pos x="692" y="729"/>
                </a:cxn>
                <a:cxn ang="0">
                  <a:pos x="682" y="703"/>
                </a:cxn>
                <a:cxn ang="0">
                  <a:pos x="670" y="677"/>
                </a:cxn>
                <a:cxn ang="0">
                  <a:pos x="269" y="677"/>
                </a:cxn>
                <a:cxn ang="0">
                  <a:pos x="229" y="777"/>
                </a:cxn>
                <a:cxn ang="0">
                  <a:pos x="646" y="610"/>
                </a:cxn>
                <a:cxn ang="0">
                  <a:pos x="472" y="208"/>
                </a:cxn>
                <a:cxn ang="0">
                  <a:pos x="299" y="610"/>
                </a:cxn>
                <a:cxn ang="0">
                  <a:pos x="646" y="610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95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/>
              <a:ahLst/>
              <a:cxnLst>
                <a:cxn ang="0">
                  <a:pos x="233" y="587"/>
                </a:cxn>
                <a:cxn ang="0">
                  <a:pos x="194" y="586"/>
                </a:cxn>
                <a:cxn ang="0">
                  <a:pos x="139" y="584"/>
                </a:cxn>
                <a:cxn ang="0">
                  <a:pos x="99" y="1076"/>
                </a:cxn>
                <a:cxn ang="0">
                  <a:pos x="37" y="1076"/>
                </a:cxn>
                <a:cxn ang="0">
                  <a:pos x="283" y="0"/>
                </a:cxn>
                <a:cxn ang="0">
                  <a:pos x="388" y="3"/>
                </a:cxn>
                <a:cxn ang="0">
                  <a:pos x="475" y="13"/>
                </a:cxn>
                <a:cxn ang="0">
                  <a:pos x="544" y="31"/>
                </a:cxn>
                <a:cxn ang="0">
                  <a:pos x="599" y="56"/>
                </a:cxn>
                <a:cxn ang="0">
                  <a:pos x="640" y="91"/>
                </a:cxn>
                <a:cxn ang="0">
                  <a:pos x="667" y="136"/>
                </a:cxn>
                <a:cxn ang="0">
                  <a:pos x="683" y="192"/>
                </a:cxn>
                <a:cxn ang="0">
                  <a:pos x="689" y="258"/>
                </a:cxn>
                <a:cxn ang="0">
                  <a:pos x="683" y="325"/>
                </a:cxn>
                <a:cxn ang="0">
                  <a:pos x="667" y="382"/>
                </a:cxn>
                <a:cxn ang="0">
                  <a:pos x="642" y="431"/>
                </a:cxn>
                <a:cxn ang="0">
                  <a:pos x="605" y="473"/>
                </a:cxn>
                <a:cxn ang="0">
                  <a:pos x="559" y="507"/>
                </a:cxn>
                <a:cxn ang="0">
                  <a:pos x="501" y="537"/>
                </a:cxn>
                <a:cxn ang="0">
                  <a:pos x="432" y="560"/>
                </a:cxn>
                <a:cxn ang="0">
                  <a:pos x="351" y="580"/>
                </a:cxn>
                <a:cxn ang="0">
                  <a:pos x="323" y="585"/>
                </a:cxn>
                <a:cxn ang="0">
                  <a:pos x="286" y="588"/>
                </a:cxn>
                <a:cxn ang="0">
                  <a:pos x="246" y="588"/>
                </a:cxn>
                <a:cxn ang="0">
                  <a:pos x="224" y="524"/>
                </a:cxn>
                <a:cxn ang="0">
                  <a:pos x="260" y="522"/>
                </a:cxn>
                <a:cxn ang="0">
                  <a:pos x="293" y="521"/>
                </a:cxn>
                <a:cxn ang="0">
                  <a:pos x="350" y="513"/>
                </a:cxn>
                <a:cxn ang="0">
                  <a:pos x="399" y="496"/>
                </a:cxn>
                <a:cxn ang="0">
                  <a:pos x="442" y="471"/>
                </a:cxn>
                <a:cxn ang="0">
                  <a:pos x="478" y="442"/>
                </a:cxn>
                <a:cxn ang="0">
                  <a:pos x="506" y="406"/>
                </a:cxn>
                <a:cxn ang="0">
                  <a:pos x="528" y="363"/>
                </a:cxn>
                <a:cxn ang="0">
                  <a:pos x="539" y="317"/>
                </a:cxn>
                <a:cxn ang="0">
                  <a:pos x="544" y="266"/>
                </a:cxn>
                <a:cxn ang="0">
                  <a:pos x="541" y="227"/>
                </a:cxn>
                <a:cxn ang="0">
                  <a:pos x="534" y="191"/>
                </a:cxn>
                <a:cxn ang="0">
                  <a:pos x="520" y="157"/>
                </a:cxn>
                <a:cxn ang="0">
                  <a:pos x="501" y="127"/>
                </a:cxn>
                <a:cxn ang="0">
                  <a:pos x="476" y="103"/>
                </a:cxn>
                <a:cxn ang="0">
                  <a:pos x="445" y="84"/>
                </a:cxn>
                <a:cxn ang="0">
                  <a:pos x="409" y="70"/>
                </a:cxn>
                <a:cxn ang="0">
                  <a:pos x="366" y="64"/>
                </a:cxn>
                <a:cxn ang="0">
                  <a:pos x="337" y="62"/>
                </a:cxn>
                <a:cxn ang="0">
                  <a:pos x="281" y="60"/>
                </a:cxn>
                <a:cxn ang="0">
                  <a:pos x="139" y="60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96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/>
              <a:ahLst/>
              <a:cxnLst>
                <a:cxn ang="0">
                  <a:pos x="139" y="530"/>
                </a:cxn>
                <a:cxn ang="0">
                  <a:pos x="139" y="1081"/>
                </a:cxn>
                <a:cxn ang="0">
                  <a:pos x="111" y="1078"/>
                </a:cxn>
                <a:cxn ang="0">
                  <a:pos x="99" y="1077"/>
                </a:cxn>
                <a:cxn ang="0">
                  <a:pos x="92" y="1077"/>
                </a:cxn>
                <a:cxn ang="0">
                  <a:pos x="69" y="1075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39" y="3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39" y="1"/>
                </a:cxn>
                <a:cxn ang="0">
                  <a:pos x="139" y="488"/>
                </a:cxn>
                <a:cxn ang="0">
                  <a:pos x="143" y="490"/>
                </a:cxn>
                <a:cxn ang="0">
                  <a:pos x="147" y="491"/>
                </a:cxn>
                <a:cxn ang="0">
                  <a:pos x="154" y="490"/>
                </a:cxn>
                <a:cxn ang="0">
                  <a:pos x="161" y="488"/>
                </a:cxn>
                <a:cxn ang="0">
                  <a:pos x="170" y="484"/>
                </a:cxn>
                <a:cxn ang="0">
                  <a:pos x="178" y="479"/>
                </a:cxn>
                <a:cxn ang="0">
                  <a:pos x="185" y="473"/>
                </a:cxn>
                <a:cxn ang="0">
                  <a:pos x="194" y="466"/>
                </a:cxn>
                <a:cxn ang="0">
                  <a:pos x="202" y="459"/>
                </a:cxn>
                <a:cxn ang="0">
                  <a:pos x="212" y="450"/>
                </a:cxn>
                <a:cxn ang="0">
                  <a:pos x="223" y="440"/>
                </a:cxn>
                <a:cxn ang="0">
                  <a:pos x="234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1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7" y="3"/>
                </a:cxn>
                <a:cxn ang="0">
                  <a:pos x="773" y="0"/>
                </a:cxn>
                <a:cxn ang="0">
                  <a:pos x="416" y="345"/>
                </a:cxn>
                <a:cxn ang="0">
                  <a:pos x="283" y="480"/>
                </a:cxn>
                <a:cxn ang="0">
                  <a:pos x="416" y="630"/>
                </a:cxn>
                <a:cxn ang="0">
                  <a:pos x="569" y="804"/>
                </a:cxn>
                <a:cxn ang="0">
                  <a:pos x="666" y="915"/>
                </a:cxn>
                <a:cxn ang="0">
                  <a:pos x="794" y="1073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2" y="1077"/>
                </a:cxn>
                <a:cxn ang="0">
                  <a:pos x="734" y="1077"/>
                </a:cxn>
                <a:cxn ang="0">
                  <a:pos x="707" y="1075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1" y="1001"/>
                </a:cxn>
                <a:cxn ang="0">
                  <a:pos x="535" y="967"/>
                </a:cxn>
                <a:cxn ang="0">
                  <a:pos x="511" y="937"/>
                </a:cxn>
                <a:cxn ang="0">
                  <a:pos x="165" y="535"/>
                </a:cxn>
                <a:cxn ang="0">
                  <a:pos x="160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2" y="526"/>
                </a:cxn>
                <a:cxn ang="0">
                  <a:pos x="141" y="528"/>
                </a:cxn>
                <a:cxn ang="0">
                  <a:pos x="140" y="529"/>
                </a:cxn>
                <a:cxn ang="0">
                  <a:pos x="139" y="530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97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/>
              <a:ahLst/>
              <a:cxnLst>
                <a:cxn ang="0">
                  <a:pos x="396" y="534"/>
                </a:cxn>
                <a:cxn ang="0">
                  <a:pos x="334" y="515"/>
                </a:cxn>
                <a:cxn ang="0">
                  <a:pos x="277" y="489"/>
                </a:cxn>
                <a:cxn ang="0">
                  <a:pos x="224" y="459"/>
                </a:cxn>
                <a:cxn ang="0">
                  <a:pos x="189" y="432"/>
                </a:cxn>
                <a:cxn ang="0">
                  <a:pos x="169" y="411"/>
                </a:cxn>
                <a:cxn ang="0">
                  <a:pos x="151" y="390"/>
                </a:cxn>
                <a:cxn ang="0">
                  <a:pos x="136" y="366"/>
                </a:cxn>
                <a:cxn ang="0">
                  <a:pos x="124" y="341"/>
                </a:cxn>
                <a:cxn ang="0">
                  <a:pos x="116" y="314"/>
                </a:cxn>
                <a:cxn ang="0">
                  <a:pos x="109" y="286"/>
                </a:cxn>
                <a:cxn ang="0">
                  <a:pos x="107" y="256"/>
                </a:cxn>
                <a:cxn ang="0">
                  <a:pos x="106" y="226"/>
                </a:cxn>
                <a:cxn ang="0">
                  <a:pos x="109" y="198"/>
                </a:cxn>
                <a:cxn ang="0">
                  <a:pos x="115" y="171"/>
                </a:cxn>
                <a:cxn ang="0">
                  <a:pos x="122" y="147"/>
                </a:cxn>
                <a:cxn ang="0">
                  <a:pos x="133" y="124"/>
                </a:cxn>
                <a:cxn ang="0">
                  <a:pos x="145" y="103"/>
                </a:cxn>
                <a:cxn ang="0">
                  <a:pos x="161" y="85"/>
                </a:cxn>
                <a:cxn ang="0">
                  <a:pos x="180" y="68"/>
                </a:cxn>
                <a:cxn ang="0">
                  <a:pos x="201" y="53"/>
                </a:cxn>
                <a:cxn ang="0">
                  <a:pos x="226" y="40"/>
                </a:cxn>
                <a:cxn ang="0">
                  <a:pos x="252" y="29"/>
                </a:cxn>
                <a:cxn ang="0">
                  <a:pos x="283" y="19"/>
                </a:cxn>
                <a:cxn ang="0">
                  <a:pos x="317" y="12"/>
                </a:cxn>
                <a:cxn ang="0">
                  <a:pos x="353" y="5"/>
                </a:cxn>
                <a:cxn ang="0">
                  <a:pos x="413" y="1"/>
                </a:cxn>
                <a:cxn ang="0">
                  <a:pos x="790" y="0"/>
                </a:cxn>
                <a:cxn ang="0">
                  <a:pos x="764" y="1079"/>
                </a:cxn>
                <a:cxn ang="0">
                  <a:pos x="745" y="1078"/>
                </a:cxn>
                <a:cxn ang="0">
                  <a:pos x="698" y="1078"/>
                </a:cxn>
                <a:cxn ang="0">
                  <a:pos x="653" y="1081"/>
                </a:cxn>
                <a:cxn ang="0">
                  <a:pos x="591" y="553"/>
                </a:cxn>
                <a:cxn ang="0">
                  <a:pos x="280" y="945"/>
                </a:cxn>
                <a:cxn ang="0">
                  <a:pos x="143" y="1078"/>
                </a:cxn>
                <a:cxn ang="0">
                  <a:pos x="123" y="1076"/>
                </a:cxn>
                <a:cxn ang="0">
                  <a:pos x="91" y="1075"/>
                </a:cxn>
                <a:cxn ang="0">
                  <a:pos x="36" y="1079"/>
                </a:cxn>
                <a:cxn ang="0">
                  <a:pos x="30" y="1041"/>
                </a:cxn>
                <a:cxn ang="0">
                  <a:pos x="430" y="540"/>
                </a:cxn>
                <a:cxn ang="0">
                  <a:pos x="484" y="56"/>
                </a:cxn>
                <a:cxn ang="0">
                  <a:pos x="436" y="59"/>
                </a:cxn>
                <a:cxn ang="0">
                  <a:pos x="400" y="65"/>
                </a:cxn>
                <a:cxn ang="0">
                  <a:pos x="361" y="76"/>
                </a:cxn>
                <a:cxn ang="0">
                  <a:pos x="329" y="91"/>
                </a:cxn>
                <a:cxn ang="0">
                  <a:pos x="301" y="112"/>
                </a:cxn>
                <a:cxn ang="0">
                  <a:pos x="280" y="137"/>
                </a:cxn>
                <a:cxn ang="0">
                  <a:pos x="263" y="166"/>
                </a:cxn>
                <a:cxn ang="0">
                  <a:pos x="252" y="200"/>
                </a:cxn>
                <a:cxn ang="0">
                  <a:pos x="247" y="238"/>
                </a:cxn>
                <a:cxn ang="0">
                  <a:pos x="247" y="280"/>
                </a:cxn>
                <a:cxn ang="0">
                  <a:pos x="254" y="321"/>
                </a:cxn>
                <a:cxn ang="0">
                  <a:pos x="268" y="358"/>
                </a:cxn>
                <a:cxn ang="0">
                  <a:pos x="288" y="391"/>
                </a:cxn>
                <a:cxn ang="0">
                  <a:pos x="316" y="419"/>
                </a:cxn>
                <a:cxn ang="0">
                  <a:pos x="348" y="445"/>
                </a:cxn>
                <a:cxn ang="0">
                  <a:pos x="385" y="464"/>
                </a:cxn>
                <a:cxn ang="0">
                  <a:pos x="426" y="480"/>
                </a:cxn>
                <a:cxn ang="0">
                  <a:pos x="476" y="489"/>
                </a:cxn>
                <a:cxn ang="0">
                  <a:pos x="540" y="494"/>
                </a:cxn>
                <a:cxn ang="0">
                  <a:pos x="653" y="495"/>
                </a:cxn>
                <a:cxn ang="0">
                  <a:pos x="589" y="56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98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/>
              <a:ahLst/>
              <a:cxnLst>
                <a:cxn ang="0">
                  <a:pos x="138" y="824"/>
                </a:cxn>
                <a:cxn ang="0">
                  <a:pos x="154" y="824"/>
                </a:cxn>
                <a:cxn ang="0">
                  <a:pos x="872" y="0"/>
                </a:cxn>
                <a:cxn ang="0">
                  <a:pos x="941" y="0"/>
                </a:cxn>
                <a:cxn ang="0">
                  <a:pos x="941" y="1081"/>
                </a:cxn>
                <a:cxn ang="0">
                  <a:pos x="921" y="1079"/>
                </a:cxn>
                <a:cxn ang="0">
                  <a:pos x="903" y="1076"/>
                </a:cxn>
                <a:cxn ang="0">
                  <a:pos x="886" y="1076"/>
                </a:cxn>
                <a:cxn ang="0">
                  <a:pos x="872" y="1075"/>
                </a:cxn>
                <a:cxn ang="0">
                  <a:pos x="859" y="1076"/>
                </a:cxn>
                <a:cxn ang="0">
                  <a:pos x="843" y="1076"/>
                </a:cxn>
                <a:cxn ang="0">
                  <a:pos x="824" y="1079"/>
                </a:cxn>
                <a:cxn ang="0">
                  <a:pos x="803" y="1081"/>
                </a:cxn>
                <a:cxn ang="0">
                  <a:pos x="803" y="219"/>
                </a:cxn>
                <a:cxn ang="0">
                  <a:pos x="786" y="219"/>
                </a:cxn>
                <a:cxn ang="0">
                  <a:pos x="129" y="984"/>
                </a:cxn>
                <a:cxn ang="0">
                  <a:pos x="106" y="1011"/>
                </a:cxn>
                <a:cxn ang="0">
                  <a:pos x="83" y="1036"/>
                </a:cxn>
                <a:cxn ang="0">
                  <a:pos x="64" y="1059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3"/>
                </a:cxn>
                <a:cxn ang="0">
                  <a:pos x="44" y="4"/>
                </a:cxn>
                <a:cxn ang="0">
                  <a:pos x="69" y="4"/>
                </a:cxn>
                <a:cxn ang="0">
                  <a:pos x="138" y="0"/>
                </a:cxn>
                <a:cxn ang="0">
                  <a:pos x="138" y="824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99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96" y="3"/>
                </a:cxn>
                <a:cxn ang="0">
                  <a:pos x="139" y="0"/>
                </a:cxn>
                <a:cxn ang="0">
                  <a:pos x="139" y="453"/>
                </a:cxn>
                <a:cxn ang="0">
                  <a:pos x="472" y="461"/>
                </a:cxn>
                <a:cxn ang="0">
                  <a:pos x="489" y="460"/>
                </a:cxn>
                <a:cxn ang="0">
                  <a:pos x="509" y="460"/>
                </a:cxn>
                <a:cxn ang="0">
                  <a:pos x="528" y="459"/>
                </a:cxn>
                <a:cxn ang="0">
                  <a:pos x="549" y="459"/>
                </a:cxn>
                <a:cxn ang="0">
                  <a:pos x="570" y="458"/>
                </a:cxn>
                <a:cxn ang="0">
                  <a:pos x="592" y="457"/>
                </a:cxn>
                <a:cxn ang="0">
                  <a:pos x="614" y="457"/>
                </a:cxn>
                <a:cxn ang="0">
                  <a:pos x="639" y="456"/>
                </a:cxn>
                <a:cxn ang="0">
                  <a:pos x="662" y="456"/>
                </a:cxn>
                <a:cxn ang="0">
                  <a:pos x="684" y="454"/>
                </a:cxn>
                <a:cxn ang="0">
                  <a:pos x="707" y="454"/>
                </a:cxn>
                <a:cxn ang="0">
                  <a:pos x="727" y="454"/>
                </a:cxn>
                <a:cxn ang="0">
                  <a:pos x="747" y="453"/>
                </a:cxn>
                <a:cxn ang="0">
                  <a:pos x="766" y="453"/>
                </a:cxn>
                <a:cxn ang="0">
                  <a:pos x="785" y="453"/>
                </a:cxn>
                <a:cxn ang="0">
                  <a:pos x="802" y="453"/>
                </a:cxn>
                <a:cxn ang="0">
                  <a:pos x="802" y="0"/>
                </a:cxn>
                <a:cxn ang="0">
                  <a:pos x="843" y="3"/>
                </a:cxn>
                <a:cxn ang="0">
                  <a:pos x="873" y="4"/>
                </a:cxn>
                <a:cxn ang="0">
                  <a:pos x="900" y="3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13" y="1079"/>
                </a:cxn>
                <a:cxn ang="0">
                  <a:pos x="902" y="1079"/>
                </a:cxn>
                <a:cxn ang="0">
                  <a:pos x="894" y="1078"/>
                </a:cxn>
                <a:cxn ang="0">
                  <a:pos x="873" y="1075"/>
                </a:cxn>
                <a:cxn ang="0">
                  <a:pos x="849" y="1078"/>
                </a:cxn>
                <a:cxn ang="0">
                  <a:pos x="827" y="1079"/>
                </a:cxn>
                <a:cxn ang="0">
                  <a:pos x="802" y="1081"/>
                </a:cxn>
                <a:cxn ang="0">
                  <a:pos x="802" y="537"/>
                </a:cxn>
                <a:cxn ang="0">
                  <a:pos x="692" y="535"/>
                </a:cxn>
                <a:cxn ang="0">
                  <a:pos x="564" y="529"/>
                </a:cxn>
                <a:cxn ang="0">
                  <a:pos x="379" y="529"/>
                </a:cxn>
                <a:cxn ang="0">
                  <a:pos x="367" y="529"/>
                </a:cxn>
                <a:cxn ang="0">
                  <a:pos x="351" y="530"/>
                </a:cxn>
                <a:cxn ang="0">
                  <a:pos x="332" y="530"/>
                </a:cxn>
                <a:cxn ang="0">
                  <a:pos x="310" y="531"/>
                </a:cxn>
                <a:cxn ang="0">
                  <a:pos x="289" y="533"/>
                </a:cxn>
                <a:cxn ang="0">
                  <a:pos x="272" y="534"/>
                </a:cxn>
                <a:cxn ang="0">
                  <a:pos x="259" y="535"/>
                </a:cxn>
                <a:cxn ang="0">
                  <a:pos x="250" y="535"/>
                </a:cxn>
                <a:cxn ang="0">
                  <a:pos x="139" y="537"/>
                </a:cxn>
                <a:cxn ang="0">
                  <a:pos x="139" y="1081"/>
                </a:cxn>
                <a:cxn ang="0">
                  <a:pos x="110" y="1079"/>
                </a:cxn>
                <a:cxn ang="0">
                  <a:pos x="99" y="1079"/>
                </a:cxn>
                <a:cxn ang="0">
                  <a:pos x="91" y="1078"/>
                </a:cxn>
                <a:cxn ang="0">
                  <a:pos x="69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40" y="3"/>
                </a:cxn>
                <a:cxn ang="0">
                  <a:pos x="69" y="4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00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/>
              <a:ahLst/>
              <a:cxnLst>
                <a:cxn ang="0">
                  <a:pos x="266" y="999"/>
                </a:cxn>
                <a:cxn ang="0">
                  <a:pos x="318" y="998"/>
                </a:cxn>
                <a:cxn ang="0">
                  <a:pos x="362" y="997"/>
                </a:cxn>
                <a:cxn ang="0">
                  <a:pos x="397" y="996"/>
                </a:cxn>
                <a:cxn ang="0">
                  <a:pos x="425" y="996"/>
                </a:cxn>
                <a:cxn ang="0">
                  <a:pos x="440" y="996"/>
                </a:cxn>
                <a:cxn ang="0">
                  <a:pos x="456" y="995"/>
                </a:cxn>
                <a:cxn ang="0">
                  <a:pos x="472" y="994"/>
                </a:cxn>
                <a:cxn ang="0">
                  <a:pos x="488" y="994"/>
                </a:cxn>
                <a:cxn ang="0">
                  <a:pos x="505" y="990"/>
                </a:cxn>
                <a:cxn ang="0">
                  <a:pos x="524" y="987"/>
                </a:cxn>
                <a:cxn ang="0">
                  <a:pos x="545" y="984"/>
                </a:cxn>
                <a:cxn ang="0">
                  <a:pos x="571" y="981"/>
                </a:cxn>
                <a:cxn ang="0">
                  <a:pos x="569" y="998"/>
                </a:cxn>
                <a:cxn ang="0">
                  <a:pos x="565" y="1014"/>
                </a:cxn>
                <a:cxn ang="0">
                  <a:pos x="564" y="1030"/>
                </a:cxn>
                <a:cxn ang="0">
                  <a:pos x="565" y="1042"/>
                </a:cxn>
                <a:cxn ang="0">
                  <a:pos x="565" y="1051"/>
                </a:cxn>
                <a:cxn ang="0">
                  <a:pos x="571" y="1075"/>
                </a:cxn>
                <a:cxn ang="0">
                  <a:pos x="0" y="1075"/>
                </a:cxn>
                <a:cxn ang="0">
                  <a:pos x="0" y="0"/>
                </a:cxn>
                <a:cxn ang="0">
                  <a:pos x="559" y="0"/>
                </a:cxn>
                <a:cxn ang="0">
                  <a:pos x="557" y="29"/>
                </a:cxn>
                <a:cxn ang="0">
                  <a:pos x="556" y="49"/>
                </a:cxn>
                <a:cxn ang="0">
                  <a:pos x="557" y="67"/>
                </a:cxn>
                <a:cxn ang="0">
                  <a:pos x="559" y="96"/>
                </a:cxn>
                <a:cxn ang="0">
                  <a:pos x="540" y="91"/>
                </a:cxn>
                <a:cxn ang="0">
                  <a:pos x="523" y="88"/>
                </a:cxn>
                <a:cxn ang="0">
                  <a:pos x="508" y="86"/>
                </a:cxn>
                <a:cxn ang="0">
                  <a:pos x="497" y="84"/>
                </a:cxn>
                <a:cxn ang="0">
                  <a:pos x="478" y="82"/>
                </a:cxn>
                <a:cxn ang="0">
                  <a:pos x="457" y="80"/>
                </a:cxn>
                <a:cxn ang="0">
                  <a:pos x="438" y="79"/>
                </a:cxn>
                <a:cxn ang="0">
                  <a:pos x="419" y="78"/>
                </a:cxn>
                <a:cxn ang="0">
                  <a:pos x="261" y="76"/>
                </a:cxn>
                <a:cxn ang="0">
                  <a:pos x="139" y="76"/>
                </a:cxn>
                <a:cxn ang="0">
                  <a:pos x="139" y="471"/>
                </a:cxn>
                <a:cxn ang="0">
                  <a:pos x="427" y="471"/>
                </a:cxn>
                <a:cxn ang="0">
                  <a:pos x="473" y="467"/>
                </a:cxn>
                <a:cxn ang="0">
                  <a:pos x="524" y="463"/>
                </a:cxn>
                <a:cxn ang="0">
                  <a:pos x="521" y="487"/>
                </a:cxn>
                <a:cxn ang="0">
                  <a:pos x="520" y="504"/>
                </a:cxn>
                <a:cxn ang="0">
                  <a:pos x="521" y="521"/>
                </a:cxn>
                <a:cxn ang="0">
                  <a:pos x="524" y="548"/>
                </a:cxn>
                <a:cxn ang="0">
                  <a:pos x="473" y="545"/>
                </a:cxn>
                <a:cxn ang="0">
                  <a:pos x="427" y="540"/>
                </a:cxn>
                <a:cxn ang="0">
                  <a:pos x="139" y="540"/>
                </a:cxn>
                <a:cxn ang="0">
                  <a:pos x="139" y="1002"/>
                </a:cxn>
                <a:cxn ang="0">
                  <a:pos x="153" y="1001"/>
                </a:cxn>
                <a:cxn ang="0">
                  <a:pos x="179" y="1001"/>
                </a:cxn>
                <a:cxn ang="0">
                  <a:pos x="217" y="1000"/>
                </a:cxn>
                <a:cxn ang="0">
                  <a:pos x="266" y="999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01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/>
              <a:ahLst/>
              <a:cxnLst>
                <a:cxn ang="0">
                  <a:pos x="140" y="1004"/>
                </a:cxn>
                <a:cxn ang="0">
                  <a:pos x="489" y="1004"/>
                </a:cxn>
                <a:cxn ang="0">
                  <a:pos x="489" y="0"/>
                </a:cxn>
                <a:cxn ang="0">
                  <a:pos x="506" y="2"/>
                </a:cxn>
                <a:cxn ang="0">
                  <a:pos x="524" y="4"/>
                </a:cxn>
                <a:cxn ang="0">
                  <a:pos x="541" y="4"/>
                </a:cxn>
                <a:cxn ang="0">
                  <a:pos x="559" y="5"/>
                </a:cxn>
                <a:cxn ang="0">
                  <a:pos x="581" y="4"/>
                </a:cxn>
                <a:cxn ang="0">
                  <a:pos x="599" y="4"/>
                </a:cxn>
                <a:cxn ang="0">
                  <a:pos x="615" y="2"/>
                </a:cxn>
                <a:cxn ang="0">
                  <a:pos x="627" y="0"/>
                </a:cxn>
                <a:cxn ang="0">
                  <a:pos x="627" y="1004"/>
                </a:cxn>
                <a:cxn ang="0">
                  <a:pos x="978" y="1004"/>
                </a:cxn>
                <a:cxn ang="0">
                  <a:pos x="978" y="0"/>
                </a:cxn>
                <a:cxn ang="0">
                  <a:pos x="995" y="2"/>
                </a:cxn>
                <a:cxn ang="0">
                  <a:pos x="1012" y="4"/>
                </a:cxn>
                <a:cxn ang="0">
                  <a:pos x="1029" y="4"/>
                </a:cxn>
                <a:cxn ang="0">
                  <a:pos x="1047" y="5"/>
                </a:cxn>
                <a:cxn ang="0">
                  <a:pos x="1065" y="4"/>
                </a:cxn>
                <a:cxn ang="0">
                  <a:pos x="1082" y="4"/>
                </a:cxn>
                <a:cxn ang="0">
                  <a:pos x="1100" y="2"/>
                </a:cxn>
                <a:cxn ang="0">
                  <a:pos x="1117" y="0"/>
                </a:cxn>
                <a:cxn ang="0">
                  <a:pos x="1117" y="1086"/>
                </a:cxn>
                <a:cxn ang="0">
                  <a:pos x="1086" y="1086"/>
                </a:cxn>
                <a:cxn ang="0">
                  <a:pos x="1052" y="1086"/>
                </a:cxn>
                <a:cxn ang="0">
                  <a:pos x="1012" y="1085"/>
                </a:cxn>
                <a:cxn ang="0">
                  <a:pos x="969" y="1085"/>
                </a:cxn>
                <a:cxn ang="0">
                  <a:pos x="944" y="1084"/>
                </a:cxn>
                <a:cxn ang="0">
                  <a:pos x="920" y="1084"/>
                </a:cxn>
                <a:cxn ang="0">
                  <a:pos x="896" y="1084"/>
                </a:cxn>
                <a:cxn ang="0">
                  <a:pos x="870" y="1084"/>
                </a:cxn>
                <a:cxn ang="0">
                  <a:pos x="844" y="1083"/>
                </a:cxn>
                <a:cxn ang="0">
                  <a:pos x="818" y="1083"/>
                </a:cxn>
                <a:cxn ang="0">
                  <a:pos x="791" y="1083"/>
                </a:cxn>
                <a:cxn ang="0">
                  <a:pos x="763" y="1083"/>
                </a:cxn>
                <a:cxn ang="0">
                  <a:pos x="736" y="1081"/>
                </a:cxn>
                <a:cxn ang="0">
                  <a:pos x="709" y="1081"/>
                </a:cxn>
                <a:cxn ang="0">
                  <a:pos x="683" y="1081"/>
                </a:cxn>
                <a:cxn ang="0">
                  <a:pos x="657" y="1081"/>
                </a:cxn>
                <a:cxn ang="0">
                  <a:pos x="632" y="1080"/>
                </a:cxn>
                <a:cxn ang="0">
                  <a:pos x="606" y="1080"/>
                </a:cxn>
                <a:cxn ang="0">
                  <a:pos x="582" y="1080"/>
                </a:cxn>
                <a:cxn ang="0">
                  <a:pos x="559" y="1080"/>
                </a:cxn>
                <a:cxn ang="0">
                  <a:pos x="197" y="1080"/>
                </a:cxn>
                <a:cxn ang="0">
                  <a:pos x="172" y="1081"/>
                </a:cxn>
                <a:cxn ang="0">
                  <a:pos x="143" y="1081"/>
                </a:cxn>
                <a:cxn ang="0">
                  <a:pos x="112" y="1083"/>
                </a:cxn>
                <a:cxn ang="0">
                  <a:pos x="77" y="1084"/>
                </a:cxn>
                <a:cxn ang="0">
                  <a:pos x="45" y="1084"/>
                </a:cxn>
                <a:cxn ang="0">
                  <a:pos x="22" y="1085"/>
                </a:cxn>
                <a:cxn ang="0">
                  <a:pos x="7" y="1086"/>
                </a:cxn>
                <a:cxn ang="0">
                  <a:pos x="0" y="1086"/>
                </a:cxn>
                <a:cxn ang="0">
                  <a:pos x="0" y="0"/>
                </a:cxn>
                <a:cxn ang="0">
                  <a:pos x="16" y="2"/>
                </a:cxn>
                <a:cxn ang="0">
                  <a:pos x="33" y="4"/>
                </a:cxn>
                <a:cxn ang="0">
                  <a:pos x="51" y="4"/>
                </a:cxn>
                <a:cxn ang="0">
                  <a:pos x="69" y="5"/>
                </a:cxn>
                <a:cxn ang="0">
                  <a:pos x="86" y="4"/>
                </a:cxn>
                <a:cxn ang="0">
                  <a:pos x="104" y="4"/>
                </a:cxn>
                <a:cxn ang="0">
                  <a:pos x="122" y="2"/>
                </a:cxn>
                <a:cxn ang="0">
                  <a:pos x="140" y="0"/>
                </a:cxn>
                <a:cxn ang="0">
                  <a:pos x="140" y="1004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02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1081"/>
                </a:cxn>
                <a:cxn ang="0">
                  <a:pos x="111" y="1078"/>
                </a:cxn>
                <a:cxn ang="0">
                  <a:pos x="26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7" y="2"/>
                </a:cxn>
                <a:cxn ang="0">
                  <a:pos x="34" y="3"/>
                </a:cxn>
                <a:cxn ang="0">
                  <a:pos x="52" y="4"/>
                </a:cxn>
                <a:cxn ang="0">
                  <a:pos x="70" y="4"/>
                </a:cxn>
                <a:cxn ang="0">
                  <a:pos x="91" y="4"/>
                </a:cxn>
                <a:cxn ang="0">
                  <a:pos x="110" y="3"/>
                </a:cxn>
                <a:cxn ang="0">
                  <a:pos x="126" y="2"/>
                </a:cxn>
                <a:cxn ang="0">
                  <a:pos x="140" y="0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03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138" y="0"/>
                </a:cxn>
                <a:cxn ang="0">
                  <a:pos x="282" y="488"/>
                </a:cxn>
                <a:cxn ang="0">
                  <a:pos x="353" y="491"/>
                </a:cxn>
                <a:cxn ang="0">
                  <a:pos x="418" y="495"/>
                </a:cxn>
                <a:cxn ang="0">
                  <a:pos x="474" y="502"/>
                </a:cxn>
                <a:cxn ang="0">
                  <a:pos x="521" y="513"/>
                </a:cxn>
                <a:cxn ang="0">
                  <a:pos x="563" y="527"/>
                </a:cxn>
                <a:cxn ang="0">
                  <a:pos x="598" y="546"/>
                </a:cxn>
                <a:cxn ang="0">
                  <a:pos x="626" y="568"/>
                </a:cxn>
                <a:cxn ang="0">
                  <a:pos x="648" y="595"/>
                </a:cxn>
                <a:cxn ang="0">
                  <a:pos x="666" y="625"/>
                </a:cxn>
                <a:cxn ang="0">
                  <a:pos x="678" y="661"/>
                </a:cxn>
                <a:cxn ang="0">
                  <a:pos x="686" y="702"/>
                </a:cxn>
                <a:cxn ang="0">
                  <a:pos x="688" y="747"/>
                </a:cxn>
                <a:cxn ang="0">
                  <a:pos x="687" y="781"/>
                </a:cxn>
                <a:cxn ang="0">
                  <a:pos x="682" y="814"/>
                </a:cxn>
                <a:cxn ang="0">
                  <a:pos x="677" y="844"/>
                </a:cxn>
                <a:cxn ang="0">
                  <a:pos x="669" y="873"/>
                </a:cxn>
                <a:cxn ang="0">
                  <a:pos x="657" y="898"/>
                </a:cxn>
                <a:cxn ang="0">
                  <a:pos x="644" y="923"/>
                </a:cxn>
                <a:cxn ang="0">
                  <a:pos x="627" y="944"/>
                </a:cxn>
                <a:cxn ang="0">
                  <a:pos x="609" y="964"/>
                </a:cxn>
                <a:cxn ang="0">
                  <a:pos x="587" y="982"/>
                </a:cxn>
                <a:cxn ang="0">
                  <a:pos x="563" y="999"/>
                </a:cxn>
                <a:cxn ang="0">
                  <a:pos x="535" y="1015"/>
                </a:cxn>
                <a:cxn ang="0">
                  <a:pos x="504" y="1029"/>
                </a:cxn>
                <a:cxn ang="0">
                  <a:pos x="470" y="1041"/>
                </a:cxn>
                <a:cxn ang="0">
                  <a:pos x="433" y="1052"/>
                </a:cxn>
                <a:cxn ang="0">
                  <a:pos x="352" y="1070"/>
                </a:cxn>
                <a:cxn ang="0">
                  <a:pos x="321" y="1072"/>
                </a:cxn>
                <a:cxn ang="0">
                  <a:pos x="275" y="1074"/>
                </a:cxn>
                <a:cxn ang="0">
                  <a:pos x="213" y="1076"/>
                </a:cxn>
                <a:cxn ang="0">
                  <a:pos x="141" y="1078"/>
                </a:cxn>
                <a:cxn ang="0">
                  <a:pos x="0" y="0"/>
                </a:cxn>
                <a:cxn ang="0">
                  <a:pos x="514" y="881"/>
                </a:cxn>
                <a:cxn ang="0">
                  <a:pos x="527" y="852"/>
                </a:cxn>
                <a:cxn ang="0">
                  <a:pos x="536" y="822"/>
                </a:cxn>
                <a:cxn ang="0">
                  <a:pos x="541" y="790"/>
                </a:cxn>
                <a:cxn ang="0">
                  <a:pos x="544" y="755"/>
                </a:cxn>
                <a:cxn ang="0">
                  <a:pos x="540" y="714"/>
                </a:cxn>
                <a:cxn ang="0">
                  <a:pos x="532" y="677"/>
                </a:cxn>
                <a:cxn ang="0">
                  <a:pos x="518" y="644"/>
                </a:cxn>
                <a:cxn ang="0">
                  <a:pos x="498" y="615"/>
                </a:cxn>
                <a:cxn ang="0">
                  <a:pos x="474" y="590"/>
                </a:cxn>
                <a:cxn ang="0">
                  <a:pos x="443" y="571"/>
                </a:cxn>
                <a:cxn ang="0">
                  <a:pos x="407" y="558"/>
                </a:cxn>
                <a:cxn ang="0">
                  <a:pos x="366" y="552"/>
                </a:cxn>
                <a:cxn ang="0">
                  <a:pos x="347" y="550"/>
                </a:cxn>
                <a:cxn ang="0">
                  <a:pos x="329" y="549"/>
                </a:cxn>
                <a:cxn ang="0">
                  <a:pos x="304" y="549"/>
                </a:cxn>
                <a:cxn ang="0">
                  <a:pos x="269" y="548"/>
                </a:cxn>
                <a:cxn ang="0">
                  <a:pos x="138" y="1012"/>
                </a:cxn>
                <a:cxn ang="0">
                  <a:pos x="313" y="1009"/>
                </a:cxn>
                <a:cxn ang="0">
                  <a:pos x="349" y="1002"/>
                </a:cxn>
                <a:cxn ang="0">
                  <a:pos x="382" y="992"/>
                </a:cxn>
                <a:cxn ang="0">
                  <a:pos x="412" y="978"/>
                </a:cxn>
                <a:cxn ang="0">
                  <a:pos x="441" y="962"/>
                </a:cxn>
                <a:cxn ang="0">
                  <a:pos x="466" y="942"/>
                </a:cxn>
                <a:cxn ang="0">
                  <a:pos x="487" y="919"/>
                </a:cxn>
                <a:cxn ang="0">
                  <a:pos x="507" y="895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04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/>
              <a:ahLst/>
              <a:cxnLst>
                <a:cxn ang="0">
                  <a:pos x="333" y="1015"/>
                </a:cxn>
                <a:cxn ang="0">
                  <a:pos x="402" y="1000"/>
                </a:cxn>
                <a:cxn ang="0">
                  <a:pos x="462" y="970"/>
                </a:cxn>
                <a:cxn ang="0">
                  <a:pos x="508" y="926"/>
                </a:cxn>
                <a:cxn ang="0">
                  <a:pos x="542" y="871"/>
                </a:cxn>
                <a:cxn ang="0">
                  <a:pos x="559" y="807"/>
                </a:cxn>
                <a:cxn ang="0">
                  <a:pos x="559" y="730"/>
                </a:cxn>
                <a:cxn ang="0">
                  <a:pos x="539" y="659"/>
                </a:cxn>
                <a:cxn ang="0">
                  <a:pos x="499" y="607"/>
                </a:cxn>
                <a:cxn ang="0">
                  <a:pos x="443" y="571"/>
                </a:cxn>
                <a:cxn ang="0">
                  <a:pos x="371" y="548"/>
                </a:cxn>
                <a:cxn ang="0">
                  <a:pos x="284" y="537"/>
                </a:cxn>
                <a:cxn ang="0">
                  <a:pos x="140" y="1017"/>
                </a:cxn>
                <a:cxn ang="0">
                  <a:pos x="195" y="474"/>
                </a:cxn>
                <a:cxn ang="0">
                  <a:pos x="314" y="469"/>
                </a:cxn>
                <a:cxn ang="0">
                  <a:pos x="410" y="444"/>
                </a:cxn>
                <a:cxn ang="0">
                  <a:pos x="461" y="412"/>
                </a:cxn>
                <a:cxn ang="0">
                  <a:pos x="498" y="367"/>
                </a:cxn>
                <a:cxn ang="0">
                  <a:pos x="523" y="312"/>
                </a:cxn>
                <a:cxn ang="0">
                  <a:pos x="530" y="252"/>
                </a:cxn>
                <a:cxn ang="0">
                  <a:pos x="523" y="187"/>
                </a:cxn>
                <a:cxn ang="0">
                  <a:pos x="500" y="137"/>
                </a:cxn>
                <a:cxn ang="0">
                  <a:pos x="462" y="100"/>
                </a:cxn>
                <a:cxn ang="0">
                  <a:pos x="410" y="77"/>
                </a:cxn>
                <a:cxn ang="0">
                  <a:pos x="343" y="64"/>
                </a:cxn>
                <a:cxn ang="0">
                  <a:pos x="262" y="60"/>
                </a:cxn>
                <a:cxn ang="0">
                  <a:pos x="374" y="1"/>
                </a:cxn>
                <a:cxn ang="0">
                  <a:pos x="471" y="12"/>
                </a:cxn>
                <a:cxn ang="0">
                  <a:pos x="548" y="33"/>
                </a:cxn>
                <a:cxn ang="0">
                  <a:pos x="607" y="68"/>
                </a:cxn>
                <a:cxn ang="0">
                  <a:pos x="647" y="116"/>
                </a:cxn>
                <a:cxn ang="0">
                  <a:pos x="666" y="181"/>
                </a:cxn>
                <a:cxn ang="0">
                  <a:pos x="668" y="244"/>
                </a:cxn>
                <a:cxn ang="0">
                  <a:pos x="659" y="294"/>
                </a:cxn>
                <a:cxn ang="0">
                  <a:pos x="629" y="360"/>
                </a:cxn>
                <a:cxn ang="0">
                  <a:pos x="561" y="431"/>
                </a:cxn>
                <a:cxn ang="0">
                  <a:pos x="473" y="480"/>
                </a:cxn>
                <a:cxn ang="0">
                  <a:pos x="443" y="499"/>
                </a:cxn>
                <a:cxn ang="0">
                  <a:pos x="492" y="508"/>
                </a:cxn>
                <a:cxn ang="0">
                  <a:pos x="545" y="522"/>
                </a:cxn>
                <a:cxn ang="0">
                  <a:pos x="591" y="545"/>
                </a:cxn>
                <a:cxn ang="0">
                  <a:pos x="632" y="572"/>
                </a:cxn>
                <a:cxn ang="0">
                  <a:pos x="667" y="609"/>
                </a:cxn>
                <a:cxn ang="0">
                  <a:pos x="693" y="657"/>
                </a:cxn>
                <a:cxn ang="0">
                  <a:pos x="706" y="713"/>
                </a:cxn>
                <a:cxn ang="0">
                  <a:pos x="705" y="787"/>
                </a:cxn>
                <a:cxn ang="0">
                  <a:pos x="688" y="862"/>
                </a:cxn>
                <a:cxn ang="0">
                  <a:pos x="653" y="929"/>
                </a:cxn>
                <a:cxn ang="0">
                  <a:pos x="599" y="987"/>
                </a:cxn>
                <a:cxn ang="0">
                  <a:pos x="545" y="1025"/>
                </a:cxn>
                <a:cxn ang="0">
                  <a:pos x="470" y="1055"/>
                </a:cxn>
                <a:cxn ang="0">
                  <a:pos x="361" y="107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05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/>
              <a:ahLst/>
              <a:cxnLst>
                <a:cxn ang="0">
                  <a:pos x="91" y="887"/>
                </a:cxn>
                <a:cxn ang="0">
                  <a:pos x="31" y="764"/>
                </a:cxn>
                <a:cxn ang="0">
                  <a:pos x="2" y="626"/>
                </a:cxn>
                <a:cxn ang="0">
                  <a:pos x="5" y="471"/>
                </a:cxn>
                <a:cxn ang="0">
                  <a:pos x="43" y="332"/>
                </a:cxn>
                <a:cxn ang="0">
                  <a:pos x="113" y="213"/>
                </a:cxn>
                <a:cxn ang="0">
                  <a:pos x="210" y="118"/>
                </a:cxn>
                <a:cxn ang="0">
                  <a:pos x="327" y="51"/>
                </a:cxn>
                <a:cxn ang="0">
                  <a:pos x="464" y="9"/>
                </a:cxn>
                <a:cxn ang="0">
                  <a:pos x="611" y="1"/>
                </a:cxn>
                <a:cxn ang="0">
                  <a:pos x="751" y="18"/>
                </a:cxn>
                <a:cxn ang="0">
                  <a:pos x="882" y="61"/>
                </a:cxn>
                <a:cxn ang="0">
                  <a:pos x="998" y="130"/>
                </a:cxn>
                <a:cxn ang="0">
                  <a:pos x="1089" y="227"/>
                </a:cxn>
                <a:cxn ang="0">
                  <a:pos x="1153" y="353"/>
                </a:cxn>
                <a:cxn ang="0">
                  <a:pos x="1180" y="506"/>
                </a:cxn>
                <a:cxn ang="0">
                  <a:pos x="1176" y="623"/>
                </a:cxn>
                <a:cxn ang="0">
                  <a:pos x="1156" y="719"/>
                </a:cxn>
                <a:cxn ang="0">
                  <a:pos x="1122" y="810"/>
                </a:cxn>
                <a:cxn ang="0">
                  <a:pos x="1073" y="891"/>
                </a:cxn>
                <a:cxn ang="0">
                  <a:pos x="1013" y="961"/>
                </a:cxn>
                <a:cxn ang="0">
                  <a:pos x="940" y="1020"/>
                </a:cxn>
                <a:cxn ang="0">
                  <a:pos x="855" y="1065"/>
                </a:cxn>
                <a:cxn ang="0">
                  <a:pos x="763" y="1098"/>
                </a:cxn>
                <a:cxn ang="0">
                  <a:pos x="664" y="1117"/>
                </a:cxn>
                <a:cxn ang="0">
                  <a:pos x="549" y="1121"/>
                </a:cxn>
                <a:cxn ang="0">
                  <a:pos x="399" y="1099"/>
                </a:cxn>
                <a:cxn ang="0">
                  <a:pos x="267" y="1048"/>
                </a:cxn>
                <a:cxn ang="0">
                  <a:pos x="159" y="969"/>
                </a:cxn>
                <a:cxn ang="0">
                  <a:pos x="344" y="998"/>
                </a:cxn>
                <a:cxn ang="0">
                  <a:pos x="439" y="1045"/>
                </a:cxn>
                <a:cxn ang="0">
                  <a:pos x="542" y="1068"/>
                </a:cxn>
                <a:cxn ang="0">
                  <a:pos x="665" y="1063"/>
                </a:cxn>
                <a:cxn ang="0">
                  <a:pos x="781" y="1021"/>
                </a:cxn>
                <a:cxn ang="0">
                  <a:pos x="874" y="950"/>
                </a:cxn>
                <a:cxn ang="0">
                  <a:pos x="943" y="855"/>
                </a:cxn>
                <a:cxn ang="0">
                  <a:pos x="992" y="746"/>
                </a:cxn>
                <a:cxn ang="0">
                  <a:pos x="1019" y="633"/>
                </a:cxn>
                <a:cxn ang="0">
                  <a:pos x="1025" y="514"/>
                </a:cxn>
                <a:cxn ang="0">
                  <a:pos x="1006" y="366"/>
                </a:cxn>
                <a:cxn ang="0">
                  <a:pos x="945" y="229"/>
                </a:cxn>
                <a:cxn ang="0">
                  <a:pos x="885" y="160"/>
                </a:cxn>
                <a:cxn ang="0">
                  <a:pos x="824" y="114"/>
                </a:cxn>
                <a:cxn ang="0">
                  <a:pos x="753" y="80"/>
                </a:cxn>
                <a:cxn ang="0">
                  <a:pos x="644" y="55"/>
                </a:cxn>
                <a:cxn ang="0">
                  <a:pos x="549" y="55"/>
                </a:cxn>
                <a:cxn ang="0">
                  <a:pos x="434" y="80"/>
                </a:cxn>
                <a:cxn ang="0">
                  <a:pos x="337" y="136"/>
                </a:cxn>
                <a:cxn ang="0">
                  <a:pos x="258" y="214"/>
                </a:cxn>
                <a:cxn ang="0">
                  <a:pos x="201" y="318"/>
                </a:cxn>
                <a:cxn ang="0">
                  <a:pos x="166" y="442"/>
                </a:cxn>
                <a:cxn ang="0">
                  <a:pos x="155" y="583"/>
                </a:cxn>
                <a:cxn ang="0">
                  <a:pos x="166" y="716"/>
                </a:cxn>
                <a:cxn ang="0">
                  <a:pos x="204" y="831"/>
                </a:cxn>
                <a:cxn ang="0">
                  <a:pos x="264" y="925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06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/>
              <a:ahLst/>
              <a:cxnLst>
                <a:cxn ang="0">
                  <a:pos x="68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13" y="1079"/>
                </a:cxn>
                <a:cxn ang="0">
                  <a:pos x="901" y="1079"/>
                </a:cxn>
                <a:cxn ang="0">
                  <a:pos x="894" y="1078"/>
                </a:cxn>
                <a:cxn ang="0">
                  <a:pos x="871" y="1075"/>
                </a:cxn>
                <a:cxn ang="0">
                  <a:pos x="847" y="1078"/>
                </a:cxn>
                <a:cxn ang="0">
                  <a:pos x="828" y="1079"/>
                </a:cxn>
                <a:cxn ang="0">
                  <a:pos x="803" y="1081"/>
                </a:cxn>
                <a:cxn ang="0">
                  <a:pos x="803" y="80"/>
                </a:cxn>
                <a:cxn ang="0">
                  <a:pos x="787" y="80"/>
                </a:cxn>
                <a:cxn ang="0">
                  <a:pos x="771" y="80"/>
                </a:cxn>
                <a:cxn ang="0">
                  <a:pos x="752" y="80"/>
                </a:cxn>
                <a:cxn ang="0">
                  <a:pos x="732" y="80"/>
                </a:cxn>
                <a:cxn ang="0">
                  <a:pos x="710" y="79"/>
                </a:cxn>
                <a:cxn ang="0">
                  <a:pos x="687" y="79"/>
                </a:cxn>
                <a:cxn ang="0">
                  <a:pos x="662" y="79"/>
                </a:cxn>
                <a:cxn ang="0">
                  <a:pos x="635" y="78"/>
                </a:cxn>
                <a:cxn ang="0">
                  <a:pos x="609" y="78"/>
                </a:cxn>
                <a:cxn ang="0">
                  <a:pos x="583" y="77"/>
                </a:cxn>
                <a:cxn ang="0">
                  <a:pos x="560" y="77"/>
                </a:cxn>
                <a:cxn ang="0">
                  <a:pos x="539" y="76"/>
                </a:cxn>
                <a:cxn ang="0">
                  <a:pos x="520" y="76"/>
                </a:cxn>
                <a:cxn ang="0">
                  <a:pos x="502" y="76"/>
                </a:cxn>
                <a:cxn ang="0">
                  <a:pos x="486" y="76"/>
                </a:cxn>
                <a:cxn ang="0">
                  <a:pos x="471" y="76"/>
                </a:cxn>
                <a:cxn ang="0">
                  <a:pos x="457" y="76"/>
                </a:cxn>
                <a:cxn ang="0">
                  <a:pos x="441" y="76"/>
                </a:cxn>
                <a:cxn ang="0">
                  <a:pos x="423" y="76"/>
                </a:cxn>
                <a:cxn ang="0">
                  <a:pos x="403" y="76"/>
                </a:cxn>
                <a:cxn ang="0">
                  <a:pos x="382" y="77"/>
                </a:cxn>
                <a:cxn ang="0">
                  <a:pos x="358" y="77"/>
                </a:cxn>
                <a:cxn ang="0">
                  <a:pos x="333" y="78"/>
                </a:cxn>
                <a:cxn ang="0">
                  <a:pos x="306" y="78"/>
                </a:cxn>
                <a:cxn ang="0">
                  <a:pos x="279" y="79"/>
                </a:cxn>
                <a:cxn ang="0">
                  <a:pos x="255" y="79"/>
                </a:cxn>
                <a:cxn ang="0">
                  <a:pos x="232" y="79"/>
                </a:cxn>
                <a:cxn ang="0">
                  <a:pos x="209" y="80"/>
                </a:cxn>
                <a:cxn ang="0">
                  <a:pos x="189" y="80"/>
                </a:cxn>
                <a:cxn ang="0">
                  <a:pos x="170" y="80"/>
                </a:cxn>
                <a:cxn ang="0">
                  <a:pos x="153" y="80"/>
                </a:cxn>
                <a:cxn ang="0">
                  <a:pos x="138" y="80"/>
                </a:cxn>
                <a:cxn ang="0">
                  <a:pos x="138" y="1081"/>
                </a:cxn>
                <a:cxn ang="0">
                  <a:pos x="110" y="1079"/>
                </a:cxn>
                <a:cxn ang="0">
                  <a:pos x="98" y="1079"/>
                </a:cxn>
                <a:cxn ang="0">
                  <a:pos x="91" y="1078"/>
                </a:cxn>
                <a:cxn ang="0">
                  <a:pos x="68" y="1075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07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/>
              <a:ahLst/>
              <a:cxnLst>
                <a:cxn ang="0">
                  <a:pos x="3548" y="3310"/>
                </a:cxn>
                <a:cxn ang="0">
                  <a:pos x="5362" y="2567"/>
                </a:cxn>
                <a:cxn ang="0">
                  <a:pos x="7273" y="1825"/>
                </a:cxn>
                <a:cxn ang="0">
                  <a:pos x="7275" y="1651"/>
                </a:cxn>
                <a:cxn ang="0">
                  <a:pos x="7276" y="1487"/>
                </a:cxn>
                <a:cxn ang="0">
                  <a:pos x="7277" y="1329"/>
                </a:cxn>
                <a:cxn ang="0">
                  <a:pos x="7278" y="1174"/>
                </a:cxn>
                <a:cxn ang="0">
                  <a:pos x="7279" y="1016"/>
                </a:cxn>
                <a:cxn ang="0">
                  <a:pos x="7280" y="853"/>
                </a:cxn>
                <a:cxn ang="0">
                  <a:pos x="7282" y="680"/>
                </a:cxn>
                <a:cxn ang="0">
                  <a:pos x="7283" y="495"/>
                </a:cxn>
                <a:cxn ang="0">
                  <a:pos x="7281" y="205"/>
                </a:cxn>
                <a:cxn ang="0">
                  <a:pos x="7273" y="176"/>
                </a:cxn>
                <a:cxn ang="0">
                  <a:pos x="7264" y="150"/>
                </a:cxn>
                <a:cxn ang="0">
                  <a:pos x="7251" y="127"/>
                </a:cxn>
                <a:cxn ang="0">
                  <a:pos x="7236" y="106"/>
                </a:cxn>
                <a:cxn ang="0">
                  <a:pos x="7219" y="88"/>
                </a:cxn>
                <a:cxn ang="0">
                  <a:pos x="7200" y="72"/>
                </a:cxn>
                <a:cxn ang="0">
                  <a:pos x="7179" y="58"/>
                </a:cxn>
                <a:cxn ang="0">
                  <a:pos x="7143" y="40"/>
                </a:cxn>
                <a:cxn ang="0">
                  <a:pos x="7090" y="23"/>
                </a:cxn>
                <a:cxn ang="0">
                  <a:pos x="7033" y="12"/>
                </a:cxn>
                <a:cxn ang="0">
                  <a:pos x="6972" y="3"/>
                </a:cxn>
                <a:cxn ang="0">
                  <a:pos x="6474" y="0"/>
                </a:cxn>
                <a:cxn ang="0">
                  <a:pos x="6234" y="2"/>
                </a:cxn>
                <a:cxn ang="0">
                  <a:pos x="5948" y="3"/>
                </a:cxn>
                <a:cxn ang="0">
                  <a:pos x="5622" y="4"/>
                </a:cxn>
                <a:cxn ang="0">
                  <a:pos x="5264" y="5"/>
                </a:cxn>
                <a:cxn ang="0">
                  <a:pos x="4880" y="5"/>
                </a:cxn>
                <a:cxn ang="0">
                  <a:pos x="4478" y="6"/>
                </a:cxn>
                <a:cxn ang="0">
                  <a:pos x="4063" y="6"/>
                </a:cxn>
                <a:cxn ang="0">
                  <a:pos x="3643" y="6"/>
                </a:cxn>
                <a:cxn ang="0">
                  <a:pos x="3430" y="6"/>
                </a:cxn>
                <a:cxn ang="0">
                  <a:pos x="3012" y="6"/>
                </a:cxn>
                <a:cxn ang="0">
                  <a:pos x="2602" y="6"/>
                </a:cxn>
                <a:cxn ang="0">
                  <a:pos x="2208" y="5"/>
                </a:cxn>
                <a:cxn ang="0">
                  <a:pos x="1836" y="4"/>
                </a:cxn>
                <a:cxn ang="0">
                  <a:pos x="1493" y="3"/>
                </a:cxn>
                <a:cxn ang="0">
                  <a:pos x="1186" y="2"/>
                </a:cxn>
                <a:cxn ang="0">
                  <a:pos x="923" y="1"/>
                </a:cxn>
                <a:cxn ang="0">
                  <a:pos x="343" y="0"/>
                </a:cxn>
                <a:cxn ang="0">
                  <a:pos x="281" y="6"/>
                </a:cxn>
                <a:cxn ang="0">
                  <a:pos x="220" y="17"/>
                </a:cxn>
                <a:cxn ang="0">
                  <a:pos x="165" y="31"/>
                </a:cxn>
                <a:cxn ang="0">
                  <a:pos x="115" y="52"/>
                </a:cxn>
                <a:cxn ang="0">
                  <a:pos x="93" y="65"/>
                </a:cxn>
                <a:cxn ang="0">
                  <a:pos x="72" y="80"/>
                </a:cxn>
                <a:cxn ang="0">
                  <a:pos x="54" y="97"/>
                </a:cxn>
                <a:cxn ang="0">
                  <a:pos x="38" y="116"/>
                </a:cxn>
                <a:cxn ang="0">
                  <a:pos x="24" y="138"/>
                </a:cxn>
                <a:cxn ang="0">
                  <a:pos x="14" y="162"/>
                </a:cxn>
                <a:cxn ang="0">
                  <a:pos x="5" y="190"/>
                </a:cxn>
                <a:cxn ang="0">
                  <a:pos x="0" y="221"/>
                </a:cxn>
                <a:cxn ang="0">
                  <a:pos x="2" y="737"/>
                </a:cxn>
                <a:cxn ang="0">
                  <a:pos x="5" y="1203"/>
                </a:cxn>
                <a:cxn ang="0">
                  <a:pos x="8" y="1648"/>
                </a:cxn>
                <a:cxn ang="0">
                  <a:pos x="10" y="2079"/>
                </a:cxn>
                <a:cxn ang="0">
                  <a:pos x="12" y="2504"/>
                </a:cxn>
                <a:cxn ang="0">
                  <a:pos x="12" y="2926"/>
                </a:cxn>
                <a:cxn ang="0">
                  <a:pos x="13" y="3352"/>
                </a:cxn>
                <a:cxn ang="0">
                  <a:pos x="12" y="3788"/>
                </a:cxn>
                <a:cxn ang="0">
                  <a:pos x="1718" y="4012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08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/>
              <a:ahLst/>
              <a:cxnLst>
                <a:cxn ang="0">
                  <a:pos x="3661" y="742"/>
                </a:cxn>
                <a:cxn ang="0">
                  <a:pos x="1833" y="2188"/>
                </a:cxn>
                <a:cxn ang="0">
                  <a:pos x="5" y="2315"/>
                </a:cxn>
                <a:cxn ang="0">
                  <a:pos x="4" y="2517"/>
                </a:cxn>
                <a:cxn ang="0">
                  <a:pos x="3" y="2727"/>
                </a:cxn>
                <a:cxn ang="0">
                  <a:pos x="2" y="2937"/>
                </a:cxn>
                <a:cxn ang="0">
                  <a:pos x="1" y="3144"/>
                </a:cxn>
                <a:cxn ang="0">
                  <a:pos x="0" y="3321"/>
                </a:cxn>
                <a:cxn ang="0">
                  <a:pos x="4" y="3457"/>
                </a:cxn>
                <a:cxn ang="0">
                  <a:pos x="18" y="3597"/>
                </a:cxn>
                <a:cxn ang="0">
                  <a:pos x="47" y="3741"/>
                </a:cxn>
                <a:cxn ang="0">
                  <a:pos x="97" y="3887"/>
                </a:cxn>
                <a:cxn ang="0">
                  <a:pos x="172" y="4038"/>
                </a:cxn>
                <a:cxn ang="0">
                  <a:pos x="279" y="4193"/>
                </a:cxn>
                <a:cxn ang="0">
                  <a:pos x="423" y="4352"/>
                </a:cxn>
                <a:cxn ang="0">
                  <a:pos x="610" y="4515"/>
                </a:cxn>
                <a:cxn ang="0">
                  <a:pos x="845" y="4682"/>
                </a:cxn>
                <a:cxn ang="0">
                  <a:pos x="1134" y="4854"/>
                </a:cxn>
                <a:cxn ang="0">
                  <a:pos x="1530" y="5058"/>
                </a:cxn>
                <a:cxn ang="0">
                  <a:pos x="2083" y="5328"/>
                </a:cxn>
                <a:cxn ang="0">
                  <a:pos x="2681" y="5615"/>
                </a:cxn>
                <a:cxn ang="0">
                  <a:pos x="3212" y="5866"/>
                </a:cxn>
                <a:cxn ang="0">
                  <a:pos x="3562" y="6030"/>
                </a:cxn>
                <a:cxn ang="0">
                  <a:pos x="3639" y="6066"/>
                </a:cxn>
                <a:cxn ang="0">
                  <a:pos x="3641" y="6066"/>
                </a:cxn>
                <a:cxn ang="0">
                  <a:pos x="3806" y="5989"/>
                </a:cxn>
                <a:cxn ang="0">
                  <a:pos x="4229" y="5789"/>
                </a:cxn>
                <a:cxn ang="0">
                  <a:pos x="4795" y="5521"/>
                </a:cxn>
                <a:cxn ang="0">
                  <a:pos x="5391" y="5234"/>
                </a:cxn>
                <a:cxn ang="0">
                  <a:pos x="5904" y="4980"/>
                </a:cxn>
                <a:cxn ang="0">
                  <a:pos x="6248" y="4797"/>
                </a:cxn>
                <a:cxn ang="0">
                  <a:pos x="6518" y="4626"/>
                </a:cxn>
                <a:cxn ang="0">
                  <a:pos x="6737" y="4460"/>
                </a:cxn>
                <a:cxn ang="0">
                  <a:pos x="6908" y="4299"/>
                </a:cxn>
                <a:cxn ang="0">
                  <a:pos x="7039" y="4141"/>
                </a:cxn>
                <a:cxn ang="0">
                  <a:pos x="7136" y="3988"/>
                </a:cxn>
                <a:cxn ang="0">
                  <a:pos x="7203" y="3838"/>
                </a:cxn>
                <a:cxn ang="0">
                  <a:pos x="7244" y="3692"/>
                </a:cxn>
                <a:cxn ang="0">
                  <a:pos x="7267" y="3549"/>
                </a:cxn>
                <a:cxn ang="0">
                  <a:pos x="7277" y="3411"/>
                </a:cxn>
                <a:cxn ang="0">
                  <a:pos x="7279" y="3277"/>
                </a:cxn>
                <a:cxn ang="0">
                  <a:pos x="7275" y="2644"/>
                </a:cxn>
                <a:cxn ang="0">
                  <a:pos x="7271" y="2019"/>
                </a:cxn>
                <a:cxn ang="0">
                  <a:pos x="7269" y="1402"/>
                </a:cxn>
                <a:cxn ang="0">
                  <a:pos x="7268" y="795"/>
                </a:cxn>
                <a:cxn ang="0">
                  <a:pos x="7269" y="197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09" name="Заголовок 7"/>
          <p:cNvSpPr>
            <a:spLocks noGrp="1"/>
          </p:cNvSpPr>
          <p:nvPr>
            <p:ph type="ctrTitle"/>
          </p:nvPr>
        </p:nvSpPr>
        <p:spPr>
          <a:xfrm>
            <a:off x="2016342" y="4422608"/>
            <a:ext cx="6477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110" name="Рисунок 109" descr="2.png"/>
          <p:cNvPicPr>
            <a:picLocks noChangeAspect="1"/>
          </p:cNvPicPr>
          <p:nvPr userDrawn="1"/>
        </p:nvPicPr>
        <p:blipFill>
          <a:blip r:embed="rId3" cstate="print"/>
          <a:srcRect l="5204" t="2671" r="2575" b="2735"/>
          <a:stretch>
            <a:fillRect/>
          </a:stretch>
        </p:blipFill>
        <p:spPr>
          <a:xfrm>
            <a:off x="7312481" y="85537"/>
            <a:ext cx="1653039" cy="26753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1" name="Рисунок 110" descr="11__.png"/>
          <p:cNvPicPr>
            <a:picLocks noChangeAspect="1"/>
          </p:cNvPicPr>
          <p:nvPr userDrawn="1"/>
        </p:nvPicPr>
        <p:blipFill>
          <a:blip r:embed="rId4" cstate="print"/>
          <a:srcRect t="8258" r="15007" b="12390"/>
          <a:stretch>
            <a:fillRect/>
          </a:stretch>
        </p:blipFill>
        <p:spPr>
          <a:xfrm>
            <a:off x="4481271" y="1107837"/>
            <a:ext cx="2677557" cy="16530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2" name="Рисунок 65" descr="2.tif"/>
          <p:cNvPicPr>
            <a:picLocks noChangeAspect="1"/>
          </p:cNvPicPr>
          <p:nvPr userDrawn="1"/>
        </p:nvPicPr>
        <p:blipFill>
          <a:blip r:embed="rId5" cstate="print"/>
          <a:srcRect t="353" r="139"/>
          <a:stretch>
            <a:fillRect/>
          </a:stretch>
        </p:blipFill>
        <p:spPr bwMode="auto">
          <a:xfrm>
            <a:off x="2241572" y="2366394"/>
            <a:ext cx="2659063" cy="16530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3" name="Прямоугольник 112"/>
          <p:cNvSpPr/>
          <p:nvPr userDrawn="1"/>
        </p:nvSpPr>
        <p:spPr>
          <a:xfrm>
            <a:off x="2039820" y="4026886"/>
            <a:ext cx="193431" cy="193431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2423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44976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7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8246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989139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989139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60246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198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8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2" y="4662582"/>
            <a:ext cx="1463675" cy="7143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1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57" y="3"/>
            <a:ext cx="100013" cy="68691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93"/>
            <a:ext cx="2667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A0AF628-F80C-46F6-ABBE-CBA1C646807F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333"/>
            <a:ext cx="1447800" cy="665163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479130C8-332E-4954-AA73-BD5866E4F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93"/>
            <a:ext cx="4572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173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06271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50527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19677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21996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38832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44451"/>
            <a:ext cx="20383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775" y="44451"/>
            <a:ext cx="59626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42445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62068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427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427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98830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 80"/>
          <p:cNvSpPr/>
          <p:nvPr userDrawn="1"/>
        </p:nvSpPr>
        <p:spPr>
          <a:xfrm>
            <a:off x="4572000" y="3790758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Прямоугольник 74"/>
          <p:cNvSpPr/>
          <p:nvPr userDrawn="1"/>
        </p:nvSpPr>
        <p:spPr>
          <a:xfrm>
            <a:off x="0" y="1107913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969" t="14106" r="2627" b="6652"/>
          <a:stretch>
            <a:fillRect/>
          </a:stretch>
        </p:blipFill>
        <p:spPr bwMode="auto">
          <a:xfrm>
            <a:off x="0" y="1362813"/>
            <a:ext cx="9144000" cy="239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 userDrawn="1"/>
        </p:nvSpPr>
        <p:spPr>
          <a:xfrm>
            <a:off x="14477274" y="253884"/>
            <a:ext cx="3933825" cy="149383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284287" y="1645024"/>
            <a:ext cx="1443038" cy="1855787"/>
            <a:chOff x="1816" y="774"/>
            <a:chExt cx="777" cy="999"/>
          </a:xfrm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2" y="46"/>
                </a:cxn>
                <a:cxn ang="0">
                  <a:pos x="1301" y="77"/>
                </a:cxn>
                <a:cxn ang="0">
                  <a:pos x="1302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7" y="123"/>
                </a:cxn>
                <a:cxn ang="0">
                  <a:pos x="777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1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/>
              <a:ahLst/>
              <a:cxnLst>
                <a:cxn ang="0">
                  <a:pos x="883" y="1435"/>
                </a:cxn>
                <a:cxn ang="0">
                  <a:pos x="711" y="1736"/>
                </a:cxn>
                <a:cxn ang="0">
                  <a:pos x="672" y="1731"/>
                </a:cxn>
                <a:cxn ang="0">
                  <a:pos x="628" y="1731"/>
                </a:cxn>
                <a:cxn ang="0">
                  <a:pos x="572" y="1736"/>
                </a:cxn>
                <a:cxn ang="0">
                  <a:pos x="564" y="1706"/>
                </a:cxn>
                <a:cxn ang="0">
                  <a:pos x="607" y="1636"/>
                </a:cxn>
                <a:cxn ang="0">
                  <a:pos x="651" y="1562"/>
                </a:cxn>
                <a:cxn ang="0">
                  <a:pos x="696" y="1482"/>
                </a:cxn>
                <a:cxn ang="0">
                  <a:pos x="844" y="1214"/>
                </a:cxn>
                <a:cxn ang="0">
                  <a:pos x="459" y="653"/>
                </a:cxn>
                <a:cxn ang="0">
                  <a:pos x="176" y="246"/>
                </a:cxn>
                <a:cxn ang="0">
                  <a:pos x="143" y="198"/>
                </a:cxn>
                <a:cxn ang="0">
                  <a:pos x="112" y="154"/>
                </a:cxn>
                <a:cxn ang="0">
                  <a:pos x="83" y="115"/>
                </a:cxn>
                <a:cxn ang="0">
                  <a:pos x="46" y="63"/>
                </a:cxn>
                <a:cxn ang="0">
                  <a:pos x="11" y="15"/>
                </a:cxn>
                <a:cxn ang="0">
                  <a:pos x="157" y="8"/>
                </a:cxn>
                <a:cxn ang="0">
                  <a:pos x="294" y="0"/>
                </a:cxn>
                <a:cxn ang="0">
                  <a:pos x="377" y="135"/>
                </a:cxn>
                <a:cxn ang="0">
                  <a:pos x="457" y="263"/>
                </a:cxn>
                <a:cxn ang="0">
                  <a:pos x="535" y="383"/>
                </a:cxn>
                <a:cxn ang="0">
                  <a:pos x="610" y="496"/>
                </a:cxn>
                <a:cxn ang="0">
                  <a:pos x="690" y="615"/>
                </a:cxn>
                <a:cxn ang="0">
                  <a:pos x="774" y="734"/>
                </a:cxn>
                <a:cxn ang="0">
                  <a:pos x="861" y="851"/>
                </a:cxn>
                <a:cxn ang="0">
                  <a:pos x="950" y="969"/>
                </a:cxn>
                <a:cxn ang="0">
                  <a:pos x="1077" y="768"/>
                </a:cxn>
                <a:cxn ang="0">
                  <a:pos x="1352" y="205"/>
                </a:cxn>
                <a:cxn ang="0">
                  <a:pos x="1371" y="164"/>
                </a:cxn>
                <a:cxn ang="0">
                  <a:pos x="1403" y="92"/>
                </a:cxn>
                <a:cxn ang="0">
                  <a:pos x="1428" y="38"/>
                </a:cxn>
                <a:cxn ang="0">
                  <a:pos x="1443" y="0"/>
                </a:cxn>
                <a:cxn ang="0">
                  <a:pos x="1486" y="5"/>
                </a:cxn>
                <a:cxn ang="0">
                  <a:pos x="1529" y="8"/>
                </a:cxn>
                <a:cxn ang="0">
                  <a:pos x="1620" y="0"/>
                </a:cxn>
                <a:cxn ang="0">
                  <a:pos x="1204" y="80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4" y="46"/>
                </a:cxn>
                <a:cxn ang="0">
                  <a:pos x="1300" y="77"/>
                </a:cxn>
                <a:cxn ang="0">
                  <a:pos x="1304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90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1" y="1733"/>
                </a:cxn>
                <a:cxn ang="0">
                  <a:pos x="693" y="1731"/>
                </a:cxn>
                <a:cxn ang="0">
                  <a:pos x="668" y="1731"/>
                </a:cxn>
                <a:cxn ang="0">
                  <a:pos x="639" y="1731"/>
                </a:cxn>
                <a:cxn ang="0">
                  <a:pos x="611" y="1733"/>
                </a:cxn>
                <a:cxn ang="0">
                  <a:pos x="583" y="1736"/>
                </a:cxn>
                <a:cxn ang="0">
                  <a:pos x="556" y="1739"/>
                </a:cxn>
                <a:cxn ang="0">
                  <a:pos x="556" y="123"/>
                </a:cxn>
                <a:cxn ang="0">
                  <a:pos x="489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6" y="131"/>
                </a:cxn>
                <a:cxn ang="0">
                  <a:pos x="216" y="135"/>
                </a:cxn>
                <a:cxn ang="0">
                  <a:pos x="145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/>
              <a:ahLst/>
              <a:cxnLst>
                <a:cxn ang="0">
                  <a:pos x="1267" y="351"/>
                </a:cxn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5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2" y="8"/>
                </a:cxn>
                <a:cxn ang="0">
                  <a:pos x="223" y="0"/>
                </a:cxn>
                <a:cxn ang="0">
                  <a:pos x="223" y="1327"/>
                </a:cxn>
                <a:cxn ang="0">
                  <a:pos x="250" y="1327"/>
                </a:cxn>
                <a:cxn ang="0">
                  <a:pos x="1405" y="0"/>
                </a:cxn>
                <a:cxn ang="0">
                  <a:pos x="1516" y="0"/>
                </a:cxn>
                <a:cxn ang="0">
                  <a:pos x="1516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5" y="1731"/>
                </a:cxn>
                <a:cxn ang="0">
                  <a:pos x="1383" y="1731"/>
                </a:cxn>
                <a:cxn ang="0">
                  <a:pos x="1358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7" y="351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3" y="46"/>
                </a:cxn>
                <a:cxn ang="0">
                  <a:pos x="1301" y="77"/>
                </a:cxn>
                <a:cxn ang="0">
                  <a:pos x="1303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5" y="130"/>
                </a:cxn>
                <a:cxn ang="0">
                  <a:pos x="959" y="130"/>
                </a:cxn>
                <a:cxn ang="0">
                  <a:pos x="925" y="128"/>
                </a:cxn>
                <a:cxn ang="0">
                  <a:pos x="894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2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6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/>
              <a:ahLst/>
              <a:cxnLst>
                <a:cxn ang="0">
                  <a:pos x="254" y="1022"/>
                </a:cxn>
                <a:cxn ang="0">
                  <a:pos x="275" y="1157"/>
                </a:cxn>
                <a:cxn ang="0">
                  <a:pos x="313" y="1280"/>
                </a:cxn>
                <a:cxn ang="0">
                  <a:pos x="368" y="1392"/>
                </a:cxn>
                <a:cxn ang="0">
                  <a:pos x="437" y="1487"/>
                </a:cxn>
                <a:cxn ang="0">
                  <a:pos x="519" y="1567"/>
                </a:cxn>
                <a:cxn ang="0">
                  <a:pos x="614" y="1630"/>
                </a:cxn>
                <a:cxn ang="0">
                  <a:pos x="719" y="1675"/>
                </a:cxn>
                <a:cxn ang="0">
                  <a:pos x="831" y="1700"/>
                </a:cxn>
                <a:cxn ang="0">
                  <a:pos x="960" y="1706"/>
                </a:cxn>
                <a:cxn ang="0">
                  <a:pos x="1108" y="1686"/>
                </a:cxn>
                <a:cxn ang="0">
                  <a:pos x="1242" y="1639"/>
                </a:cxn>
                <a:cxn ang="0">
                  <a:pos x="1347" y="1585"/>
                </a:cxn>
                <a:cxn ang="0">
                  <a:pos x="1452" y="1661"/>
                </a:cxn>
                <a:cxn ang="0">
                  <a:pos x="1353" y="1717"/>
                </a:cxn>
                <a:cxn ang="0">
                  <a:pos x="1240" y="1758"/>
                </a:cxn>
                <a:cxn ang="0">
                  <a:pos x="1122" y="1785"/>
                </a:cxn>
                <a:cxn ang="0">
                  <a:pos x="996" y="1802"/>
                </a:cxn>
                <a:cxn ang="0">
                  <a:pos x="842" y="1806"/>
                </a:cxn>
                <a:cxn ang="0">
                  <a:pos x="649" y="1782"/>
                </a:cxn>
                <a:cxn ang="0">
                  <a:pos x="540" y="1750"/>
                </a:cxn>
                <a:cxn ang="0">
                  <a:pos x="439" y="1708"/>
                </a:cxn>
                <a:cxn ang="0">
                  <a:pos x="348" y="1655"/>
                </a:cxn>
                <a:cxn ang="0">
                  <a:pos x="268" y="1590"/>
                </a:cxn>
                <a:cxn ang="0">
                  <a:pos x="198" y="1516"/>
                </a:cxn>
                <a:cxn ang="0">
                  <a:pos x="136" y="1430"/>
                </a:cxn>
                <a:cxn ang="0">
                  <a:pos x="87" y="1334"/>
                </a:cxn>
                <a:cxn ang="0">
                  <a:pos x="35" y="1183"/>
                </a:cxn>
                <a:cxn ang="0">
                  <a:pos x="1" y="947"/>
                </a:cxn>
                <a:cxn ang="0">
                  <a:pos x="7" y="762"/>
                </a:cxn>
                <a:cxn ang="0">
                  <a:pos x="39" y="607"/>
                </a:cxn>
                <a:cxn ang="0">
                  <a:pos x="95" y="467"/>
                </a:cxn>
                <a:cxn ang="0">
                  <a:pos x="175" y="343"/>
                </a:cxn>
                <a:cxn ang="0">
                  <a:pos x="273" y="237"/>
                </a:cxn>
                <a:cxn ang="0">
                  <a:pos x="391" y="150"/>
                </a:cxn>
                <a:cxn ang="0">
                  <a:pos x="525" y="82"/>
                </a:cxn>
                <a:cxn ang="0">
                  <a:pos x="670" y="33"/>
                </a:cxn>
                <a:cxn ang="0">
                  <a:pos x="825" y="6"/>
                </a:cxn>
                <a:cxn ang="0">
                  <a:pos x="979" y="0"/>
                </a:cxn>
                <a:cxn ang="0">
                  <a:pos x="1095" y="7"/>
                </a:cxn>
                <a:cxn ang="0">
                  <a:pos x="1213" y="23"/>
                </a:cxn>
                <a:cxn ang="0">
                  <a:pos x="1328" y="52"/>
                </a:cxn>
                <a:cxn ang="0">
                  <a:pos x="1438" y="90"/>
                </a:cxn>
                <a:cxn ang="0">
                  <a:pos x="1486" y="158"/>
                </a:cxn>
                <a:cxn ang="0">
                  <a:pos x="1453" y="282"/>
                </a:cxn>
                <a:cxn ang="0">
                  <a:pos x="1366" y="253"/>
                </a:cxn>
                <a:cxn ang="0">
                  <a:pos x="1263" y="183"/>
                </a:cxn>
                <a:cxn ang="0">
                  <a:pos x="1142" y="128"/>
                </a:cxn>
                <a:cxn ang="0">
                  <a:pos x="1005" y="98"/>
                </a:cxn>
                <a:cxn ang="0">
                  <a:pos x="864" y="100"/>
                </a:cxn>
                <a:cxn ang="0">
                  <a:pos x="739" y="123"/>
                </a:cxn>
                <a:cxn ang="0">
                  <a:pos x="628" y="168"/>
                </a:cxn>
                <a:cxn ang="0">
                  <a:pos x="528" y="232"/>
                </a:cxn>
                <a:cxn ang="0">
                  <a:pos x="444" y="315"/>
                </a:cxn>
                <a:cxn ang="0">
                  <a:pos x="374" y="413"/>
                </a:cxn>
                <a:cxn ang="0">
                  <a:pos x="319" y="525"/>
                </a:cxn>
                <a:cxn ang="0">
                  <a:pos x="279" y="647"/>
                </a:cxn>
                <a:cxn ang="0">
                  <a:pos x="256" y="774"/>
                </a:cxn>
                <a:cxn ang="0">
                  <a:pos x="249" y="906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/>
              <a:ahLst/>
              <a:cxnLst>
                <a:cxn ang="0">
                  <a:pos x="222" y="729"/>
                </a:cxn>
                <a:cxn ang="0">
                  <a:pos x="758" y="742"/>
                </a:cxn>
                <a:cxn ang="0">
                  <a:pos x="788" y="741"/>
                </a:cxn>
                <a:cxn ang="0">
                  <a:pos x="818" y="740"/>
                </a:cxn>
                <a:cxn ang="0">
                  <a:pos x="850" y="739"/>
                </a:cxn>
                <a:cxn ang="0">
                  <a:pos x="883" y="738"/>
                </a:cxn>
                <a:cxn ang="0">
                  <a:pos x="917" y="737"/>
                </a:cxn>
                <a:cxn ang="0">
                  <a:pos x="952" y="736"/>
                </a:cxn>
                <a:cxn ang="0">
                  <a:pos x="989" y="735"/>
                </a:cxn>
                <a:cxn ang="0">
                  <a:pos x="1026" y="734"/>
                </a:cxn>
                <a:cxn ang="0">
                  <a:pos x="1064" y="733"/>
                </a:cxn>
                <a:cxn ang="0">
                  <a:pos x="1101" y="731"/>
                </a:cxn>
                <a:cxn ang="0">
                  <a:pos x="1136" y="731"/>
                </a:cxn>
                <a:cxn ang="0">
                  <a:pos x="1170" y="730"/>
                </a:cxn>
                <a:cxn ang="0">
                  <a:pos x="1203" y="730"/>
                </a:cxn>
                <a:cxn ang="0">
                  <a:pos x="1234" y="730"/>
                </a:cxn>
                <a:cxn ang="0">
                  <a:pos x="1263" y="729"/>
                </a:cxn>
                <a:cxn ang="0">
                  <a:pos x="1292" y="729"/>
                </a:cxn>
                <a:cxn ang="0">
                  <a:pos x="1292" y="0"/>
                </a:cxn>
                <a:cxn ang="0">
                  <a:pos x="1357" y="5"/>
                </a:cxn>
                <a:cxn ang="0">
                  <a:pos x="1404" y="8"/>
                </a:cxn>
                <a:cxn ang="0">
                  <a:pos x="1448" y="5"/>
                </a:cxn>
                <a:cxn ang="0">
                  <a:pos x="1514" y="0"/>
                </a:cxn>
                <a:cxn ang="0">
                  <a:pos x="1514" y="1739"/>
                </a:cxn>
                <a:cxn ang="0">
                  <a:pos x="1469" y="1735"/>
                </a:cxn>
                <a:cxn ang="0">
                  <a:pos x="1459" y="1735"/>
                </a:cxn>
                <a:cxn ang="0">
                  <a:pos x="1451" y="1735"/>
                </a:cxn>
                <a:cxn ang="0">
                  <a:pos x="1445" y="1733"/>
                </a:cxn>
                <a:cxn ang="0">
                  <a:pos x="1439" y="1732"/>
                </a:cxn>
                <a:cxn ang="0">
                  <a:pos x="1404" y="1731"/>
                </a:cxn>
                <a:cxn ang="0">
                  <a:pos x="1364" y="1732"/>
                </a:cxn>
                <a:cxn ang="0">
                  <a:pos x="1332" y="1735"/>
                </a:cxn>
                <a:cxn ang="0">
                  <a:pos x="1292" y="1739"/>
                </a:cxn>
                <a:cxn ang="0">
                  <a:pos x="1292" y="866"/>
                </a:cxn>
                <a:cxn ang="0">
                  <a:pos x="1114" y="860"/>
                </a:cxn>
                <a:cxn ang="0">
                  <a:pos x="906" y="851"/>
                </a:cxn>
                <a:cxn ang="0">
                  <a:pos x="610" y="851"/>
                </a:cxn>
                <a:cxn ang="0">
                  <a:pos x="589" y="851"/>
                </a:cxn>
                <a:cxn ang="0">
                  <a:pos x="563" y="852"/>
                </a:cxn>
                <a:cxn ang="0">
                  <a:pos x="532" y="854"/>
                </a:cxn>
                <a:cxn ang="0">
                  <a:pos x="497" y="857"/>
                </a:cxn>
                <a:cxn ang="0">
                  <a:pos x="464" y="858"/>
                </a:cxn>
                <a:cxn ang="0">
                  <a:pos x="437" y="859"/>
                </a:cxn>
                <a:cxn ang="0">
                  <a:pos x="416" y="860"/>
                </a:cxn>
                <a:cxn ang="0">
                  <a:pos x="402" y="860"/>
                </a:cxn>
                <a:cxn ang="0">
                  <a:pos x="222" y="866"/>
                </a:cxn>
                <a:cxn ang="0">
                  <a:pos x="222" y="1739"/>
                </a:cxn>
                <a:cxn ang="0">
                  <a:pos x="178" y="1735"/>
                </a:cxn>
                <a:cxn ang="0">
                  <a:pos x="167" y="1735"/>
                </a:cxn>
                <a:cxn ang="0">
                  <a:pos x="158" y="1735"/>
                </a:cxn>
                <a:cxn ang="0">
                  <a:pos x="151" y="1733"/>
                </a:cxn>
                <a:cxn ang="0">
                  <a:pos x="146" y="1732"/>
                </a:cxn>
                <a:cxn ang="0">
                  <a:pos x="111" y="1731"/>
                </a:cxn>
                <a:cxn ang="0">
                  <a:pos x="60" y="1733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63" y="5"/>
                </a:cxn>
                <a:cxn ang="0">
                  <a:pos x="111" y="8"/>
                </a:cxn>
                <a:cxn ang="0">
                  <a:pos x="154" y="5"/>
                </a:cxn>
                <a:cxn ang="0">
                  <a:pos x="222" y="0"/>
                </a:cxn>
                <a:cxn ang="0">
                  <a:pos x="222" y="729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/>
              <a:ahLst/>
              <a:cxnLst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4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1" y="8"/>
                </a:cxn>
                <a:cxn ang="0">
                  <a:pos x="224" y="0"/>
                </a:cxn>
                <a:cxn ang="0">
                  <a:pos x="224" y="1327"/>
                </a:cxn>
                <a:cxn ang="0">
                  <a:pos x="249" y="1327"/>
                </a:cxn>
                <a:cxn ang="0">
                  <a:pos x="1404" y="0"/>
                </a:cxn>
                <a:cxn ang="0">
                  <a:pos x="1515" y="0"/>
                </a:cxn>
                <a:cxn ang="0">
                  <a:pos x="1515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4" y="1731"/>
                </a:cxn>
                <a:cxn ang="0">
                  <a:pos x="1384" y="1731"/>
                </a:cxn>
                <a:cxn ang="0">
                  <a:pos x="1357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6" y="351"/>
                </a:cxn>
                <a:cxn ang="0">
                  <a:pos x="209" y="1583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9" y="985"/>
                </a:cxn>
                <a:cxn ang="0">
                  <a:pos x="105" y="1011"/>
                </a:cxn>
                <a:cxn ang="0">
                  <a:pos x="84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6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6" y="826"/>
                </a:cxn>
                <a:cxn ang="0">
                  <a:pos x="872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4" y="1077"/>
                </a:cxn>
                <a:cxn ang="0">
                  <a:pos x="887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/>
              <a:ahLst/>
              <a:cxnLst>
                <a:cxn ang="0">
                  <a:pos x="129" y="985"/>
                </a:cxn>
                <a:cxn ang="0">
                  <a:pos x="104" y="1011"/>
                </a:cxn>
                <a:cxn ang="0">
                  <a:pos x="82" y="1037"/>
                </a:cxn>
                <a:cxn ang="0">
                  <a:pos x="63" y="1060"/>
                </a:cxn>
                <a:cxn ang="0">
                  <a:pos x="47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4" y="5"/>
                </a:cxn>
                <a:cxn ang="0">
                  <a:pos x="67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2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20" y="1078"/>
                </a:cxn>
                <a:cxn ang="0">
                  <a:pos x="903" y="1077"/>
                </a:cxn>
                <a:cxn ang="0">
                  <a:pos x="886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1" y="1081"/>
                </a:cxn>
                <a:cxn ang="0">
                  <a:pos x="801" y="218"/>
                </a:cxn>
                <a:cxn ang="0">
                  <a:pos x="786" y="218"/>
                </a:cxn>
                <a:cxn ang="0">
                  <a:pos x="129" y="98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/>
              <a:ahLst/>
              <a:cxnLst>
                <a:cxn ang="0">
                  <a:pos x="139" y="1003"/>
                </a:cxn>
                <a:cxn ang="0">
                  <a:pos x="794" y="1003"/>
                </a:cxn>
                <a:cxn ang="0">
                  <a:pos x="794" y="0"/>
                </a:cxn>
                <a:cxn ang="0">
                  <a:pos x="809" y="1"/>
                </a:cxn>
                <a:cxn ang="0">
                  <a:pos x="826" y="2"/>
                </a:cxn>
                <a:cxn ang="0">
                  <a:pos x="844" y="3"/>
                </a:cxn>
                <a:cxn ang="0">
                  <a:pos x="864" y="3"/>
                </a:cxn>
                <a:cxn ang="0">
                  <a:pos x="880" y="3"/>
                </a:cxn>
                <a:cxn ang="0">
                  <a:pos x="897" y="2"/>
                </a:cxn>
                <a:cxn ang="0">
                  <a:pos x="915" y="1"/>
                </a:cxn>
                <a:cxn ang="0">
                  <a:pos x="933" y="0"/>
                </a:cxn>
                <a:cxn ang="0">
                  <a:pos x="933" y="1003"/>
                </a:cxn>
                <a:cxn ang="0">
                  <a:pos x="1022" y="1003"/>
                </a:cxn>
                <a:cxn ang="0">
                  <a:pos x="1018" y="1037"/>
                </a:cxn>
                <a:cxn ang="0">
                  <a:pos x="1017" y="1065"/>
                </a:cxn>
                <a:cxn ang="0">
                  <a:pos x="1018" y="1082"/>
                </a:cxn>
                <a:cxn ang="0">
                  <a:pos x="1019" y="1116"/>
                </a:cxn>
                <a:cxn ang="0">
                  <a:pos x="1022" y="1146"/>
                </a:cxn>
                <a:cxn ang="0">
                  <a:pos x="1007" y="1146"/>
                </a:cxn>
                <a:cxn ang="0">
                  <a:pos x="1002" y="1138"/>
                </a:cxn>
                <a:cxn ang="0">
                  <a:pos x="996" y="1131"/>
                </a:cxn>
                <a:cxn ang="0">
                  <a:pos x="989" y="1124"/>
                </a:cxn>
                <a:cxn ang="0">
                  <a:pos x="982" y="1117"/>
                </a:cxn>
                <a:cxn ang="0">
                  <a:pos x="974" y="1112"/>
                </a:cxn>
                <a:cxn ang="0">
                  <a:pos x="966" y="1108"/>
                </a:cxn>
                <a:cxn ang="0">
                  <a:pos x="956" y="1104"/>
                </a:cxn>
                <a:cxn ang="0">
                  <a:pos x="947" y="1099"/>
                </a:cxn>
                <a:cxn ang="0">
                  <a:pos x="936" y="1096"/>
                </a:cxn>
                <a:cxn ang="0">
                  <a:pos x="926" y="1093"/>
                </a:cxn>
                <a:cxn ang="0">
                  <a:pos x="914" y="1091"/>
                </a:cxn>
                <a:cxn ang="0">
                  <a:pos x="901" y="1088"/>
                </a:cxn>
                <a:cxn ang="0">
                  <a:pos x="890" y="1085"/>
                </a:cxn>
                <a:cxn ang="0">
                  <a:pos x="877" y="1083"/>
                </a:cxn>
                <a:cxn ang="0">
                  <a:pos x="865" y="1083"/>
                </a:cxn>
                <a:cxn ang="0">
                  <a:pos x="854" y="1082"/>
                </a:cxn>
                <a:cxn ang="0">
                  <a:pos x="692" y="1079"/>
                </a:cxn>
                <a:cxn ang="0">
                  <a:pos x="465" y="1079"/>
                </a:cxn>
                <a:cxn ang="0">
                  <a:pos x="428" y="1079"/>
                </a:cxn>
                <a:cxn ang="0">
                  <a:pos x="392" y="1079"/>
                </a:cxn>
                <a:cxn ang="0">
                  <a:pos x="358" y="1079"/>
                </a:cxn>
                <a:cxn ang="0">
                  <a:pos x="326" y="1079"/>
                </a:cxn>
                <a:cxn ang="0">
                  <a:pos x="296" y="1080"/>
                </a:cxn>
                <a:cxn ang="0">
                  <a:pos x="268" y="1080"/>
                </a:cxn>
                <a:cxn ang="0">
                  <a:pos x="241" y="1080"/>
                </a:cxn>
                <a:cxn ang="0">
                  <a:pos x="217" y="1080"/>
                </a:cxn>
                <a:cxn ang="0">
                  <a:pos x="193" y="1080"/>
                </a:cxn>
                <a:cxn ang="0">
                  <a:pos x="168" y="1081"/>
                </a:cxn>
                <a:cxn ang="0">
                  <a:pos x="143" y="1081"/>
                </a:cxn>
                <a:cxn ang="0">
                  <a:pos x="116" y="1082"/>
                </a:cxn>
                <a:cxn ang="0">
                  <a:pos x="89" y="1082"/>
                </a:cxn>
                <a:cxn ang="0">
                  <a:pos x="60" y="1083"/>
                </a:cxn>
                <a:cxn ang="0">
                  <a:pos x="31" y="1083"/>
                </a:cxn>
                <a:cxn ang="0">
                  <a:pos x="0" y="1084"/>
                </a:cxn>
                <a:cxn ang="0">
                  <a:pos x="0" y="0"/>
                </a:cxn>
                <a:cxn ang="0">
                  <a:pos x="16" y="1"/>
                </a:cxn>
                <a:cxn ang="0">
                  <a:pos x="33" y="2"/>
                </a:cxn>
                <a:cxn ang="0">
                  <a:pos x="51" y="3"/>
                </a:cxn>
                <a:cxn ang="0">
                  <a:pos x="69" y="3"/>
                </a:cxn>
                <a:cxn ang="0">
                  <a:pos x="87" y="3"/>
                </a:cxn>
                <a:cxn ang="0">
                  <a:pos x="104" y="2"/>
                </a:cxn>
                <a:cxn ang="0">
                  <a:pos x="121" y="1"/>
                </a:cxn>
                <a:cxn ang="0">
                  <a:pos x="139" y="0"/>
                </a:cxn>
                <a:cxn ang="0">
                  <a:pos x="139" y="1003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3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8" y="1100"/>
                </a:cxn>
                <a:cxn ang="0">
                  <a:pos x="959" y="1100"/>
                </a:cxn>
                <a:cxn ang="0">
                  <a:pos x="954" y="1100"/>
                </a:cxn>
                <a:cxn ang="0">
                  <a:pos x="945" y="1099"/>
                </a:cxn>
                <a:cxn ang="0">
                  <a:pos x="920" y="1098"/>
                </a:cxn>
                <a:cxn ang="0">
                  <a:pos x="894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20" y="1057"/>
                </a:cxn>
                <a:cxn ang="0">
                  <a:pos x="805" y="1016"/>
                </a:cxn>
                <a:cxn ang="0">
                  <a:pos x="794" y="983"/>
                </a:cxn>
                <a:cxn ang="0">
                  <a:pos x="784" y="957"/>
                </a:cxn>
                <a:cxn ang="0">
                  <a:pos x="778" y="940"/>
                </a:cxn>
                <a:cxn ang="0">
                  <a:pos x="771" y="922"/>
                </a:cxn>
                <a:cxn ang="0">
                  <a:pos x="763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5" y="754"/>
                </a:cxn>
                <a:cxn ang="0">
                  <a:pos x="693" y="729"/>
                </a:cxn>
                <a:cxn ang="0">
                  <a:pos x="682" y="702"/>
                </a:cxn>
                <a:cxn ang="0">
                  <a:pos x="671" y="676"/>
                </a:cxn>
                <a:cxn ang="0">
                  <a:pos x="270" y="676"/>
                </a:cxn>
                <a:cxn ang="0">
                  <a:pos x="231" y="775"/>
                </a:cxn>
                <a:cxn ang="0">
                  <a:pos x="183" y="900"/>
                </a:cxn>
                <a:cxn ang="0">
                  <a:pos x="148" y="998"/>
                </a:cxn>
                <a:cxn ang="0">
                  <a:pos x="115" y="1103"/>
                </a:cxn>
                <a:cxn ang="0">
                  <a:pos x="90" y="1100"/>
                </a:cxn>
                <a:cxn ang="0">
                  <a:pos x="81" y="1100"/>
                </a:cxn>
                <a:cxn ang="0">
                  <a:pos x="75" y="1099"/>
                </a:cxn>
                <a:cxn ang="0">
                  <a:pos x="56" y="1098"/>
                </a:cxn>
                <a:cxn ang="0">
                  <a:pos x="39" y="1098"/>
                </a:cxn>
                <a:cxn ang="0">
                  <a:pos x="23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3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9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/>
              <a:ahLst/>
              <a:cxnLst>
                <a:cxn ang="0">
                  <a:pos x="509" y="937"/>
                </a:cxn>
                <a:cxn ang="0">
                  <a:pos x="164" y="535"/>
                </a:cxn>
                <a:cxn ang="0">
                  <a:pos x="160" y="531"/>
                </a:cxn>
                <a:cxn ang="0">
                  <a:pos x="154" y="528"/>
                </a:cxn>
                <a:cxn ang="0">
                  <a:pos x="149" y="527"/>
                </a:cxn>
                <a:cxn ang="0">
                  <a:pos x="143" y="526"/>
                </a:cxn>
                <a:cxn ang="0">
                  <a:pos x="142" y="527"/>
                </a:cxn>
                <a:cxn ang="0">
                  <a:pos x="141" y="527"/>
                </a:cxn>
                <a:cxn ang="0">
                  <a:pos x="138" y="528"/>
                </a:cxn>
                <a:cxn ang="0">
                  <a:pos x="137" y="531"/>
                </a:cxn>
                <a:cxn ang="0">
                  <a:pos x="137" y="1081"/>
                </a:cxn>
                <a:cxn ang="0">
                  <a:pos x="110" y="1078"/>
                </a:cxn>
                <a:cxn ang="0">
                  <a:pos x="98" y="1078"/>
                </a:cxn>
                <a:cxn ang="0">
                  <a:pos x="90" y="1077"/>
                </a:cxn>
                <a:cxn ang="0">
                  <a:pos x="69" y="1076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39" y="4"/>
                </a:cxn>
                <a:cxn ang="0">
                  <a:pos x="69" y="5"/>
                </a:cxn>
                <a:cxn ang="0">
                  <a:pos x="95" y="4"/>
                </a:cxn>
                <a:cxn ang="0">
                  <a:pos x="137" y="0"/>
                </a:cxn>
                <a:cxn ang="0">
                  <a:pos x="137" y="489"/>
                </a:cxn>
                <a:cxn ang="0">
                  <a:pos x="142" y="491"/>
                </a:cxn>
                <a:cxn ang="0">
                  <a:pos x="145" y="492"/>
                </a:cxn>
                <a:cxn ang="0">
                  <a:pos x="151" y="491"/>
                </a:cxn>
                <a:cxn ang="0">
                  <a:pos x="160" y="489"/>
                </a:cxn>
                <a:cxn ang="0">
                  <a:pos x="168" y="485"/>
                </a:cxn>
                <a:cxn ang="0">
                  <a:pos x="178" y="480"/>
                </a:cxn>
                <a:cxn ang="0">
                  <a:pos x="184" y="473"/>
                </a:cxn>
                <a:cxn ang="0">
                  <a:pos x="192" y="467"/>
                </a:cxn>
                <a:cxn ang="0">
                  <a:pos x="201" y="459"/>
                </a:cxn>
                <a:cxn ang="0">
                  <a:pos x="210" y="451"/>
                </a:cxn>
                <a:cxn ang="0">
                  <a:pos x="221" y="440"/>
                </a:cxn>
                <a:cxn ang="0">
                  <a:pos x="234" y="430"/>
                </a:cxn>
                <a:cxn ang="0">
                  <a:pos x="247" y="417"/>
                </a:cxn>
                <a:cxn ang="0">
                  <a:pos x="261" y="402"/>
                </a:cxn>
                <a:cxn ang="0">
                  <a:pos x="650" y="0"/>
                </a:cxn>
                <a:cxn ang="0">
                  <a:pos x="685" y="4"/>
                </a:cxn>
                <a:cxn ang="0">
                  <a:pos x="712" y="5"/>
                </a:cxn>
                <a:cxn ang="0">
                  <a:pos x="736" y="4"/>
                </a:cxn>
                <a:cxn ang="0">
                  <a:pos x="773" y="0"/>
                </a:cxn>
                <a:cxn ang="0">
                  <a:pos x="416" y="346"/>
                </a:cxn>
                <a:cxn ang="0">
                  <a:pos x="283" y="481"/>
                </a:cxn>
                <a:cxn ang="0">
                  <a:pos x="414" y="632"/>
                </a:cxn>
                <a:cxn ang="0">
                  <a:pos x="569" y="803"/>
                </a:cxn>
                <a:cxn ang="0">
                  <a:pos x="665" y="916"/>
                </a:cxn>
                <a:cxn ang="0">
                  <a:pos x="791" y="1074"/>
                </a:cxn>
                <a:cxn ang="0">
                  <a:pos x="791" y="1081"/>
                </a:cxn>
                <a:cxn ang="0">
                  <a:pos x="758" y="1078"/>
                </a:cxn>
                <a:cxn ang="0">
                  <a:pos x="748" y="1078"/>
                </a:cxn>
                <a:cxn ang="0">
                  <a:pos x="741" y="1078"/>
                </a:cxn>
                <a:cxn ang="0">
                  <a:pos x="733" y="1077"/>
                </a:cxn>
                <a:cxn ang="0">
                  <a:pos x="706" y="1076"/>
                </a:cxn>
                <a:cxn ang="0">
                  <a:pos x="665" y="1077"/>
                </a:cxn>
                <a:cxn ang="0">
                  <a:pos x="618" y="1081"/>
                </a:cxn>
                <a:cxn ang="0">
                  <a:pos x="588" y="1039"/>
                </a:cxn>
                <a:cxn ang="0">
                  <a:pos x="560" y="1002"/>
                </a:cxn>
                <a:cxn ang="0">
                  <a:pos x="534" y="968"/>
                </a:cxn>
                <a:cxn ang="0">
                  <a:pos x="509" y="937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8" y="985"/>
                </a:cxn>
                <a:cxn ang="0">
                  <a:pos x="105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4" y="4"/>
                </a:cxn>
                <a:cxn ang="0">
                  <a:pos x="45" y="5"/>
                </a:cxn>
                <a:cxn ang="0">
                  <a:pos x="68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1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3" y="1077"/>
                </a:cxn>
                <a:cxn ang="0">
                  <a:pos x="887" y="1076"/>
                </a:cxn>
                <a:cxn ang="0">
                  <a:pos x="871" y="1076"/>
                </a:cxn>
                <a:cxn ang="0">
                  <a:pos x="858" y="1076"/>
                </a:cxn>
                <a:cxn ang="0">
                  <a:pos x="842" y="1077"/>
                </a:cxn>
                <a:cxn ang="0">
                  <a:pos x="823" y="1078"/>
                </a:cxn>
                <a:cxn ang="0">
                  <a:pos x="802" y="1081"/>
                </a:cxn>
                <a:cxn ang="0">
                  <a:pos x="802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1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/>
              <a:ahLst/>
              <a:cxnLst>
                <a:cxn ang="0">
                  <a:pos x="494" y="139"/>
                </a:cxn>
                <a:cxn ang="0">
                  <a:pos x="390" y="165"/>
                </a:cxn>
                <a:cxn ang="0">
                  <a:pos x="303" y="213"/>
                </a:cxn>
                <a:cxn ang="0">
                  <a:pos x="239" y="277"/>
                </a:cxn>
                <a:cxn ang="0">
                  <a:pos x="191" y="358"/>
                </a:cxn>
                <a:cxn ang="0">
                  <a:pos x="161" y="452"/>
                </a:cxn>
                <a:cxn ang="0">
                  <a:pos x="155" y="560"/>
                </a:cxn>
                <a:cxn ang="0">
                  <a:pos x="184" y="688"/>
                </a:cxn>
                <a:cxn ang="0">
                  <a:pos x="249" y="797"/>
                </a:cxn>
                <a:cxn ang="0">
                  <a:pos x="350" y="878"/>
                </a:cxn>
                <a:cxn ang="0">
                  <a:pos x="478" y="922"/>
                </a:cxn>
                <a:cxn ang="0">
                  <a:pos x="565" y="0"/>
                </a:cxn>
                <a:cxn ang="0">
                  <a:pos x="654" y="5"/>
                </a:cxn>
                <a:cxn ang="0">
                  <a:pos x="746" y="84"/>
                </a:cxn>
                <a:cxn ang="0">
                  <a:pos x="938" y="116"/>
                </a:cxn>
                <a:cxn ang="0">
                  <a:pos x="1035" y="156"/>
                </a:cxn>
                <a:cxn ang="0">
                  <a:pos x="1118" y="209"/>
                </a:cxn>
                <a:cxn ang="0">
                  <a:pos x="1173" y="263"/>
                </a:cxn>
                <a:cxn ang="0">
                  <a:pos x="1229" y="352"/>
                </a:cxn>
                <a:cxn ang="0">
                  <a:pos x="1255" y="423"/>
                </a:cxn>
                <a:cxn ang="0">
                  <a:pos x="1267" y="501"/>
                </a:cxn>
                <a:cxn ang="0">
                  <a:pos x="1263" y="602"/>
                </a:cxn>
                <a:cxn ang="0">
                  <a:pos x="1230" y="710"/>
                </a:cxn>
                <a:cxn ang="0">
                  <a:pos x="1169" y="805"/>
                </a:cxn>
                <a:cxn ang="0">
                  <a:pos x="1081" y="886"/>
                </a:cxn>
                <a:cxn ang="0">
                  <a:pos x="965" y="945"/>
                </a:cxn>
                <a:cxn ang="0">
                  <a:pos x="828" y="978"/>
                </a:cxn>
                <a:cxn ang="0">
                  <a:pos x="703" y="1081"/>
                </a:cxn>
                <a:cxn ang="0">
                  <a:pos x="612" y="1076"/>
                </a:cxn>
                <a:cxn ang="0">
                  <a:pos x="521" y="986"/>
                </a:cxn>
                <a:cxn ang="0">
                  <a:pos x="365" y="965"/>
                </a:cxn>
                <a:cxn ang="0">
                  <a:pos x="279" y="935"/>
                </a:cxn>
                <a:cxn ang="0">
                  <a:pos x="175" y="877"/>
                </a:cxn>
                <a:cxn ang="0">
                  <a:pos x="116" y="825"/>
                </a:cxn>
                <a:cxn ang="0">
                  <a:pos x="67" y="764"/>
                </a:cxn>
                <a:cxn ang="0">
                  <a:pos x="32" y="696"/>
                </a:cxn>
                <a:cxn ang="0">
                  <a:pos x="10" y="625"/>
                </a:cxn>
                <a:cxn ang="0">
                  <a:pos x="1" y="501"/>
                </a:cxn>
                <a:cxn ang="0">
                  <a:pos x="16" y="410"/>
                </a:cxn>
                <a:cxn ang="0">
                  <a:pos x="44" y="339"/>
                </a:cxn>
                <a:cxn ang="0">
                  <a:pos x="84" y="276"/>
                </a:cxn>
                <a:cxn ang="0">
                  <a:pos x="136" y="220"/>
                </a:cxn>
                <a:cxn ang="0">
                  <a:pos x="201" y="173"/>
                </a:cxn>
                <a:cxn ang="0">
                  <a:pos x="310" y="121"/>
                </a:cxn>
                <a:cxn ang="0">
                  <a:pos x="479" y="87"/>
                </a:cxn>
                <a:cxn ang="0">
                  <a:pos x="1112" y="493"/>
                </a:cxn>
                <a:cxn ang="0">
                  <a:pos x="1092" y="399"/>
                </a:cxn>
                <a:cxn ang="0">
                  <a:pos x="1052" y="313"/>
                </a:cxn>
                <a:cxn ang="0">
                  <a:pos x="993" y="241"/>
                </a:cxn>
                <a:cxn ang="0">
                  <a:pos x="913" y="185"/>
                </a:cxn>
                <a:cxn ang="0">
                  <a:pos x="816" y="147"/>
                </a:cxn>
                <a:cxn ang="0">
                  <a:pos x="703" y="136"/>
                </a:cxn>
                <a:cxn ang="0">
                  <a:pos x="817" y="917"/>
                </a:cxn>
                <a:cxn ang="0">
                  <a:pos x="940" y="864"/>
                </a:cxn>
                <a:cxn ang="0">
                  <a:pos x="1033" y="778"/>
                </a:cxn>
                <a:cxn ang="0">
                  <a:pos x="1092" y="664"/>
                </a:cxn>
                <a:cxn ang="0">
                  <a:pos x="1113" y="53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/>
              <a:ahLst/>
              <a:cxnLst>
                <a:cxn ang="0">
                  <a:pos x="139" y="826"/>
                </a:cxn>
                <a:cxn ang="0">
                  <a:pos x="156" y="826"/>
                </a:cxn>
                <a:cxn ang="0">
                  <a:pos x="873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1" y="1078"/>
                </a:cxn>
                <a:cxn ang="0">
                  <a:pos x="903" y="1077"/>
                </a:cxn>
                <a:cxn ang="0">
                  <a:pos x="888" y="1076"/>
                </a:cxn>
                <a:cxn ang="0">
                  <a:pos x="873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  <a:cxn ang="0">
                  <a:pos x="130" y="985"/>
                </a:cxn>
                <a:cxn ang="0">
                  <a:pos x="106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9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9" y="0"/>
                </a:cxn>
                <a:cxn ang="0">
                  <a:pos x="139" y="826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/>
              <a:ahLst/>
              <a:cxnLst>
                <a:cxn ang="0">
                  <a:pos x="251" y="523"/>
                </a:cxn>
                <a:cxn ang="0">
                  <a:pos x="277" y="466"/>
                </a:cxn>
                <a:cxn ang="0">
                  <a:pos x="302" y="407"/>
                </a:cxn>
                <a:cxn ang="0">
                  <a:pos x="329" y="346"/>
                </a:cxn>
                <a:cxn ang="0">
                  <a:pos x="366" y="260"/>
                </a:cxn>
                <a:cxn ang="0">
                  <a:pos x="405" y="164"/>
                </a:cxn>
                <a:cxn ang="0">
                  <a:pos x="437" y="86"/>
                </a:cxn>
                <a:cxn ang="0">
                  <a:pos x="460" y="24"/>
                </a:cxn>
                <a:cxn ang="0">
                  <a:pos x="543" y="0"/>
                </a:cxn>
                <a:cxn ang="0">
                  <a:pos x="863" y="773"/>
                </a:cxn>
                <a:cxn ang="0">
                  <a:pos x="912" y="888"/>
                </a:cxn>
                <a:cxn ang="0">
                  <a:pos x="952" y="977"/>
                </a:cxn>
                <a:cxn ang="0">
                  <a:pos x="980" y="1042"/>
                </a:cxn>
                <a:cxn ang="0">
                  <a:pos x="1000" y="1081"/>
                </a:cxn>
                <a:cxn ang="0">
                  <a:pos x="950" y="1077"/>
                </a:cxn>
                <a:cxn ang="0">
                  <a:pos x="944" y="1076"/>
                </a:cxn>
                <a:cxn ang="0">
                  <a:pos x="897" y="1077"/>
                </a:cxn>
                <a:cxn ang="0">
                  <a:pos x="846" y="1081"/>
                </a:cxn>
                <a:cxn ang="0">
                  <a:pos x="667" y="624"/>
                </a:cxn>
                <a:cxn ang="0">
                  <a:pos x="490" y="173"/>
                </a:cxn>
                <a:cxn ang="0">
                  <a:pos x="472" y="182"/>
                </a:cxn>
                <a:cxn ang="0">
                  <a:pos x="444" y="244"/>
                </a:cxn>
                <a:cxn ang="0">
                  <a:pos x="409" y="327"/>
                </a:cxn>
                <a:cxn ang="0">
                  <a:pos x="385" y="383"/>
                </a:cxn>
                <a:cxn ang="0">
                  <a:pos x="361" y="439"/>
                </a:cxn>
                <a:cxn ang="0">
                  <a:pos x="338" y="492"/>
                </a:cxn>
                <a:cxn ang="0">
                  <a:pos x="312" y="554"/>
                </a:cxn>
                <a:cxn ang="0">
                  <a:pos x="283" y="625"/>
                </a:cxn>
                <a:cxn ang="0">
                  <a:pos x="254" y="697"/>
                </a:cxn>
                <a:cxn ang="0">
                  <a:pos x="226" y="769"/>
                </a:cxn>
                <a:cxn ang="0">
                  <a:pos x="199" y="842"/>
                </a:cxn>
                <a:cxn ang="0">
                  <a:pos x="174" y="912"/>
                </a:cxn>
                <a:cxn ang="0">
                  <a:pos x="150" y="980"/>
                </a:cxn>
                <a:cxn ang="0">
                  <a:pos x="126" y="1047"/>
                </a:cxn>
                <a:cxn ang="0">
                  <a:pos x="84" y="1077"/>
                </a:cxn>
                <a:cxn ang="0">
                  <a:pos x="39" y="1077"/>
                </a:cxn>
                <a:cxn ang="0">
                  <a:pos x="0" y="1081"/>
                </a:cxn>
                <a:cxn ang="0">
                  <a:pos x="145" y="763"/>
                </a:cxn>
                <a:cxn ang="0">
                  <a:pos x="172" y="705"/>
                </a:cxn>
                <a:cxn ang="0">
                  <a:pos x="198" y="644"/>
                </a:cxn>
                <a:cxn ang="0">
                  <a:pos x="226" y="583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4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2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6" y="1100"/>
                </a:cxn>
                <a:cxn ang="0">
                  <a:pos x="957" y="1100"/>
                </a:cxn>
                <a:cxn ang="0">
                  <a:pos x="952" y="1100"/>
                </a:cxn>
                <a:cxn ang="0">
                  <a:pos x="945" y="1099"/>
                </a:cxn>
                <a:cxn ang="0">
                  <a:pos x="918" y="1098"/>
                </a:cxn>
                <a:cxn ang="0">
                  <a:pos x="893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19" y="1057"/>
                </a:cxn>
                <a:cxn ang="0">
                  <a:pos x="805" y="1016"/>
                </a:cxn>
                <a:cxn ang="0">
                  <a:pos x="793" y="983"/>
                </a:cxn>
                <a:cxn ang="0">
                  <a:pos x="784" y="957"/>
                </a:cxn>
                <a:cxn ang="0">
                  <a:pos x="777" y="940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3" y="754"/>
                </a:cxn>
                <a:cxn ang="0">
                  <a:pos x="693" y="729"/>
                </a:cxn>
                <a:cxn ang="0">
                  <a:pos x="681" y="702"/>
                </a:cxn>
                <a:cxn ang="0">
                  <a:pos x="670" y="676"/>
                </a:cxn>
                <a:cxn ang="0">
                  <a:pos x="269" y="676"/>
                </a:cxn>
                <a:cxn ang="0">
                  <a:pos x="230" y="775"/>
                </a:cxn>
                <a:cxn ang="0">
                  <a:pos x="183" y="900"/>
                </a:cxn>
                <a:cxn ang="0">
                  <a:pos x="147" y="998"/>
                </a:cxn>
                <a:cxn ang="0">
                  <a:pos x="113" y="1103"/>
                </a:cxn>
                <a:cxn ang="0">
                  <a:pos x="89" y="1100"/>
                </a:cxn>
                <a:cxn ang="0">
                  <a:pos x="79" y="1100"/>
                </a:cxn>
                <a:cxn ang="0">
                  <a:pos x="73" y="1099"/>
                </a:cxn>
                <a:cxn ang="0">
                  <a:pos x="54" y="1098"/>
                </a:cxn>
                <a:cxn ang="0">
                  <a:pos x="37" y="1098"/>
                </a:cxn>
                <a:cxn ang="0">
                  <a:pos x="22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1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/>
              <a:ahLst/>
              <a:cxnLst>
                <a:cxn ang="0">
                  <a:pos x="288" y="472"/>
                </a:cxn>
                <a:cxn ang="0">
                  <a:pos x="386" y="452"/>
                </a:cxn>
                <a:cxn ang="0">
                  <a:pos x="448" y="421"/>
                </a:cxn>
                <a:cxn ang="0">
                  <a:pos x="489" y="380"/>
                </a:cxn>
                <a:cxn ang="0">
                  <a:pos x="517" y="327"/>
                </a:cxn>
                <a:cxn ang="0">
                  <a:pos x="530" y="267"/>
                </a:cxn>
                <a:cxn ang="0">
                  <a:pos x="526" y="203"/>
                </a:cxn>
                <a:cxn ang="0">
                  <a:pos x="505" y="148"/>
                </a:cxn>
                <a:cxn ang="0">
                  <a:pos x="471" y="108"/>
                </a:cxn>
                <a:cxn ang="0">
                  <a:pos x="423" y="82"/>
                </a:cxn>
                <a:cxn ang="0">
                  <a:pos x="359" y="66"/>
                </a:cxn>
                <a:cxn ang="0">
                  <a:pos x="283" y="60"/>
                </a:cxn>
                <a:cxn ang="0">
                  <a:pos x="195" y="475"/>
                </a:cxn>
                <a:cxn ang="0">
                  <a:pos x="0" y="0"/>
                </a:cxn>
                <a:cxn ang="0">
                  <a:pos x="398" y="3"/>
                </a:cxn>
                <a:cxn ang="0">
                  <a:pos x="491" y="17"/>
                </a:cxn>
                <a:cxn ang="0">
                  <a:pos x="564" y="41"/>
                </a:cxn>
                <a:cxn ang="0">
                  <a:pos x="618" y="78"/>
                </a:cxn>
                <a:cxn ang="0">
                  <a:pos x="653" y="131"/>
                </a:cxn>
                <a:cxn ang="0">
                  <a:pos x="667" y="199"/>
                </a:cxn>
                <a:cxn ang="0">
                  <a:pos x="665" y="258"/>
                </a:cxn>
                <a:cxn ang="0">
                  <a:pos x="654" y="306"/>
                </a:cxn>
                <a:cxn ang="0">
                  <a:pos x="621" y="370"/>
                </a:cxn>
                <a:cxn ang="0">
                  <a:pos x="581" y="416"/>
                </a:cxn>
                <a:cxn ang="0">
                  <a:pos x="497" y="470"/>
                </a:cxn>
                <a:cxn ang="0">
                  <a:pos x="430" y="499"/>
                </a:cxn>
                <a:cxn ang="0">
                  <a:pos x="478" y="504"/>
                </a:cxn>
                <a:cxn ang="0">
                  <a:pos x="532" y="519"/>
                </a:cxn>
                <a:cxn ang="0">
                  <a:pos x="580" y="538"/>
                </a:cxn>
                <a:cxn ang="0">
                  <a:pos x="622" y="566"/>
                </a:cxn>
                <a:cxn ang="0">
                  <a:pos x="658" y="600"/>
                </a:cxn>
                <a:cxn ang="0">
                  <a:pos x="687" y="644"/>
                </a:cxn>
                <a:cxn ang="0">
                  <a:pos x="705" y="699"/>
                </a:cxn>
                <a:cxn ang="0">
                  <a:pos x="708" y="767"/>
                </a:cxn>
                <a:cxn ang="0">
                  <a:pos x="694" y="845"/>
                </a:cxn>
                <a:cxn ang="0">
                  <a:pos x="663" y="914"/>
                </a:cxn>
                <a:cxn ang="0">
                  <a:pos x="613" y="973"/>
                </a:cxn>
                <a:cxn ang="0">
                  <a:pos x="555" y="1020"/>
                </a:cxn>
                <a:cxn ang="0">
                  <a:pos x="510" y="1042"/>
                </a:cxn>
                <a:cxn ang="0">
                  <a:pos x="443" y="1061"/>
                </a:cxn>
                <a:cxn ang="0">
                  <a:pos x="234" y="536"/>
                </a:cxn>
                <a:cxn ang="0">
                  <a:pos x="315" y="1018"/>
                </a:cxn>
                <a:cxn ang="0">
                  <a:pos x="386" y="1006"/>
                </a:cxn>
                <a:cxn ang="0">
                  <a:pos x="447" y="980"/>
                </a:cxn>
                <a:cxn ang="0">
                  <a:pos x="498" y="938"/>
                </a:cxn>
                <a:cxn ang="0">
                  <a:pos x="534" y="884"/>
                </a:cxn>
                <a:cxn ang="0">
                  <a:pos x="555" y="824"/>
                </a:cxn>
                <a:cxn ang="0">
                  <a:pos x="559" y="751"/>
                </a:cxn>
                <a:cxn ang="0">
                  <a:pos x="545" y="676"/>
                </a:cxn>
                <a:cxn ang="0">
                  <a:pos x="510" y="620"/>
                </a:cxn>
                <a:cxn ang="0">
                  <a:pos x="458" y="578"/>
                </a:cxn>
                <a:cxn ang="0">
                  <a:pos x="389" y="553"/>
                </a:cxn>
                <a:cxn ang="0">
                  <a:pos x="306" y="539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6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/>
              <a:ahLst/>
              <a:cxnLst>
                <a:cxn ang="0">
                  <a:pos x="0" y="1081"/>
                </a:cxn>
                <a:cxn ang="0">
                  <a:pos x="0" y="0"/>
                </a:cxn>
                <a:cxn ang="0">
                  <a:pos x="40" y="4"/>
                </a:cxn>
                <a:cxn ang="0">
                  <a:pos x="70" y="5"/>
                </a:cxn>
                <a:cxn ang="0">
                  <a:pos x="98" y="4"/>
                </a:cxn>
                <a:cxn ang="0">
                  <a:pos x="140" y="0"/>
                </a:cxn>
                <a:cxn ang="0">
                  <a:pos x="140" y="489"/>
                </a:cxn>
                <a:cxn ang="0">
                  <a:pos x="144" y="491"/>
                </a:cxn>
                <a:cxn ang="0">
                  <a:pos x="147" y="492"/>
                </a:cxn>
                <a:cxn ang="0">
                  <a:pos x="154" y="491"/>
                </a:cxn>
                <a:cxn ang="0">
                  <a:pos x="161" y="489"/>
                </a:cxn>
                <a:cxn ang="0">
                  <a:pos x="170" y="485"/>
                </a:cxn>
                <a:cxn ang="0">
                  <a:pos x="179" y="480"/>
                </a:cxn>
                <a:cxn ang="0">
                  <a:pos x="187" y="473"/>
                </a:cxn>
                <a:cxn ang="0">
                  <a:pos x="194" y="467"/>
                </a:cxn>
                <a:cxn ang="0">
                  <a:pos x="203" y="459"/>
                </a:cxn>
                <a:cxn ang="0">
                  <a:pos x="213" y="451"/>
                </a:cxn>
                <a:cxn ang="0">
                  <a:pos x="224" y="440"/>
                </a:cxn>
                <a:cxn ang="0">
                  <a:pos x="235" y="430"/>
                </a:cxn>
                <a:cxn ang="0">
                  <a:pos x="248" y="417"/>
                </a:cxn>
                <a:cxn ang="0">
                  <a:pos x="263" y="402"/>
                </a:cxn>
                <a:cxn ang="0">
                  <a:pos x="651" y="0"/>
                </a:cxn>
                <a:cxn ang="0">
                  <a:pos x="685" y="4"/>
                </a:cxn>
                <a:cxn ang="0">
                  <a:pos x="714" y="5"/>
                </a:cxn>
                <a:cxn ang="0">
                  <a:pos x="738" y="4"/>
                </a:cxn>
                <a:cxn ang="0">
                  <a:pos x="774" y="0"/>
                </a:cxn>
                <a:cxn ang="0">
                  <a:pos x="417" y="346"/>
                </a:cxn>
                <a:cxn ang="0">
                  <a:pos x="283" y="481"/>
                </a:cxn>
                <a:cxn ang="0">
                  <a:pos x="416" y="632"/>
                </a:cxn>
                <a:cxn ang="0">
                  <a:pos x="569" y="803"/>
                </a:cxn>
                <a:cxn ang="0">
                  <a:pos x="666" y="916"/>
                </a:cxn>
                <a:cxn ang="0">
                  <a:pos x="794" y="1074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3" y="1078"/>
                </a:cxn>
                <a:cxn ang="0">
                  <a:pos x="734" y="1077"/>
                </a:cxn>
                <a:cxn ang="0">
                  <a:pos x="708" y="1076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2" y="1002"/>
                </a:cxn>
                <a:cxn ang="0">
                  <a:pos x="535" y="968"/>
                </a:cxn>
                <a:cxn ang="0">
                  <a:pos x="511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6" y="528"/>
                </a:cxn>
                <a:cxn ang="0">
                  <a:pos x="150" y="527"/>
                </a:cxn>
                <a:cxn ang="0">
                  <a:pos x="144" y="526"/>
                </a:cxn>
                <a:cxn ang="0">
                  <a:pos x="143" y="527"/>
                </a:cxn>
                <a:cxn ang="0">
                  <a:pos x="141" y="527"/>
                </a:cxn>
                <a:cxn ang="0">
                  <a:pos x="141" y="528"/>
                </a:cxn>
                <a:cxn ang="0">
                  <a:pos x="140" y="531"/>
                </a:cxn>
                <a:cxn ang="0">
                  <a:pos x="140" y="1081"/>
                </a:cxn>
                <a:cxn ang="0">
                  <a:pos x="112" y="1078"/>
                </a:cxn>
                <a:cxn ang="0">
                  <a:pos x="100" y="1078"/>
                </a:cxn>
                <a:cxn ang="0">
                  <a:pos x="91" y="1077"/>
                </a:cxn>
                <a:cxn ang="0">
                  <a:pos x="70" y="1076"/>
                </a:cxn>
                <a:cxn ang="0">
                  <a:pos x="38" y="1077"/>
                </a:cxn>
                <a:cxn ang="0">
                  <a:pos x="0" y="1081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7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/>
              <a:ahLst/>
              <a:cxnLst>
                <a:cxn ang="0">
                  <a:pos x="345" y="78"/>
                </a:cxn>
                <a:cxn ang="0">
                  <a:pos x="384" y="75"/>
                </a:cxn>
                <a:cxn ang="0">
                  <a:pos x="423" y="71"/>
                </a:cxn>
                <a:cxn ang="0">
                  <a:pos x="461" y="63"/>
                </a:cxn>
                <a:cxn ang="0">
                  <a:pos x="497" y="53"/>
                </a:cxn>
                <a:cxn ang="0">
                  <a:pos x="532" y="41"/>
                </a:cxn>
                <a:cxn ang="0">
                  <a:pos x="564" y="26"/>
                </a:cxn>
                <a:cxn ang="0">
                  <a:pos x="597" y="9"/>
                </a:cxn>
                <a:cxn ang="0">
                  <a:pos x="649" y="62"/>
                </a:cxn>
                <a:cxn ang="0">
                  <a:pos x="613" y="84"/>
                </a:cxn>
                <a:cxn ang="0">
                  <a:pos x="576" y="102"/>
                </a:cxn>
                <a:cxn ang="0">
                  <a:pos x="537" y="117"/>
                </a:cxn>
                <a:cxn ang="0">
                  <a:pos x="496" y="129"/>
                </a:cxn>
                <a:cxn ang="0">
                  <a:pos x="453" y="140"/>
                </a:cxn>
                <a:cxn ang="0">
                  <a:pos x="411" y="147"/>
                </a:cxn>
                <a:cxn ang="0">
                  <a:pos x="368" y="153"/>
                </a:cxn>
                <a:cxn ang="0">
                  <a:pos x="325" y="154"/>
                </a:cxn>
                <a:cxn ang="0">
                  <a:pos x="282" y="153"/>
                </a:cxn>
                <a:cxn ang="0">
                  <a:pos x="240" y="148"/>
                </a:cxn>
                <a:cxn ang="0">
                  <a:pos x="199" y="141"/>
                </a:cxn>
                <a:cxn ang="0">
                  <a:pos x="158" y="131"/>
                </a:cxn>
                <a:cxn ang="0">
                  <a:pos x="117" y="119"/>
                </a:cxn>
                <a:cxn ang="0">
                  <a:pos x="77" y="104"/>
                </a:cxn>
                <a:cxn ang="0">
                  <a:pos x="38" y="86"/>
                </a:cxn>
                <a:cxn ang="0">
                  <a:pos x="0" y="65"/>
                </a:cxn>
                <a:cxn ang="0">
                  <a:pos x="56" y="9"/>
                </a:cxn>
                <a:cxn ang="0">
                  <a:pos x="88" y="26"/>
                </a:cxn>
                <a:cxn ang="0">
                  <a:pos x="119" y="41"/>
                </a:cxn>
                <a:cxn ang="0">
                  <a:pos x="154" y="53"/>
                </a:cxn>
                <a:cxn ang="0">
                  <a:pos x="189" y="63"/>
                </a:cxn>
                <a:cxn ang="0">
                  <a:pos x="226" y="71"/>
                </a:cxn>
                <a:cxn ang="0">
                  <a:pos x="265" y="75"/>
                </a:cxn>
                <a:cxn ang="0">
                  <a:pos x="305" y="78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/>
              <a:ahLst/>
              <a:cxnLst>
                <a:cxn ang="0">
                  <a:pos x="941" y="0"/>
                </a:cxn>
                <a:cxn ang="0">
                  <a:pos x="941" y="1080"/>
                </a:cxn>
                <a:cxn ang="0">
                  <a:pos x="922" y="1077"/>
                </a:cxn>
                <a:cxn ang="0">
                  <a:pos x="904" y="1075"/>
                </a:cxn>
                <a:cxn ang="0">
                  <a:pos x="888" y="1075"/>
                </a:cxn>
                <a:cxn ang="0">
                  <a:pos x="873" y="1074"/>
                </a:cxn>
                <a:cxn ang="0">
                  <a:pos x="860" y="1075"/>
                </a:cxn>
                <a:cxn ang="0">
                  <a:pos x="843" y="1075"/>
                </a:cxn>
                <a:cxn ang="0">
                  <a:pos x="824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7" y="218"/>
                </a:cxn>
                <a:cxn ang="0">
                  <a:pos x="549" y="495"/>
                </a:cxn>
                <a:cxn ang="0">
                  <a:pos x="219" y="880"/>
                </a:cxn>
                <a:cxn ang="0">
                  <a:pos x="48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30" y="3"/>
                </a:cxn>
                <a:cxn ang="0">
                  <a:pos x="48" y="3"/>
                </a:cxn>
                <a:cxn ang="0">
                  <a:pos x="70" y="3"/>
                </a:cxn>
                <a:cxn ang="0">
                  <a:pos x="91" y="3"/>
                </a:cxn>
                <a:cxn ang="0">
                  <a:pos x="110" y="3"/>
                </a:cxn>
                <a:cxn ang="0">
                  <a:pos x="126" y="1"/>
                </a:cxn>
                <a:cxn ang="0">
                  <a:pos x="139" y="0"/>
                </a:cxn>
                <a:cxn ang="0">
                  <a:pos x="139" y="824"/>
                </a:cxn>
                <a:cxn ang="0">
                  <a:pos x="155" y="823"/>
                </a:cxn>
                <a:cxn ang="0">
                  <a:pos x="873" y="0"/>
                </a:cxn>
                <a:cxn ang="0">
                  <a:pos x="941" y="0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/>
              <a:ahLst/>
              <a:cxnLst>
                <a:cxn ang="0">
                  <a:pos x="153" y="824"/>
                </a:cxn>
                <a:cxn ang="0">
                  <a:pos x="870" y="0"/>
                </a:cxn>
                <a:cxn ang="0">
                  <a:pos x="939" y="0"/>
                </a:cxn>
                <a:cxn ang="0">
                  <a:pos x="939" y="1080"/>
                </a:cxn>
                <a:cxn ang="0">
                  <a:pos x="920" y="1077"/>
                </a:cxn>
                <a:cxn ang="0">
                  <a:pos x="901" y="1075"/>
                </a:cxn>
                <a:cxn ang="0">
                  <a:pos x="885" y="1075"/>
                </a:cxn>
                <a:cxn ang="0">
                  <a:pos x="870" y="1074"/>
                </a:cxn>
                <a:cxn ang="0">
                  <a:pos x="858" y="1075"/>
                </a:cxn>
                <a:cxn ang="0">
                  <a:pos x="842" y="1075"/>
                </a:cxn>
                <a:cxn ang="0">
                  <a:pos x="823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6" y="218"/>
                </a:cxn>
                <a:cxn ang="0">
                  <a:pos x="128" y="984"/>
                </a:cxn>
                <a:cxn ang="0">
                  <a:pos x="103" y="1011"/>
                </a:cxn>
                <a:cxn ang="0">
                  <a:pos x="82" y="1035"/>
                </a:cxn>
                <a:cxn ang="0">
                  <a:pos x="63" y="1058"/>
                </a:cxn>
                <a:cxn ang="0">
                  <a:pos x="47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0" y="1"/>
                </a:cxn>
                <a:cxn ang="0">
                  <a:pos x="24" y="3"/>
                </a:cxn>
                <a:cxn ang="0">
                  <a:pos x="43" y="3"/>
                </a:cxn>
                <a:cxn ang="0">
                  <a:pos x="67" y="3"/>
                </a:cxn>
                <a:cxn ang="0">
                  <a:pos x="137" y="0"/>
                </a:cxn>
                <a:cxn ang="0">
                  <a:pos x="137" y="824"/>
                </a:cxn>
                <a:cxn ang="0">
                  <a:pos x="153" y="824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0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/>
              <a:ahLst/>
              <a:cxnLst>
                <a:cxn ang="0">
                  <a:pos x="138" y="530"/>
                </a:cxn>
                <a:cxn ang="0">
                  <a:pos x="138" y="1081"/>
                </a:cxn>
                <a:cxn ang="0">
                  <a:pos x="111" y="1078"/>
                </a:cxn>
                <a:cxn ang="0">
                  <a:pos x="98" y="1077"/>
                </a:cxn>
                <a:cxn ang="0">
                  <a:pos x="91" y="1077"/>
                </a:cxn>
                <a:cxn ang="0">
                  <a:pos x="69" y="1075"/>
                </a:cxn>
                <a:cxn ang="0">
                  <a:pos x="38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40" y="3"/>
                </a:cxn>
                <a:cxn ang="0">
                  <a:pos x="69" y="4"/>
                </a:cxn>
                <a:cxn ang="0">
                  <a:pos x="96" y="3"/>
                </a:cxn>
                <a:cxn ang="0">
                  <a:pos x="138" y="1"/>
                </a:cxn>
                <a:cxn ang="0">
                  <a:pos x="138" y="488"/>
                </a:cxn>
                <a:cxn ang="0">
                  <a:pos x="143" y="490"/>
                </a:cxn>
                <a:cxn ang="0">
                  <a:pos x="146" y="491"/>
                </a:cxn>
                <a:cxn ang="0">
                  <a:pos x="153" y="490"/>
                </a:cxn>
                <a:cxn ang="0">
                  <a:pos x="161" y="488"/>
                </a:cxn>
                <a:cxn ang="0">
                  <a:pos x="169" y="484"/>
                </a:cxn>
                <a:cxn ang="0">
                  <a:pos x="179" y="479"/>
                </a:cxn>
                <a:cxn ang="0">
                  <a:pos x="185" y="473"/>
                </a:cxn>
                <a:cxn ang="0">
                  <a:pos x="193" y="466"/>
                </a:cxn>
                <a:cxn ang="0">
                  <a:pos x="203" y="459"/>
                </a:cxn>
                <a:cxn ang="0">
                  <a:pos x="213" y="450"/>
                </a:cxn>
                <a:cxn ang="0">
                  <a:pos x="223" y="440"/>
                </a:cxn>
                <a:cxn ang="0">
                  <a:pos x="235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0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8" y="3"/>
                </a:cxn>
                <a:cxn ang="0">
                  <a:pos x="774" y="0"/>
                </a:cxn>
                <a:cxn ang="0">
                  <a:pos x="416" y="345"/>
                </a:cxn>
                <a:cxn ang="0">
                  <a:pos x="281" y="480"/>
                </a:cxn>
                <a:cxn ang="0">
                  <a:pos x="415" y="630"/>
                </a:cxn>
                <a:cxn ang="0">
                  <a:pos x="568" y="804"/>
                </a:cxn>
                <a:cxn ang="0">
                  <a:pos x="666" y="915"/>
                </a:cxn>
                <a:cxn ang="0">
                  <a:pos x="792" y="1073"/>
                </a:cxn>
                <a:cxn ang="0">
                  <a:pos x="792" y="1081"/>
                </a:cxn>
                <a:cxn ang="0">
                  <a:pos x="758" y="1078"/>
                </a:cxn>
                <a:cxn ang="0">
                  <a:pos x="747" y="1078"/>
                </a:cxn>
                <a:cxn ang="0">
                  <a:pos x="742" y="1077"/>
                </a:cxn>
                <a:cxn ang="0">
                  <a:pos x="733" y="1077"/>
                </a:cxn>
                <a:cxn ang="0">
                  <a:pos x="706" y="1075"/>
                </a:cxn>
                <a:cxn ang="0">
                  <a:pos x="666" y="1077"/>
                </a:cxn>
                <a:cxn ang="0">
                  <a:pos x="617" y="1081"/>
                </a:cxn>
                <a:cxn ang="0">
                  <a:pos x="589" y="1039"/>
                </a:cxn>
                <a:cxn ang="0">
                  <a:pos x="560" y="1001"/>
                </a:cxn>
                <a:cxn ang="0">
                  <a:pos x="535" y="967"/>
                </a:cxn>
                <a:cxn ang="0">
                  <a:pos x="509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3" y="526"/>
                </a:cxn>
                <a:cxn ang="0">
                  <a:pos x="139" y="528"/>
                </a:cxn>
                <a:cxn ang="0">
                  <a:pos x="139" y="529"/>
                </a:cxn>
                <a:cxn ang="0">
                  <a:pos x="138" y="530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/>
              <a:ahLst/>
              <a:cxnLst>
                <a:cxn ang="0">
                  <a:pos x="15" y="708"/>
                </a:cxn>
                <a:cxn ang="0">
                  <a:pos x="0" y="589"/>
                </a:cxn>
                <a:cxn ang="0">
                  <a:pos x="2" y="494"/>
                </a:cxn>
                <a:cxn ang="0">
                  <a:pos x="14" y="415"/>
                </a:cxn>
                <a:cxn ang="0">
                  <a:pos x="35" y="341"/>
                </a:cxn>
                <a:cxn ang="0">
                  <a:pos x="67" y="273"/>
                </a:cxn>
                <a:cxn ang="0">
                  <a:pos x="108" y="212"/>
                </a:cxn>
                <a:cxn ang="0">
                  <a:pos x="156" y="159"/>
                </a:cxn>
                <a:cxn ang="0">
                  <a:pos x="212" y="113"/>
                </a:cxn>
                <a:cxn ang="0">
                  <a:pos x="275" y="75"/>
                </a:cxn>
                <a:cxn ang="0">
                  <a:pos x="343" y="44"/>
                </a:cxn>
                <a:cxn ang="0">
                  <a:pos x="417" y="21"/>
                </a:cxn>
                <a:cxn ang="0">
                  <a:pos x="493" y="6"/>
                </a:cxn>
                <a:cxn ang="0">
                  <a:pos x="572" y="0"/>
                </a:cxn>
                <a:cxn ang="0">
                  <a:pos x="680" y="4"/>
                </a:cxn>
                <a:cxn ang="0">
                  <a:pos x="796" y="25"/>
                </a:cxn>
                <a:cxn ang="0">
                  <a:pos x="906" y="61"/>
                </a:cxn>
                <a:cxn ang="0">
                  <a:pos x="906" y="159"/>
                </a:cxn>
                <a:cxn ang="0">
                  <a:pos x="865" y="171"/>
                </a:cxn>
                <a:cxn ang="0">
                  <a:pos x="784" y="113"/>
                </a:cxn>
                <a:cxn ang="0">
                  <a:pos x="692" y="75"/>
                </a:cxn>
                <a:cxn ang="0">
                  <a:pos x="623" y="61"/>
                </a:cxn>
                <a:cxn ang="0">
                  <a:pos x="553" y="60"/>
                </a:cxn>
                <a:cxn ang="0">
                  <a:pos x="490" y="69"/>
                </a:cxn>
                <a:cxn ang="0">
                  <a:pos x="430" y="86"/>
                </a:cxn>
                <a:cxn ang="0">
                  <a:pos x="376" y="111"/>
                </a:cxn>
                <a:cxn ang="0">
                  <a:pos x="328" y="144"/>
                </a:cxn>
                <a:cxn ang="0">
                  <a:pos x="285" y="184"/>
                </a:cxn>
                <a:cxn ang="0">
                  <a:pos x="232" y="257"/>
                </a:cxn>
                <a:cxn ang="0">
                  <a:pos x="182" y="372"/>
                </a:cxn>
                <a:cxn ang="0">
                  <a:pos x="157" y="497"/>
                </a:cxn>
                <a:cxn ang="0">
                  <a:pos x="158" y="635"/>
                </a:cxn>
                <a:cxn ang="0">
                  <a:pos x="183" y="765"/>
                </a:cxn>
                <a:cxn ang="0">
                  <a:pos x="236" y="877"/>
                </a:cxn>
                <a:cxn ang="0">
                  <a:pos x="312" y="964"/>
                </a:cxn>
                <a:cxn ang="0">
                  <a:pos x="382" y="1013"/>
                </a:cxn>
                <a:cxn ang="0">
                  <a:pos x="460" y="1045"/>
                </a:cxn>
                <a:cxn ang="0">
                  <a:pos x="576" y="1060"/>
                </a:cxn>
                <a:cxn ang="0">
                  <a:pos x="652" y="1055"/>
                </a:cxn>
                <a:cxn ang="0">
                  <a:pos x="723" y="1037"/>
                </a:cxn>
                <a:cxn ang="0">
                  <a:pos x="837" y="985"/>
                </a:cxn>
                <a:cxn ang="0">
                  <a:pos x="911" y="934"/>
                </a:cxn>
                <a:cxn ang="0">
                  <a:pos x="825" y="1073"/>
                </a:cxn>
                <a:cxn ang="0">
                  <a:pos x="712" y="1107"/>
                </a:cxn>
                <a:cxn ang="0">
                  <a:pos x="586" y="1122"/>
                </a:cxn>
                <a:cxn ang="0">
                  <a:pos x="461" y="1116"/>
                </a:cxn>
                <a:cxn ang="0">
                  <a:pos x="349" y="1092"/>
                </a:cxn>
                <a:cxn ang="0">
                  <a:pos x="249" y="1049"/>
                </a:cxn>
                <a:cxn ang="0">
                  <a:pos x="167" y="988"/>
                </a:cxn>
                <a:cxn ang="0">
                  <a:pos x="99" y="910"/>
                </a:cxn>
                <a:cxn ang="0">
                  <a:pos x="48" y="816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/>
              <a:ahLst/>
              <a:cxnLst>
                <a:cxn ang="0">
                  <a:pos x="280" y="60"/>
                </a:cxn>
                <a:cxn ang="0">
                  <a:pos x="139" y="60"/>
                </a:cxn>
                <a:cxn ang="0">
                  <a:pos x="216" y="525"/>
                </a:cxn>
                <a:cxn ang="0">
                  <a:pos x="246" y="522"/>
                </a:cxn>
                <a:cxn ang="0">
                  <a:pos x="283" y="521"/>
                </a:cxn>
                <a:cxn ang="0">
                  <a:pos x="332" y="516"/>
                </a:cxn>
                <a:cxn ang="0">
                  <a:pos x="382" y="502"/>
                </a:cxn>
                <a:cxn ang="0">
                  <a:pos x="427" y="480"/>
                </a:cxn>
                <a:cxn ang="0">
                  <a:pos x="466" y="452"/>
                </a:cxn>
                <a:cxn ang="0">
                  <a:pos x="497" y="418"/>
                </a:cxn>
                <a:cxn ang="0">
                  <a:pos x="520" y="378"/>
                </a:cxn>
                <a:cxn ang="0">
                  <a:pos x="536" y="333"/>
                </a:cxn>
                <a:cxn ang="0">
                  <a:pos x="543" y="283"/>
                </a:cxn>
                <a:cxn ang="0">
                  <a:pos x="542" y="240"/>
                </a:cxn>
                <a:cxn ang="0">
                  <a:pos x="537" y="203"/>
                </a:cxn>
                <a:cxn ang="0">
                  <a:pos x="525" y="168"/>
                </a:cxn>
                <a:cxn ang="0">
                  <a:pos x="507" y="137"/>
                </a:cxn>
                <a:cxn ang="0">
                  <a:pos x="485" y="110"/>
                </a:cxn>
                <a:cxn ang="0">
                  <a:pos x="457" y="89"/>
                </a:cxn>
                <a:cxn ang="0">
                  <a:pos x="422" y="74"/>
                </a:cxn>
                <a:cxn ang="0">
                  <a:pos x="380" y="65"/>
                </a:cxn>
                <a:cxn ang="0">
                  <a:pos x="351" y="63"/>
                </a:cxn>
                <a:cxn ang="0">
                  <a:pos x="310" y="586"/>
                </a:cxn>
                <a:cxn ang="0">
                  <a:pos x="272" y="588"/>
                </a:cxn>
                <a:cxn ang="0">
                  <a:pos x="240" y="588"/>
                </a:cxn>
                <a:cxn ang="0">
                  <a:pos x="220" y="586"/>
                </a:cxn>
                <a:cxn ang="0">
                  <a:pos x="183" y="584"/>
                </a:cxn>
                <a:cxn ang="0">
                  <a:pos x="111" y="1077"/>
                </a:cxn>
                <a:cxn ang="0">
                  <a:pos x="70" y="1074"/>
                </a:cxn>
                <a:cxn ang="0">
                  <a:pos x="0" y="0"/>
                </a:cxn>
                <a:cxn ang="0">
                  <a:pos x="354" y="1"/>
                </a:cxn>
                <a:cxn ang="0">
                  <a:pos x="447" y="10"/>
                </a:cxn>
                <a:cxn ang="0">
                  <a:pos x="523" y="24"/>
                </a:cxn>
                <a:cxn ang="0">
                  <a:pos x="582" y="47"/>
                </a:cxn>
                <a:cxn ang="0">
                  <a:pos x="627" y="79"/>
                </a:cxn>
                <a:cxn ang="0">
                  <a:pos x="659" y="120"/>
                </a:cxn>
                <a:cxn ang="0">
                  <a:pos x="679" y="172"/>
                </a:cxn>
                <a:cxn ang="0">
                  <a:pos x="688" y="235"/>
                </a:cxn>
                <a:cxn ang="0">
                  <a:pos x="685" y="304"/>
                </a:cxn>
                <a:cxn ang="0">
                  <a:pos x="674" y="364"/>
                </a:cxn>
                <a:cxn ang="0">
                  <a:pos x="652" y="416"/>
                </a:cxn>
                <a:cxn ang="0">
                  <a:pos x="619" y="460"/>
                </a:cxn>
                <a:cxn ang="0">
                  <a:pos x="575" y="497"/>
                </a:cxn>
                <a:cxn ang="0">
                  <a:pos x="521" y="528"/>
                </a:cxn>
                <a:cxn ang="0">
                  <a:pos x="457" y="553"/>
                </a:cxn>
                <a:cxn ang="0">
                  <a:pos x="379" y="574"/>
                </a:cxn>
                <a:cxn ang="0">
                  <a:pos x="334" y="584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3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/>
              <a:ahLst/>
              <a:cxnLst>
                <a:cxn ang="0">
                  <a:pos x="203" y="51"/>
                </a:cxn>
                <a:cxn ang="0">
                  <a:pos x="228" y="38"/>
                </a:cxn>
                <a:cxn ang="0">
                  <a:pos x="255" y="28"/>
                </a:cxn>
                <a:cxn ang="0">
                  <a:pos x="285" y="18"/>
                </a:cxn>
                <a:cxn ang="0">
                  <a:pos x="318" y="11"/>
                </a:cxn>
                <a:cxn ang="0">
                  <a:pos x="355" y="5"/>
                </a:cxn>
                <a:cxn ang="0">
                  <a:pos x="414" y="1"/>
                </a:cxn>
                <a:cxn ang="0">
                  <a:pos x="791" y="0"/>
                </a:cxn>
                <a:cxn ang="0">
                  <a:pos x="765" y="1077"/>
                </a:cxn>
                <a:cxn ang="0">
                  <a:pos x="746" y="1076"/>
                </a:cxn>
                <a:cxn ang="0">
                  <a:pos x="700" y="1076"/>
                </a:cxn>
                <a:cxn ang="0">
                  <a:pos x="653" y="1080"/>
                </a:cxn>
                <a:cxn ang="0">
                  <a:pos x="592" y="552"/>
                </a:cxn>
                <a:cxn ang="0">
                  <a:pos x="282" y="944"/>
                </a:cxn>
                <a:cxn ang="0">
                  <a:pos x="144" y="1076"/>
                </a:cxn>
                <a:cxn ang="0">
                  <a:pos x="125" y="1076"/>
                </a:cxn>
                <a:cxn ang="0">
                  <a:pos x="92" y="1074"/>
                </a:cxn>
                <a:cxn ang="0">
                  <a:pos x="38" y="1077"/>
                </a:cxn>
                <a:cxn ang="0">
                  <a:pos x="31" y="1040"/>
                </a:cxn>
                <a:cxn ang="0">
                  <a:pos x="431" y="540"/>
                </a:cxn>
                <a:cxn ang="0">
                  <a:pos x="366" y="524"/>
                </a:cxn>
                <a:cxn ang="0">
                  <a:pos x="306" y="502"/>
                </a:cxn>
                <a:cxn ang="0">
                  <a:pos x="251" y="475"/>
                </a:cxn>
                <a:cxn ang="0">
                  <a:pos x="202" y="441"/>
                </a:cxn>
                <a:cxn ang="0">
                  <a:pos x="180" y="420"/>
                </a:cxn>
                <a:cxn ang="0">
                  <a:pos x="160" y="399"/>
                </a:cxn>
                <a:cxn ang="0">
                  <a:pos x="144" y="377"/>
                </a:cxn>
                <a:cxn ang="0">
                  <a:pos x="131" y="352"/>
                </a:cxn>
                <a:cxn ang="0">
                  <a:pos x="121" y="327"/>
                </a:cxn>
                <a:cxn ang="0">
                  <a:pos x="113" y="299"/>
                </a:cxn>
                <a:cxn ang="0">
                  <a:pos x="109" y="270"/>
                </a:cxn>
                <a:cxn ang="0">
                  <a:pos x="107" y="240"/>
                </a:cxn>
                <a:cxn ang="0">
                  <a:pos x="109" y="210"/>
                </a:cxn>
                <a:cxn ang="0">
                  <a:pos x="112" y="183"/>
                </a:cxn>
                <a:cxn ang="0">
                  <a:pos x="119" y="157"/>
                </a:cxn>
                <a:cxn ang="0">
                  <a:pos x="129" y="134"/>
                </a:cxn>
                <a:cxn ang="0">
                  <a:pos x="141" y="113"/>
                </a:cxn>
                <a:cxn ang="0">
                  <a:pos x="156" y="92"/>
                </a:cxn>
                <a:cxn ang="0">
                  <a:pos x="172" y="74"/>
                </a:cxn>
                <a:cxn ang="0">
                  <a:pos x="192" y="58"/>
                </a:cxn>
                <a:cxn ang="0">
                  <a:pos x="653" y="57"/>
                </a:cxn>
                <a:cxn ang="0">
                  <a:pos x="519" y="54"/>
                </a:cxn>
                <a:cxn ang="0">
                  <a:pos x="458" y="56"/>
                </a:cxn>
                <a:cxn ang="0">
                  <a:pos x="421" y="60"/>
                </a:cxn>
                <a:cxn ang="0">
                  <a:pos x="381" y="69"/>
                </a:cxn>
                <a:cxn ang="0">
                  <a:pos x="346" y="83"/>
                </a:cxn>
                <a:cxn ang="0">
                  <a:pos x="315" y="101"/>
                </a:cxn>
                <a:cxn ang="0">
                  <a:pos x="291" y="123"/>
                </a:cxn>
                <a:cxn ang="0">
                  <a:pos x="272" y="150"/>
                </a:cxn>
                <a:cxn ang="0">
                  <a:pos x="258" y="182"/>
                </a:cxn>
                <a:cxn ang="0">
                  <a:pos x="251" y="218"/>
                </a:cxn>
                <a:cxn ang="0">
                  <a:pos x="248" y="258"/>
                </a:cxn>
                <a:cxn ang="0">
                  <a:pos x="251" y="300"/>
                </a:cxn>
                <a:cxn ang="0">
                  <a:pos x="261" y="339"/>
                </a:cxn>
                <a:cxn ang="0">
                  <a:pos x="279" y="374"/>
                </a:cxn>
                <a:cxn ang="0">
                  <a:pos x="304" y="404"/>
                </a:cxn>
                <a:cxn ang="0">
                  <a:pos x="333" y="432"/>
                </a:cxn>
                <a:cxn ang="0">
                  <a:pos x="367" y="454"/>
                </a:cxn>
                <a:cxn ang="0">
                  <a:pos x="407" y="471"/>
                </a:cxn>
                <a:cxn ang="0">
                  <a:pos x="450" y="484"/>
                </a:cxn>
                <a:cxn ang="0">
                  <a:pos x="507" y="492"/>
                </a:cxn>
                <a:cxn ang="0">
                  <a:pos x="579" y="494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/>
              <a:ahLst/>
              <a:cxnLst>
                <a:cxn ang="0">
                  <a:pos x="820" y="1081"/>
                </a:cxn>
                <a:cxn ang="0">
                  <a:pos x="725" y="1108"/>
                </a:cxn>
                <a:cxn ang="0">
                  <a:pos x="623" y="1121"/>
                </a:cxn>
                <a:cxn ang="0">
                  <a:pos x="488" y="1116"/>
                </a:cxn>
                <a:cxn ang="0">
                  <a:pos x="345" y="1082"/>
                </a:cxn>
                <a:cxn ang="0">
                  <a:pos x="222" y="1020"/>
                </a:cxn>
                <a:cxn ang="0">
                  <a:pos x="124" y="931"/>
                </a:cxn>
                <a:cxn ang="0">
                  <a:pos x="53" y="816"/>
                </a:cxn>
                <a:cxn ang="0">
                  <a:pos x="12" y="683"/>
                </a:cxn>
                <a:cxn ang="0">
                  <a:pos x="1" y="532"/>
                </a:cxn>
                <a:cxn ang="0">
                  <a:pos x="26" y="386"/>
                </a:cxn>
                <a:cxn ang="0">
                  <a:pos x="83" y="258"/>
                </a:cxn>
                <a:cxn ang="0">
                  <a:pos x="171" y="151"/>
                </a:cxn>
                <a:cxn ang="0">
                  <a:pos x="279" y="74"/>
                </a:cxn>
                <a:cxn ang="0">
                  <a:pos x="408" y="22"/>
                </a:cxn>
                <a:cxn ang="0">
                  <a:pos x="554" y="1"/>
                </a:cxn>
                <a:cxn ang="0">
                  <a:pos x="696" y="8"/>
                </a:cxn>
                <a:cxn ang="0">
                  <a:pos x="832" y="41"/>
                </a:cxn>
                <a:cxn ang="0">
                  <a:pos x="955" y="99"/>
                </a:cxn>
                <a:cxn ang="0">
                  <a:pos x="1056" y="185"/>
                </a:cxn>
                <a:cxn ang="0">
                  <a:pos x="1132" y="300"/>
                </a:cxn>
                <a:cxn ang="0">
                  <a:pos x="1175" y="441"/>
                </a:cxn>
                <a:cxn ang="0">
                  <a:pos x="1180" y="581"/>
                </a:cxn>
                <a:cxn ang="0">
                  <a:pos x="1167" y="682"/>
                </a:cxn>
                <a:cxn ang="0">
                  <a:pos x="1138" y="774"/>
                </a:cxn>
                <a:cxn ang="0">
                  <a:pos x="1096" y="859"/>
                </a:cxn>
                <a:cxn ang="0">
                  <a:pos x="1039" y="935"/>
                </a:cxn>
                <a:cxn ang="0">
                  <a:pos x="972" y="997"/>
                </a:cxn>
                <a:cxn ang="0">
                  <a:pos x="891" y="1048"/>
                </a:cxn>
                <a:cxn ang="0">
                  <a:pos x="631" y="53"/>
                </a:cxn>
                <a:cxn ang="0">
                  <a:pos x="526" y="57"/>
                </a:cxn>
                <a:cxn ang="0">
                  <a:pos x="414" y="90"/>
                </a:cxn>
                <a:cxn ang="0">
                  <a:pos x="320" y="149"/>
                </a:cxn>
                <a:cxn ang="0">
                  <a:pos x="246" y="233"/>
                </a:cxn>
                <a:cxn ang="0">
                  <a:pos x="193" y="341"/>
                </a:cxn>
                <a:cxn ang="0">
                  <a:pos x="163" y="469"/>
                </a:cxn>
                <a:cxn ang="0">
                  <a:pos x="157" y="610"/>
                </a:cxn>
                <a:cxn ang="0">
                  <a:pos x="173" y="741"/>
                </a:cxn>
                <a:cxn ang="0">
                  <a:pos x="215" y="852"/>
                </a:cxn>
                <a:cxn ang="0">
                  <a:pos x="280" y="942"/>
                </a:cxn>
                <a:cxn ang="0">
                  <a:pos x="363" y="1009"/>
                </a:cxn>
                <a:cxn ang="0">
                  <a:pos x="459" y="1052"/>
                </a:cxn>
                <a:cxn ang="0">
                  <a:pos x="564" y="1069"/>
                </a:cxn>
                <a:cxn ang="0">
                  <a:pos x="691" y="1058"/>
                </a:cxn>
                <a:cxn ang="0">
                  <a:pos x="803" y="1008"/>
                </a:cxn>
                <a:cxn ang="0">
                  <a:pos x="891" y="932"/>
                </a:cxn>
                <a:cxn ang="0">
                  <a:pos x="956" y="834"/>
                </a:cxn>
                <a:cxn ang="0">
                  <a:pos x="999" y="724"/>
                </a:cxn>
                <a:cxn ang="0">
                  <a:pos x="1023" y="612"/>
                </a:cxn>
                <a:cxn ang="0">
                  <a:pos x="1025" y="480"/>
                </a:cxn>
                <a:cxn ang="0">
                  <a:pos x="999" y="338"/>
                </a:cxn>
                <a:cxn ang="0">
                  <a:pos x="962" y="254"/>
                </a:cxn>
                <a:cxn ang="0">
                  <a:pos x="898" y="169"/>
                </a:cxn>
                <a:cxn ang="0">
                  <a:pos x="838" y="123"/>
                </a:cxn>
                <a:cxn ang="0">
                  <a:pos x="769" y="86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/>
              <a:ahLst/>
              <a:cxnLst>
                <a:cxn ang="0">
                  <a:pos x="138" y="536"/>
                </a:cxn>
                <a:cxn ang="0">
                  <a:pos x="138" y="1080"/>
                </a:cxn>
                <a:cxn ang="0">
                  <a:pos x="110" y="1077"/>
                </a:cxn>
                <a:cxn ang="0">
                  <a:pos x="98" y="1076"/>
                </a:cxn>
                <a:cxn ang="0">
                  <a:pos x="91" y="1076"/>
                </a:cxn>
                <a:cxn ang="0">
                  <a:pos x="69" y="1074"/>
                </a:cxn>
                <a:cxn ang="0">
                  <a:pos x="37" y="1076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40" y="2"/>
                </a:cxn>
                <a:cxn ang="0">
                  <a:pos x="69" y="3"/>
                </a:cxn>
                <a:cxn ang="0">
                  <a:pos x="95" y="2"/>
                </a:cxn>
                <a:cxn ang="0">
                  <a:pos x="138" y="0"/>
                </a:cxn>
                <a:cxn ang="0">
                  <a:pos x="138" y="452"/>
                </a:cxn>
                <a:cxn ang="0">
                  <a:pos x="470" y="461"/>
                </a:cxn>
                <a:cxn ang="0">
                  <a:pos x="488" y="460"/>
                </a:cxn>
                <a:cxn ang="0">
                  <a:pos x="507" y="459"/>
                </a:cxn>
                <a:cxn ang="0">
                  <a:pos x="527" y="458"/>
                </a:cxn>
                <a:cxn ang="0">
                  <a:pos x="548" y="458"/>
                </a:cxn>
                <a:cxn ang="0">
                  <a:pos x="569" y="456"/>
                </a:cxn>
                <a:cxn ang="0">
                  <a:pos x="591" y="455"/>
                </a:cxn>
                <a:cxn ang="0">
                  <a:pos x="614" y="455"/>
                </a:cxn>
                <a:cxn ang="0">
                  <a:pos x="638" y="454"/>
                </a:cxn>
                <a:cxn ang="0">
                  <a:pos x="661" y="454"/>
                </a:cxn>
                <a:cxn ang="0">
                  <a:pos x="684" y="453"/>
                </a:cxn>
                <a:cxn ang="0">
                  <a:pos x="706" y="453"/>
                </a:cxn>
                <a:cxn ang="0">
                  <a:pos x="728" y="453"/>
                </a:cxn>
                <a:cxn ang="0">
                  <a:pos x="748" y="452"/>
                </a:cxn>
                <a:cxn ang="0">
                  <a:pos x="767" y="452"/>
                </a:cxn>
                <a:cxn ang="0">
                  <a:pos x="785" y="452"/>
                </a:cxn>
                <a:cxn ang="0">
                  <a:pos x="803" y="452"/>
                </a:cxn>
                <a:cxn ang="0">
                  <a:pos x="803" y="0"/>
                </a:cxn>
                <a:cxn ang="0">
                  <a:pos x="843" y="2"/>
                </a:cxn>
                <a:cxn ang="0">
                  <a:pos x="872" y="3"/>
                </a:cxn>
                <a:cxn ang="0">
                  <a:pos x="898" y="2"/>
                </a:cxn>
                <a:cxn ang="0">
                  <a:pos x="941" y="0"/>
                </a:cxn>
                <a:cxn ang="0">
                  <a:pos x="941" y="1080"/>
                </a:cxn>
                <a:cxn ang="0">
                  <a:pos x="912" y="1077"/>
                </a:cxn>
                <a:cxn ang="0">
                  <a:pos x="901" y="1076"/>
                </a:cxn>
                <a:cxn ang="0">
                  <a:pos x="894" y="1076"/>
                </a:cxn>
                <a:cxn ang="0">
                  <a:pos x="872" y="1074"/>
                </a:cxn>
                <a:cxn ang="0">
                  <a:pos x="847" y="1076"/>
                </a:cxn>
                <a:cxn ang="0">
                  <a:pos x="828" y="1077"/>
                </a:cxn>
                <a:cxn ang="0">
                  <a:pos x="803" y="1080"/>
                </a:cxn>
                <a:cxn ang="0">
                  <a:pos x="803" y="536"/>
                </a:cxn>
                <a:cxn ang="0">
                  <a:pos x="692" y="534"/>
                </a:cxn>
                <a:cxn ang="0">
                  <a:pos x="562" y="529"/>
                </a:cxn>
                <a:cxn ang="0">
                  <a:pos x="378" y="529"/>
                </a:cxn>
                <a:cxn ang="0">
                  <a:pos x="365" y="529"/>
                </a:cxn>
                <a:cxn ang="0">
                  <a:pos x="349" y="529"/>
                </a:cxn>
                <a:cxn ang="0">
                  <a:pos x="330" y="530"/>
                </a:cxn>
                <a:cxn ang="0">
                  <a:pos x="309" y="530"/>
                </a:cxn>
                <a:cxn ang="0">
                  <a:pos x="288" y="532"/>
                </a:cxn>
                <a:cxn ang="0">
                  <a:pos x="271" y="533"/>
                </a:cxn>
                <a:cxn ang="0">
                  <a:pos x="257" y="533"/>
                </a:cxn>
                <a:cxn ang="0">
                  <a:pos x="249" y="534"/>
                </a:cxn>
                <a:cxn ang="0">
                  <a:pos x="138" y="536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/>
              <a:ahLst/>
              <a:cxnLst>
                <a:cxn ang="0">
                  <a:pos x="250" y="1049"/>
                </a:cxn>
                <a:cxn ang="0">
                  <a:pos x="168" y="988"/>
                </a:cxn>
                <a:cxn ang="0">
                  <a:pos x="100" y="910"/>
                </a:cxn>
                <a:cxn ang="0">
                  <a:pos x="49" y="816"/>
                </a:cxn>
                <a:cxn ang="0">
                  <a:pos x="15" y="708"/>
                </a:cxn>
                <a:cxn ang="0">
                  <a:pos x="1" y="589"/>
                </a:cxn>
                <a:cxn ang="0">
                  <a:pos x="4" y="494"/>
                </a:cxn>
                <a:cxn ang="0">
                  <a:pos x="15" y="415"/>
                </a:cxn>
                <a:cxn ang="0">
                  <a:pos x="37" y="341"/>
                </a:cxn>
                <a:cxn ang="0">
                  <a:pos x="69" y="273"/>
                </a:cxn>
                <a:cxn ang="0">
                  <a:pos x="109" y="212"/>
                </a:cxn>
                <a:cxn ang="0">
                  <a:pos x="157" y="159"/>
                </a:cxn>
                <a:cxn ang="0">
                  <a:pos x="213" y="113"/>
                </a:cxn>
                <a:cxn ang="0">
                  <a:pos x="276" y="75"/>
                </a:cxn>
                <a:cxn ang="0">
                  <a:pos x="345" y="44"/>
                </a:cxn>
                <a:cxn ang="0">
                  <a:pos x="417" y="21"/>
                </a:cxn>
                <a:cxn ang="0">
                  <a:pos x="494" y="6"/>
                </a:cxn>
                <a:cxn ang="0">
                  <a:pos x="575" y="0"/>
                </a:cxn>
                <a:cxn ang="0">
                  <a:pos x="682" y="4"/>
                </a:cxn>
                <a:cxn ang="0">
                  <a:pos x="798" y="25"/>
                </a:cxn>
                <a:cxn ang="0">
                  <a:pos x="907" y="61"/>
                </a:cxn>
                <a:cxn ang="0">
                  <a:pos x="907" y="159"/>
                </a:cxn>
                <a:cxn ang="0">
                  <a:pos x="866" y="171"/>
                </a:cxn>
                <a:cxn ang="0">
                  <a:pos x="785" y="113"/>
                </a:cxn>
                <a:cxn ang="0">
                  <a:pos x="694" y="75"/>
                </a:cxn>
                <a:cxn ang="0">
                  <a:pos x="624" y="61"/>
                </a:cxn>
                <a:cxn ang="0">
                  <a:pos x="554" y="60"/>
                </a:cxn>
                <a:cxn ang="0">
                  <a:pos x="491" y="69"/>
                </a:cxn>
                <a:cxn ang="0">
                  <a:pos x="432" y="86"/>
                </a:cxn>
                <a:cxn ang="0">
                  <a:pos x="379" y="111"/>
                </a:cxn>
                <a:cxn ang="0">
                  <a:pos x="330" y="144"/>
                </a:cxn>
                <a:cxn ang="0">
                  <a:pos x="286" y="184"/>
                </a:cxn>
                <a:cxn ang="0">
                  <a:pos x="249" y="231"/>
                </a:cxn>
                <a:cxn ang="0">
                  <a:pos x="206" y="313"/>
                </a:cxn>
                <a:cxn ang="0">
                  <a:pos x="168" y="434"/>
                </a:cxn>
                <a:cxn ang="0">
                  <a:pos x="156" y="564"/>
                </a:cxn>
                <a:cxn ang="0">
                  <a:pos x="169" y="702"/>
                </a:cxn>
                <a:cxn ang="0">
                  <a:pos x="208" y="824"/>
                </a:cxn>
                <a:cxn ang="0">
                  <a:pos x="273" y="924"/>
                </a:cxn>
                <a:cxn ang="0">
                  <a:pos x="358" y="998"/>
                </a:cxn>
                <a:cxn ang="0">
                  <a:pos x="461" y="1045"/>
                </a:cxn>
                <a:cxn ang="0">
                  <a:pos x="577" y="1060"/>
                </a:cxn>
                <a:cxn ang="0">
                  <a:pos x="653" y="1055"/>
                </a:cxn>
                <a:cxn ang="0">
                  <a:pos x="725" y="1037"/>
                </a:cxn>
                <a:cxn ang="0">
                  <a:pos x="839" y="985"/>
                </a:cxn>
                <a:cxn ang="0">
                  <a:pos x="911" y="934"/>
                </a:cxn>
                <a:cxn ang="0">
                  <a:pos x="827" y="1073"/>
                </a:cxn>
                <a:cxn ang="0">
                  <a:pos x="713" y="1107"/>
                </a:cxn>
                <a:cxn ang="0">
                  <a:pos x="587" y="1122"/>
                </a:cxn>
                <a:cxn ang="0">
                  <a:pos x="462" y="1116"/>
                </a:cxn>
                <a:cxn ang="0">
                  <a:pos x="349" y="1092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/>
              <a:ahLst/>
              <a:cxnLst>
                <a:cxn ang="0">
                  <a:pos x="229" y="777"/>
                </a:cxn>
                <a:cxn ang="0">
                  <a:pos x="184" y="901"/>
                </a:cxn>
                <a:cxn ang="0">
                  <a:pos x="147" y="998"/>
                </a:cxn>
                <a:cxn ang="0">
                  <a:pos x="114" y="1104"/>
                </a:cxn>
                <a:cxn ang="0">
                  <a:pos x="88" y="1101"/>
                </a:cxn>
                <a:cxn ang="0">
                  <a:pos x="80" y="1100"/>
                </a:cxn>
                <a:cxn ang="0">
                  <a:pos x="72" y="1100"/>
                </a:cxn>
                <a:cxn ang="0">
                  <a:pos x="54" y="1098"/>
                </a:cxn>
                <a:cxn ang="0">
                  <a:pos x="36" y="1098"/>
                </a:cxn>
                <a:cxn ang="0">
                  <a:pos x="23" y="1100"/>
                </a:cxn>
                <a:cxn ang="0">
                  <a:pos x="0" y="1104"/>
                </a:cxn>
                <a:cxn ang="0">
                  <a:pos x="491" y="0"/>
                </a:cxn>
                <a:cxn ang="0">
                  <a:pos x="528" y="0"/>
                </a:cxn>
                <a:cxn ang="0">
                  <a:pos x="1001" y="1104"/>
                </a:cxn>
                <a:cxn ang="0">
                  <a:pos x="968" y="1101"/>
                </a:cxn>
                <a:cxn ang="0">
                  <a:pos x="957" y="1101"/>
                </a:cxn>
                <a:cxn ang="0">
                  <a:pos x="953" y="1100"/>
                </a:cxn>
                <a:cxn ang="0">
                  <a:pos x="944" y="1100"/>
                </a:cxn>
                <a:cxn ang="0">
                  <a:pos x="919" y="1098"/>
                </a:cxn>
                <a:cxn ang="0">
                  <a:pos x="893" y="1098"/>
                </a:cxn>
                <a:cxn ang="0">
                  <a:pos x="871" y="1100"/>
                </a:cxn>
                <a:cxn ang="0">
                  <a:pos x="836" y="1104"/>
                </a:cxn>
                <a:cxn ang="0">
                  <a:pos x="819" y="1057"/>
                </a:cxn>
                <a:cxn ang="0">
                  <a:pos x="804" y="1018"/>
                </a:cxn>
                <a:cxn ang="0">
                  <a:pos x="793" y="985"/>
                </a:cxn>
                <a:cxn ang="0">
                  <a:pos x="782" y="958"/>
                </a:cxn>
                <a:cxn ang="0">
                  <a:pos x="777" y="941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3" y="854"/>
                </a:cxn>
                <a:cxn ang="0">
                  <a:pos x="733" y="830"/>
                </a:cxn>
                <a:cxn ang="0">
                  <a:pos x="724" y="805"/>
                </a:cxn>
                <a:cxn ang="0">
                  <a:pos x="713" y="780"/>
                </a:cxn>
                <a:cxn ang="0">
                  <a:pos x="703" y="754"/>
                </a:cxn>
                <a:cxn ang="0">
                  <a:pos x="692" y="729"/>
                </a:cxn>
                <a:cxn ang="0">
                  <a:pos x="682" y="703"/>
                </a:cxn>
                <a:cxn ang="0">
                  <a:pos x="670" y="677"/>
                </a:cxn>
                <a:cxn ang="0">
                  <a:pos x="269" y="677"/>
                </a:cxn>
                <a:cxn ang="0">
                  <a:pos x="229" y="777"/>
                </a:cxn>
                <a:cxn ang="0">
                  <a:pos x="646" y="610"/>
                </a:cxn>
                <a:cxn ang="0">
                  <a:pos x="472" y="208"/>
                </a:cxn>
                <a:cxn ang="0">
                  <a:pos x="299" y="610"/>
                </a:cxn>
                <a:cxn ang="0">
                  <a:pos x="646" y="610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8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/>
              <a:ahLst/>
              <a:cxnLst>
                <a:cxn ang="0">
                  <a:pos x="233" y="587"/>
                </a:cxn>
                <a:cxn ang="0">
                  <a:pos x="194" y="586"/>
                </a:cxn>
                <a:cxn ang="0">
                  <a:pos x="139" y="584"/>
                </a:cxn>
                <a:cxn ang="0">
                  <a:pos x="99" y="1076"/>
                </a:cxn>
                <a:cxn ang="0">
                  <a:pos x="37" y="1076"/>
                </a:cxn>
                <a:cxn ang="0">
                  <a:pos x="283" y="0"/>
                </a:cxn>
                <a:cxn ang="0">
                  <a:pos x="388" y="3"/>
                </a:cxn>
                <a:cxn ang="0">
                  <a:pos x="475" y="13"/>
                </a:cxn>
                <a:cxn ang="0">
                  <a:pos x="544" y="31"/>
                </a:cxn>
                <a:cxn ang="0">
                  <a:pos x="599" y="56"/>
                </a:cxn>
                <a:cxn ang="0">
                  <a:pos x="640" y="91"/>
                </a:cxn>
                <a:cxn ang="0">
                  <a:pos x="667" y="136"/>
                </a:cxn>
                <a:cxn ang="0">
                  <a:pos x="683" y="192"/>
                </a:cxn>
                <a:cxn ang="0">
                  <a:pos x="689" y="258"/>
                </a:cxn>
                <a:cxn ang="0">
                  <a:pos x="683" y="325"/>
                </a:cxn>
                <a:cxn ang="0">
                  <a:pos x="667" y="382"/>
                </a:cxn>
                <a:cxn ang="0">
                  <a:pos x="642" y="431"/>
                </a:cxn>
                <a:cxn ang="0">
                  <a:pos x="605" y="473"/>
                </a:cxn>
                <a:cxn ang="0">
                  <a:pos x="559" y="507"/>
                </a:cxn>
                <a:cxn ang="0">
                  <a:pos x="501" y="537"/>
                </a:cxn>
                <a:cxn ang="0">
                  <a:pos x="432" y="560"/>
                </a:cxn>
                <a:cxn ang="0">
                  <a:pos x="351" y="580"/>
                </a:cxn>
                <a:cxn ang="0">
                  <a:pos x="323" y="585"/>
                </a:cxn>
                <a:cxn ang="0">
                  <a:pos x="286" y="588"/>
                </a:cxn>
                <a:cxn ang="0">
                  <a:pos x="246" y="588"/>
                </a:cxn>
                <a:cxn ang="0">
                  <a:pos x="224" y="524"/>
                </a:cxn>
                <a:cxn ang="0">
                  <a:pos x="260" y="522"/>
                </a:cxn>
                <a:cxn ang="0">
                  <a:pos x="293" y="521"/>
                </a:cxn>
                <a:cxn ang="0">
                  <a:pos x="350" y="513"/>
                </a:cxn>
                <a:cxn ang="0">
                  <a:pos x="399" y="496"/>
                </a:cxn>
                <a:cxn ang="0">
                  <a:pos x="442" y="471"/>
                </a:cxn>
                <a:cxn ang="0">
                  <a:pos x="478" y="442"/>
                </a:cxn>
                <a:cxn ang="0">
                  <a:pos x="506" y="406"/>
                </a:cxn>
                <a:cxn ang="0">
                  <a:pos x="528" y="363"/>
                </a:cxn>
                <a:cxn ang="0">
                  <a:pos x="539" y="317"/>
                </a:cxn>
                <a:cxn ang="0">
                  <a:pos x="544" y="266"/>
                </a:cxn>
                <a:cxn ang="0">
                  <a:pos x="541" y="227"/>
                </a:cxn>
                <a:cxn ang="0">
                  <a:pos x="534" y="191"/>
                </a:cxn>
                <a:cxn ang="0">
                  <a:pos x="520" y="157"/>
                </a:cxn>
                <a:cxn ang="0">
                  <a:pos x="501" y="127"/>
                </a:cxn>
                <a:cxn ang="0">
                  <a:pos x="476" y="103"/>
                </a:cxn>
                <a:cxn ang="0">
                  <a:pos x="445" y="84"/>
                </a:cxn>
                <a:cxn ang="0">
                  <a:pos x="409" y="70"/>
                </a:cxn>
                <a:cxn ang="0">
                  <a:pos x="366" y="64"/>
                </a:cxn>
                <a:cxn ang="0">
                  <a:pos x="337" y="62"/>
                </a:cxn>
                <a:cxn ang="0">
                  <a:pos x="281" y="60"/>
                </a:cxn>
                <a:cxn ang="0">
                  <a:pos x="139" y="60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9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/>
              <a:ahLst/>
              <a:cxnLst>
                <a:cxn ang="0">
                  <a:pos x="139" y="530"/>
                </a:cxn>
                <a:cxn ang="0">
                  <a:pos x="139" y="1081"/>
                </a:cxn>
                <a:cxn ang="0">
                  <a:pos x="111" y="1078"/>
                </a:cxn>
                <a:cxn ang="0">
                  <a:pos x="99" y="1077"/>
                </a:cxn>
                <a:cxn ang="0">
                  <a:pos x="92" y="1077"/>
                </a:cxn>
                <a:cxn ang="0">
                  <a:pos x="69" y="1075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39" y="3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39" y="1"/>
                </a:cxn>
                <a:cxn ang="0">
                  <a:pos x="139" y="488"/>
                </a:cxn>
                <a:cxn ang="0">
                  <a:pos x="143" y="490"/>
                </a:cxn>
                <a:cxn ang="0">
                  <a:pos x="147" y="491"/>
                </a:cxn>
                <a:cxn ang="0">
                  <a:pos x="154" y="490"/>
                </a:cxn>
                <a:cxn ang="0">
                  <a:pos x="161" y="488"/>
                </a:cxn>
                <a:cxn ang="0">
                  <a:pos x="170" y="484"/>
                </a:cxn>
                <a:cxn ang="0">
                  <a:pos x="178" y="479"/>
                </a:cxn>
                <a:cxn ang="0">
                  <a:pos x="185" y="473"/>
                </a:cxn>
                <a:cxn ang="0">
                  <a:pos x="194" y="466"/>
                </a:cxn>
                <a:cxn ang="0">
                  <a:pos x="202" y="459"/>
                </a:cxn>
                <a:cxn ang="0">
                  <a:pos x="212" y="450"/>
                </a:cxn>
                <a:cxn ang="0">
                  <a:pos x="223" y="440"/>
                </a:cxn>
                <a:cxn ang="0">
                  <a:pos x="234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1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7" y="3"/>
                </a:cxn>
                <a:cxn ang="0">
                  <a:pos x="773" y="0"/>
                </a:cxn>
                <a:cxn ang="0">
                  <a:pos x="416" y="345"/>
                </a:cxn>
                <a:cxn ang="0">
                  <a:pos x="283" y="480"/>
                </a:cxn>
                <a:cxn ang="0">
                  <a:pos x="416" y="630"/>
                </a:cxn>
                <a:cxn ang="0">
                  <a:pos x="569" y="804"/>
                </a:cxn>
                <a:cxn ang="0">
                  <a:pos x="666" y="915"/>
                </a:cxn>
                <a:cxn ang="0">
                  <a:pos x="794" y="1073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2" y="1077"/>
                </a:cxn>
                <a:cxn ang="0">
                  <a:pos x="734" y="1077"/>
                </a:cxn>
                <a:cxn ang="0">
                  <a:pos x="707" y="1075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1" y="1001"/>
                </a:cxn>
                <a:cxn ang="0">
                  <a:pos x="535" y="967"/>
                </a:cxn>
                <a:cxn ang="0">
                  <a:pos x="511" y="937"/>
                </a:cxn>
                <a:cxn ang="0">
                  <a:pos x="165" y="535"/>
                </a:cxn>
                <a:cxn ang="0">
                  <a:pos x="160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2" y="526"/>
                </a:cxn>
                <a:cxn ang="0">
                  <a:pos x="141" y="528"/>
                </a:cxn>
                <a:cxn ang="0">
                  <a:pos x="140" y="529"/>
                </a:cxn>
                <a:cxn ang="0">
                  <a:pos x="139" y="530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/>
              <a:ahLst/>
              <a:cxnLst>
                <a:cxn ang="0">
                  <a:pos x="396" y="534"/>
                </a:cxn>
                <a:cxn ang="0">
                  <a:pos x="334" y="515"/>
                </a:cxn>
                <a:cxn ang="0">
                  <a:pos x="277" y="489"/>
                </a:cxn>
                <a:cxn ang="0">
                  <a:pos x="224" y="459"/>
                </a:cxn>
                <a:cxn ang="0">
                  <a:pos x="189" y="432"/>
                </a:cxn>
                <a:cxn ang="0">
                  <a:pos x="169" y="411"/>
                </a:cxn>
                <a:cxn ang="0">
                  <a:pos x="151" y="390"/>
                </a:cxn>
                <a:cxn ang="0">
                  <a:pos x="136" y="366"/>
                </a:cxn>
                <a:cxn ang="0">
                  <a:pos x="124" y="341"/>
                </a:cxn>
                <a:cxn ang="0">
                  <a:pos x="116" y="314"/>
                </a:cxn>
                <a:cxn ang="0">
                  <a:pos x="109" y="286"/>
                </a:cxn>
                <a:cxn ang="0">
                  <a:pos x="107" y="256"/>
                </a:cxn>
                <a:cxn ang="0">
                  <a:pos x="106" y="226"/>
                </a:cxn>
                <a:cxn ang="0">
                  <a:pos x="109" y="198"/>
                </a:cxn>
                <a:cxn ang="0">
                  <a:pos x="115" y="171"/>
                </a:cxn>
                <a:cxn ang="0">
                  <a:pos x="122" y="147"/>
                </a:cxn>
                <a:cxn ang="0">
                  <a:pos x="133" y="124"/>
                </a:cxn>
                <a:cxn ang="0">
                  <a:pos x="145" y="103"/>
                </a:cxn>
                <a:cxn ang="0">
                  <a:pos x="161" y="85"/>
                </a:cxn>
                <a:cxn ang="0">
                  <a:pos x="180" y="68"/>
                </a:cxn>
                <a:cxn ang="0">
                  <a:pos x="201" y="53"/>
                </a:cxn>
                <a:cxn ang="0">
                  <a:pos x="226" y="40"/>
                </a:cxn>
                <a:cxn ang="0">
                  <a:pos x="252" y="29"/>
                </a:cxn>
                <a:cxn ang="0">
                  <a:pos x="283" y="19"/>
                </a:cxn>
                <a:cxn ang="0">
                  <a:pos x="317" y="12"/>
                </a:cxn>
                <a:cxn ang="0">
                  <a:pos x="353" y="5"/>
                </a:cxn>
                <a:cxn ang="0">
                  <a:pos x="413" y="1"/>
                </a:cxn>
                <a:cxn ang="0">
                  <a:pos x="790" y="0"/>
                </a:cxn>
                <a:cxn ang="0">
                  <a:pos x="764" y="1079"/>
                </a:cxn>
                <a:cxn ang="0">
                  <a:pos x="745" y="1078"/>
                </a:cxn>
                <a:cxn ang="0">
                  <a:pos x="698" y="1078"/>
                </a:cxn>
                <a:cxn ang="0">
                  <a:pos x="653" y="1081"/>
                </a:cxn>
                <a:cxn ang="0">
                  <a:pos x="591" y="553"/>
                </a:cxn>
                <a:cxn ang="0">
                  <a:pos x="280" y="945"/>
                </a:cxn>
                <a:cxn ang="0">
                  <a:pos x="143" y="1078"/>
                </a:cxn>
                <a:cxn ang="0">
                  <a:pos x="123" y="1076"/>
                </a:cxn>
                <a:cxn ang="0">
                  <a:pos x="91" y="1075"/>
                </a:cxn>
                <a:cxn ang="0">
                  <a:pos x="36" y="1079"/>
                </a:cxn>
                <a:cxn ang="0">
                  <a:pos x="30" y="1041"/>
                </a:cxn>
                <a:cxn ang="0">
                  <a:pos x="430" y="540"/>
                </a:cxn>
                <a:cxn ang="0">
                  <a:pos x="484" y="56"/>
                </a:cxn>
                <a:cxn ang="0">
                  <a:pos x="436" y="59"/>
                </a:cxn>
                <a:cxn ang="0">
                  <a:pos x="400" y="65"/>
                </a:cxn>
                <a:cxn ang="0">
                  <a:pos x="361" y="76"/>
                </a:cxn>
                <a:cxn ang="0">
                  <a:pos x="329" y="91"/>
                </a:cxn>
                <a:cxn ang="0">
                  <a:pos x="301" y="112"/>
                </a:cxn>
                <a:cxn ang="0">
                  <a:pos x="280" y="137"/>
                </a:cxn>
                <a:cxn ang="0">
                  <a:pos x="263" y="166"/>
                </a:cxn>
                <a:cxn ang="0">
                  <a:pos x="252" y="200"/>
                </a:cxn>
                <a:cxn ang="0">
                  <a:pos x="247" y="238"/>
                </a:cxn>
                <a:cxn ang="0">
                  <a:pos x="247" y="280"/>
                </a:cxn>
                <a:cxn ang="0">
                  <a:pos x="254" y="321"/>
                </a:cxn>
                <a:cxn ang="0">
                  <a:pos x="268" y="358"/>
                </a:cxn>
                <a:cxn ang="0">
                  <a:pos x="288" y="391"/>
                </a:cxn>
                <a:cxn ang="0">
                  <a:pos x="316" y="419"/>
                </a:cxn>
                <a:cxn ang="0">
                  <a:pos x="348" y="445"/>
                </a:cxn>
                <a:cxn ang="0">
                  <a:pos x="385" y="464"/>
                </a:cxn>
                <a:cxn ang="0">
                  <a:pos x="426" y="480"/>
                </a:cxn>
                <a:cxn ang="0">
                  <a:pos x="476" y="489"/>
                </a:cxn>
                <a:cxn ang="0">
                  <a:pos x="540" y="494"/>
                </a:cxn>
                <a:cxn ang="0">
                  <a:pos x="653" y="495"/>
                </a:cxn>
                <a:cxn ang="0">
                  <a:pos x="589" y="56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/>
              <a:ahLst/>
              <a:cxnLst>
                <a:cxn ang="0">
                  <a:pos x="138" y="824"/>
                </a:cxn>
                <a:cxn ang="0">
                  <a:pos x="154" y="824"/>
                </a:cxn>
                <a:cxn ang="0">
                  <a:pos x="872" y="0"/>
                </a:cxn>
                <a:cxn ang="0">
                  <a:pos x="941" y="0"/>
                </a:cxn>
                <a:cxn ang="0">
                  <a:pos x="941" y="1081"/>
                </a:cxn>
                <a:cxn ang="0">
                  <a:pos x="921" y="1079"/>
                </a:cxn>
                <a:cxn ang="0">
                  <a:pos x="903" y="1076"/>
                </a:cxn>
                <a:cxn ang="0">
                  <a:pos x="886" y="1076"/>
                </a:cxn>
                <a:cxn ang="0">
                  <a:pos x="872" y="1075"/>
                </a:cxn>
                <a:cxn ang="0">
                  <a:pos x="859" y="1076"/>
                </a:cxn>
                <a:cxn ang="0">
                  <a:pos x="843" y="1076"/>
                </a:cxn>
                <a:cxn ang="0">
                  <a:pos x="824" y="1079"/>
                </a:cxn>
                <a:cxn ang="0">
                  <a:pos x="803" y="1081"/>
                </a:cxn>
                <a:cxn ang="0">
                  <a:pos x="803" y="219"/>
                </a:cxn>
                <a:cxn ang="0">
                  <a:pos x="786" y="219"/>
                </a:cxn>
                <a:cxn ang="0">
                  <a:pos x="129" y="984"/>
                </a:cxn>
                <a:cxn ang="0">
                  <a:pos x="106" y="1011"/>
                </a:cxn>
                <a:cxn ang="0">
                  <a:pos x="83" y="1036"/>
                </a:cxn>
                <a:cxn ang="0">
                  <a:pos x="64" y="1059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3"/>
                </a:cxn>
                <a:cxn ang="0">
                  <a:pos x="44" y="4"/>
                </a:cxn>
                <a:cxn ang="0">
                  <a:pos x="69" y="4"/>
                </a:cxn>
                <a:cxn ang="0">
                  <a:pos x="138" y="0"/>
                </a:cxn>
                <a:cxn ang="0">
                  <a:pos x="138" y="824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96" y="3"/>
                </a:cxn>
                <a:cxn ang="0">
                  <a:pos x="139" y="0"/>
                </a:cxn>
                <a:cxn ang="0">
                  <a:pos x="139" y="453"/>
                </a:cxn>
                <a:cxn ang="0">
                  <a:pos x="472" y="461"/>
                </a:cxn>
                <a:cxn ang="0">
                  <a:pos x="489" y="460"/>
                </a:cxn>
                <a:cxn ang="0">
                  <a:pos x="509" y="460"/>
                </a:cxn>
                <a:cxn ang="0">
                  <a:pos x="528" y="459"/>
                </a:cxn>
                <a:cxn ang="0">
                  <a:pos x="549" y="459"/>
                </a:cxn>
                <a:cxn ang="0">
                  <a:pos x="570" y="458"/>
                </a:cxn>
                <a:cxn ang="0">
                  <a:pos x="592" y="457"/>
                </a:cxn>
                <a:cxn ang="0">
                  <a:pos x="614" y="457"/>
                </a:cxn>
                <a:cxn ang="0">
                  <a:pos x="639" y="456"/>
                </a:cxn>
                <a:cxn ang="0">
                  <a:pos x="662" y="456"/>
                </a:cxn>
                <a:cxn ang="0">
                  <a:pos x="684" y="454"/>
                </a:cxn>
                <a:cxn ang="0">
                  <a:pos x="707" y="454"/>
                </a:cxn>
                <a:cxn ang="0">
                  <a:pos x="727" y="454"/>
                </a:cxn>
                <a:cxn ang="0">
                  <a:pos x="747" y="453"/>
                </a:cxn>
                <a:cxn ang="0">
                  <a:pos x="766" y="453"/>
                </a:cxn>
                <a:cxn ang="0">
                  <a:pos x="785" y="453"/>
                </a:cxn>
                <a:cxn ang="0">
                  <a:pos x="802" y="453"/>
                </a:cxn>
                <a:cxn ang="0">
                  <a:pos x="802" y="0"/>
                </a:cxn>
                <a:cxn ang="0">
                  <a:pos x="843" y="3"/>
                </a:cxn>
                <a:cxn ang="0">
                  <a:pos x="873" y="4"/>
                </a:cxn>
                <a:cxn ang="0">
                  <a:pos x="900" y="3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13" y="1079"/>
                </a:cxn>
                <a:cxn ang="0">
                  <a:pos x="902" y="1079"/>
                </a:cxn>
                <a:cxn ang="0">
                  <a:pos x="894" y="1078"/>
                </a:cxn>
                <a:cxn ang="0">
                  <a:pos x="873" y="1075"/>
                </a:cxn>
                <a:cxn ang="0">
                  <a:pos x="849" y="1078"/>
                </a:cxn>
                <a:cxn ang="0">
                  <a:pos x="827" y="1079"/>
                </a:cxn>
                <a:cxn ang="0">
                  <a:pos x="802" y="1081"/>
                </a:cxn>
                <a:cxn ang="0">
                  <a:pos x="802" y="537"/>
                </a:cxn>
                <a:cxn ang="0">
                  <a:pos x="692" y="535"/>
                </a:cxn>
                <a:cxn ang="0">
                  <a:pos x="564" y="529"/>
                </a:cxn>
                <a:cxn ang="0">
                  <a:pos x="379" y="529"/>
                </a:cxn>
                <a:cxn ang="0">
                  <a:pos x="367" y="529"/>
                </a:cxn>
                <a:cxn ang="0">
                  <a:pos x="351" y="530"/>
                </a:cxn>
                <a:cxn ang="0">
                  <a:pos x="332" y="530"/>
                </a:cxn>
                <a:cxn ang="0">
                  <a:pos x="310" y="531"/>
                </a:cxn>
                <a:cxn ang="0">
                  <a:pos x="289" y="533"/>
                </a:cxn>
                <a:cxn ang="0">
                  <a:pos x="272" y="534"/>
                </a:cxn>
                <a:cxn ang="0">
                  <a:pos x="259" y="535"/>
                </a:cxn>
                <a:cxn ang="0">
                  <a:pos x="250" y="535"/>
                </a:cxn>
                <a:cxn ang="0">
                  <a:pos x="139" y="537"/>
                </a:cxn>
                <a:cxn ang="0">
                  <a:pos x="139" y="1081"/>
                </a:cxn>
                <a:cxn ang="0">
                  <a:pos x="110" y="1079"/>
                </a:cxn>
                <a:cxn ang="0">
                  <a:pos x="99" y="1079"/>
                </a:cxn>
                <a:cxn ang="0">
                  <a:pos x="91" y="1078"/>
                </a:cxn>
                <a:cxn ang="0">
                  <a:pos x="69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40" y="3"/>
                </a:cxn>
                <a:cxn ang="0">
                  <a:pos x="69" y="4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53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/>
              <a:ahLst/>
              <a:cxnLst>
                <a:cxn ang="0">
                  <a:pos x="266" y="999"/>
                </a:cxn>
                <a:cxn ang="0">
                  <a:pos x="318" y="998"/>
                </a:cxn>
                <a:cxn ang="0">
                  <a:pos x="362" y="997"/>
                </a:cxn>
                <a:cxn ang="0">
                  <a:pos x="397" y="996"/>
                </a:cxn>
                <a:cxn ang="0">
                  <a:pos x="425" y="996"/>
                </a:cxn>
                <a:cxn ang="0">
                  <a:pos x="440" y="996"/>
                </a:cxn>
                <a:cxn ang="0">
                  <a:pos x="456" y="995"/>
                </a:cxn>
                <a:cxn ang="0">
                  <a:pos x="472" y="994"/>
                </a:cxn>
                <a:cxn ang="0">
                  <a:pos x="488" y="994"/>
                </a:cxn>
                <a:cxn ang="0">
                  <a:pos x="505" y="990"/>
                </a:cxn>
                <a:cxn ang="0">
                  <a:pos x="524" y="987"/>
                </a:cxn>
                <a:cxn ang="0">
                  <a:pos x="545" y="984"/>
                </a:cxn>
                <a:cxn ang="0">
                  <a:pos x="571" y="981"/>
                </a:cxn>
                <a:cxn ang="0">
                  <a:pos x="569" y="998"/>
                </a:cxn>
                <a:cxn ang="0">
                  <a:pos x="565" y="1014"/>
                </a:cxn>
                <a:cxn ang="0">
                  <a:pos x="564" y="1030"/>
                </a:cxn>
                <a:cxn ang="0">
                  <a:pos x="565" y="1042"/>
                </a:cxn>
                <a:cxn ang="0">
                  <a:pos x="565" y="1051"/>
                </a:cxn>
                <a:cxn ang="0">
                  <a:pos x="571" y="1075"/>
                </a:cxn>
                <a:cxn ang="0">
                  <a:pos x="0" y="1075"/>
                </a:cxn>
                <a:cxn ang="0">
                  <a:pos x="0" y="0"/>
                </a:cxn>
                <a:cxn ang="0">
                  <a:pos x="559" y="0"/>
                </a:cxn>
                <a:cxn ang="0">
                  <a:pos x="557" y="29"/>
                </a:cxn>
                <a:cxn ang="0">
                  <a:pos x="556" y="49"/>
                </a:cxn>
                <a:cxn ang="0">
                  <a:pos x="557" y="67"/>
                </a:cxn>
                <a:cxn ang="0">
                  <a:pos x="559" y="96"/>
                </a:cxn>
                <a:cxn ang="0">
                  <a:pos x="540" y="91"/>
                </a:cxn>
                <a:cxn ang="0">
                  <a:pos x="523" y="88"/>
                </a:cxn>
                <a:cxn ang="0">
                  <a:pos x="508" y="86"/>
                </a:cxn>
                <a:cxn ang="0">
                  <a:pos x="497" y="84"/>
                </a:cxn>
                <a:cxn ang="0">
                  <a:pos x="478" y="82"/>
                </a:cxn>
                <a:cxn ang="0">
                  <a:pos x="457" y="80"/>
                </a:cxn>
                <a:cxn ang="0">
                  <a:pos x="438" y="79"/>
                </a:cxn>
                <a:cxn ang="0">
                  <a:pos x="419" y="78"/>
                </a:cxn>
                <a:cxn ang="0">
                  <a:pos x="261" y="76"/>
                </a:cxn>
                <a:cxn ang="0">
                  <a:pos x="139" y="76"/>
                </a:cxn>
                <a:cxn ang="0">
                  <a:pos x="139" y="471"/>
                </a:cxn>
                <a:cxn ang="0">
                  <a:pos x="427" y="471"/>
                </a:cxn>
                <a:cxn ang="0">
                  <a:pos x="473" y="467"/>
                </a:cxn>
                <a:cxn ang="0">
                  <a:pos x="524" y="463"/>
                </a:cxn>
                <a:cxn ang="0">
                  <a:pos x="521" y="487"/>
                </a:cxn>
                <a:cxn ang="0">
                  <a:pos x="520" y="504"/>
                </a:cxn>
                <a:cxn ang="0">
                  <a:pos x="521" y="521"/>
                </a:cxn>
                <a:cxn ang="0">
                  <a:pos x="524" y="548"/>
                </a:cxn>
                <a:cxn ang="0">
                  <a:pos x="473" y="545"/>
                </a:cxn>
                <a:cxn ang="0">
                  <a:pos x="427" y="540"/>
                </a:cxn>
                <a:cxn ang="0">
                  <a:pos x="139" y="540"/>
                </a:cxn>
                <a:cxn ang="0">
                  <a:pos x="139" y="1002"/>
                </a:cxn>
                <a:cxn ang="0">
                  <a:pos x="153" y="1001"/>
                </a:cxn>
                <a:cxn ang="0">
                  <a:pos x="179" y="1001"/>
                </a:cxn>
                <a:cxn ang="0">
                  <a:pos x="217" y="1000"/>
                </a:cxn>
                <a:cxn ang="0">
                  <a:pos x="266" y="999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54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/>
              <a:ahLst/>
              <a:cxnLst>
                <a:cxn ang="0">
                  <a:pos x="140" y="1004"/>
                </a:cxn>
                <a:cxn ang="0">
                  <a:pos x="489" y="1004"/>
                </a:cxn>
                <a:cxn ang="0">
                  <a:pos x="489" y="0"/>
                </a:cxn>
                <a:cxn ang="0">
                  <a:pos x="506" y="2"/>
                </a:cxn>
                <a:cxn ang="0">
                  <a:pos x="524" y="4"/>
                </a:cxn>
                <a:cxn ang="0">
                  <a:pos x="541" y="4"/>
                </a:cxn>
                <a:cxn ang="0">
                  <a:pos x="559" y="5"/>
                </a:cxn>
                <a:cxn ang="0">
                  <a:pos x="581" y="4"/>
                </a:cxn>
                <a:cxn ang="0">
                  <a:pos x="599" y="4"/>
                </a:cxn>
                <a:cxn ang="0">
                  <a:pos x="615" y="2"/>
                </a:cxn>
                <a:cxn ang="0">
                  <a:pos x="627" y="0"/>
                </a:cxn>
                <a:cxn ang="0">
                  <a:pos x="627" y="1004"/>
                </a:cxn>
                <a:cxn ang="0">
                  <a:pos x="978" y="1004"/>
                </a:cxn>
                <a:cxn ang="0">
                  <a:pos x="978" y="0"/>
                </a:cxn>
                <a:cxn ang="0">
                  <a:pos x="995" y="2"/>
                </a:cxn>
                <a:cxn ang="0">
                  <a:pos x="1012" y="4"/>
                </a:cxn>
                <a:cxn ang="0">
                  <a:pos x="1029" y="4"/>
                </a:cxn>
                <a:cxn ang="0">
                  <a:pos x="1047" y="5"/>
                </a:cxn>
                <a:cxn ang="0">
                  <a:pos x="1065" y="4"/>
                </a:cxn>
                <a:cxn ang="0">
                  <a:pos x="1082" y="4"/>
                </a:cxn>
                <a:cxn ang="0">
                  <a:pos x="1100" y="2"/>
                </a:cxn>
                <a:cxn ang="0">
                  <a:pos x="1117" y="0"/>
                </a:cxn>
                <a:cxn ang="0">
                  <a:pos x="1117" y="1086"/>
                </a:cxn>
                <a:cxn ang="0">
                  <a:pos x="1086" y="1086"/>
                </a:cxn>
                <a:cxn ang="0">
                  <a:pos x="1052" y="1086"/>
                </a:cxn>
                <a:cxn ang="0">
                  <a:pos x="1012" y="1085"/>
                </a:cxn>
                <a:cxn ang="0">
                  <a:pos x="969" y="1085"/>
                </a:cxn>
                <a:cxn ang="0">
                  <a:pos x="944" y="1084"/>
                </a:cxn>
                <a:cxn ang="0">
                  <a:pos x="920" y="1084"/>
                </a:cxn>
                <a:cxn ang="0">
                  <a:pos x="896" y="1084"/>
                </a:cxn>
                <a:cxn ang="0">
                  <a:pos x="870" y="1084"/>
                </a:cxn>
                <a:cxn ang="0">
                  <a:pos x="844" y="1083"/>
                </a:cxn>
                <a:cxn ang="0">
                  <a:pos x="818" y="1083"/>
                </a:cxn>
                <a:cxn ang="0">
                  <a:pos x="791" y="1083"/>
                </a:cxn>
                <a:cxn ang="0">
                  <a:pos x="763" y="1083"/>
                </a:cxn>
                <a:cxn ang="0">
                  <a:pos x="736" y="1081"/>
                </a:cxn>
                <a:cxn ang="0">
                  <a:pos x="709" y="1081"/>
                </a:cxn>
                <a:cxn ang="0">
                  <a:pos x="683" y="1081"/>
                </a:cxn>
                <a:cxn ang="0">
                  <a:pos x="657" y="1081"/>
                </a:cxn>
                <a:cxn ang="0">
                  <a:pos x="632" y="1080"/>
                </a:cxn>
                <a:cxn ang="0">
                  <a:pos x="606" y="1080"/>
                </a:cxn>
                <a:cxn ang="0">
                  <a:pos x="582" y="1080"/>
                </a:cxn>
                <a:cxn ang="0">
                  <a:pos x="559" y="1080"/>
                </a:cxn>
                <a:cxn ang="0">
                  <a:pos x="197" y="1080"/>
                </a:cxn>
                <a:cxn ang="0">
                  <a:pos x="172" y="1081"/>
                </a:cxn>
                <a:cxn ang="0">
                  <a:pos x="143" y="1081"/>
                </a:cxn>
                <a:cxn ang="0">
                  <a:pos x="112" y="1083"/>
                </a:cxn>
                <a:cxn ang="0">
                  <a:pos x="77" y="1084"/>
                </a:cxn>
                <a:cxn ang="0">
                  <a:pos x="45" y="1084"/>
                </a:cxn>
                <a:cxn ang="0">
                  <a:pos x="22" y="1085"/>
                </a:cxn>
                <a:cxn ang="0">
                  <a:pos x="7" y="1086"/>
                </a:cxn>
                <a:cxn ang="0">
                  <a:pos x="0" y="1086"/>
                </a:cxn>
                <a:cxn ang="0">
                  <a:pos x="0" y="0"/>
                </a:cxn>
                <a:cxn ang="0">
                  <a:pos x="16" y="2"/>
                </a:cxn>
                <a:cxn ang="0">
                  <a:pos x="33" y="4"/>
                </a:cxn>
                <a:cxn ang="0">
                  <a:pos x="51" y="4"/>
                </a:cxn>
                <a:cxn ang="0">
                  <a:pos x="69" y="5"/>
                </a:cxn>
                <a:cxn ang="0">
                  <a:pos x="86" y="4"/>
                </a:cxn>
                <a:cxn ang="0">
                  <a:pos x="104" y="4"/>
                </a:cxn>
                <a:cxn ang="0">
                  <a:pos x="122" y="2"/>
                </a:cxn>
                <a:cxn ang="0">
                  <a:pos x="140" y="0"/>
                </a:cxn>
                <a:cxn ang="0">
                  <a:pos x="140" y="1004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55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1081"/>
                </a:cxn>
                <a:cxn ang="0">
                  <a:pos x="111" y="1078"/>
                </a:cxn>
                <a:cxn ang="0">
                  <a:pos x="26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7" y="2"/>
                </a:cxn>
                <a:cxn ang="0">
                  <a:pos x="34" y="3"/>
                </a:cxn>
                <a:cxn ang="0">
                  <a:pos x="52" y="4"/>
                </a:cxn>
                <a:cxn ang="0">
                  <a:pos x="70" y="4"/>
                </a:cxn>
                <a:cxn ang="0">
                  <a:pos x="91" y="4"/>
                </a:cxn>
                <a:cxn ang="0">
                  <a:pos x="110" y="3"/>
                </a:cxn>
                <a:cxn ang="0">
                  <a:pos x="126" y="2"/>
                </a:cxn>
                <a:cxn ang="0">
                  <a:pos x="140" y="0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56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138" y="0"/>
                </a:cxn>
                <a:cxn ang="0">
                  <a:pos x="282" y="488"/>
                </a:cxn>
                <a:cxn ang="0">
                  <a:pos x="353" y="491"/>
                </a:cxn>
                <a:cxn ang="0">
                  <a:pos x="418" y="495"/>
                </a:cxn>
                <a:cxn ang="0">
                  <a:pos x="474" y="502"/>
                </a:cxn>
                <a:cxn ang="0">
                  <a:pos x="521" y="513"/>
                </a:cxn>
                <a:cxn ang="0">
                  <a:pos x="563" y="527"/>
                </a:cxn>
                <a:cxn ang="0">
                  <a:pos x="598" y="546"/>
                </a:cxn>
                <a:cxn ang="0">
                  <a:pos x="626" y="568"/>
                </a:cxn>
                <a:cxn ang="0">
                  <a:pos x="648" y="595"/>
                </a:cxn>
                <a:cxn ang="0">
                  <a:pos x="666" y="625"/>
                </a:cxn>
                <a:cxn ang="0">
                  <a:pos x="678" y="661"/>
                </a:cxn>
                <a:cxn ang="0">
                  <a:pos x="686" y="702"/>
                </a:cxn>
                <a:cxn ang="0">
                  <a:pos x="688" y="747"/>
                </a:cxn>
                <a:cxn ang="0">
                  <a:pos x="687" y="781"/>
                </a:cxn>
                <a:cxn ang="0">
                  <a:pos x="682" y="814"/>
                </a:cxn>
                <a:cxn ang="0">
                  <a:pos x="677" y="844"/>
                </a:cxn>
                <a:cxn ang="0">
                  <a:pos x="669" y="873"/>
                </a:cxn>
                <a:cxn ang="0">
                  <a:pos x="657" y="898"/>
                </a:cxn>
                <a:cxn ang="0">
                  <a:pos x="644" y="923"/>
                </a:cxn>
                <a:cxn ang="0">
                  <a:pos x="627" y="944"/>
                </a:cxn>
                <a:cxn ang="0">
                  <a:pos x="609" y="964"/>
                </a:cxn>
                <a:cxn ang="0">
                  <a:pos x="587" y="982"/>
                </a:cxn>
                <a:cxn ang="0">
                  <a:pos x="563" y="999"/>
                </a:cxn>
                <a:cxn ang="0">
                  <a:pos x="535" y="1015"/>
                </a:cxn>
                <a:cxn ang="0">
                  <a:pos x="504" y="1029"/>
                </a:cxn>
                <a:cxn ang="0">
                  <a:pos x="470" y="1041"/>
                </a:cxn>
                <a:cxn ang="0">
                  <a:pos x="433" y="1052"/>
                </a:cxn>
                <a:cxn ang="0">
                  <a:pos x="352" y="1070"/>
                </a:cxn>
                <a:cxn ang="0">
                  <a:pos x="321" y="1072"/>
                </a:cxn>
                <a:cxn ang="0">
                  <a:pos x="275" y="1074"/>
                </a:cxn>
                <a:cxn ang="0">
                  <a:pos x="213" y="1076"/>
                </a:cxn>
                <a:cxn ang="0">
                  <a:pos x="141" y="1078"/>
                </a:cxn>
                <a:cxn ang="0">
                  <a:pos x="0" y="0"/>
                </a:cxn>
                <a:cxn ang="0">
                  <a:pos x="514" y="881"/>
                </a:cxn>
                <a:cxn ang="0">
                  <a:pos x="527" y="852"/>
                </a:cxn>
                <a:cxn ang="0">
                  <a:pos x="536" y="822"/>
                </a:cxn>
                <a:cxn ang="0">
                  <a:pos x="541" y="790"/>
                </a:cxn>
                <a:cxn ang="0">
                  <a:pos x="544" y="755"/>
                </a:cxn>
                <a:cxn ang="0">
                  <a:pos x="540" y="714"/>
                </a:cxn>
                <a:cxn ang="0">
                  <a:pos x="532" y="677"/>
                </a:cxn>
                <a:cxn ang="0">
                  <a:pos x="518" y="644"/>
                </a:cxn>
                <a:cxn ang="0">
                  <a:pos x="498" y="615"/>
                </a:cxn>
                <a:cxn ang="0">
                  <a:pos x="474" y="590"/>
                </a:cxn>
                <a:cxn ang="0">
                  <a:pos x="443" y="571"/>
                </a:cxn>
                <a:cxn ang="0">
                  <a:pos x="407" y="558"/>
                </a:cxn>
                <a:cxn ang="0">
                  <a:pos x="366" y="552"/>
                </a:cxn>
                <a:cxn ang="0">
                  <a:pos x="347" y="550"/>
                </a:cxn>
                <a:cxn ang="0">
                  <a:pos x="329" y="549"/>
                </a:cxn>
                <a:cxn ang="0">
                  <a:pos x="304" y="549"/>
                </a:cxn>
                <a:cxn ang="0">
                  <a:pos x="269" y="548"/>
                </a:cxn>
                <a:cxn ang="0">
                  <a:pos x="138" y="1012"/>
                </a:cxn>
                <a:cxn ang="0">
                  <a:pos x="313" y="1009"/>
                </a:cxn>
                <a:cxn ang="0">
                  <a:pos x="349" y="1002"/>
                </a:cxn>
                <a:cxn ang="0">
                  <a:pos x="382" y="992"/>
                </a:cxn>
                <a:cxn ang="0">
                  <a:pos x="412" y="978"/>
                </a:cxn>
                <a:cxn ang="0">
                  <a:pos x="441" y="962"/>
                </a:cxn>
                <a:cxn ang="0">
                  <a:pos x="466" y="942"/>
                </a:cxn>
                <a:cxn ang="0">
                  <a:pos x="487" y="919"/>
                </a:cxn>
                <a:cxn ang="0">
                  <a:pos x="507" y="895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57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/>
              <a:ahLst/>
              <a:cxnLst>
                <a:cxn ang="0">
                  <a:pos x="333" y="1015"/>
                </a:cxn>
                <a:cxn ang="0">
                  <a:pos x="402" y="1000"/>
                </a:cxn>
                <a:cxn ang="0">
                  <a:pos x="462" y="970"/>
                </a:cxn>
                <a:cxn ang="0">
                  <a:pos x="508" y="926"/>
                </a:cxn>
                <a:cxn ang="0">
                  <a:pos x="542" y="871"/>
                </a:cxn>
                <a:cxn ang="0">
                  <a:pos x="559" y="807"/>
                </a:cxn>
                <a:cxn ang="0">
                  <a:pos x="559" y="730"/>
                </a:cxn>
                <a:cxn ang="0">
                  <a:pos x="539" y="659"/>
                </a:cxn>
                <a:cxn ang="0">
                  <a:pos x="499" y="607"/>
                </a:cxn>
                <a:cxn ang="0">
                  <a:pos x="443" y="571"/>
                </a:cxn>
                <a:cxn ang="0">
                  <a:pos x="371" y="548"/>
                </a:cxn>
                <a:cxn ang="0">
                  <a:pos x="284" y="537"/>
                </a:cxn>
                <a:cxn ang="0">
                  <a:pos x="140" y="1017"/>
                </a:cxn>
                <a:cxn ang="0">
                  <a:pos x="195" y="474"/>
                </a:cxn>
                <a:cxn ang="0">
                  <a:pos x="314" y="469"/>
                </a:cxn>
                <a:cxn ang="0">
                  <a:pos x="410" y="444"/>
                </a:cxn>
                <a:cxn ang="0">
                  <a:pos x="461" y="412"/>
                </a:cxn>
                <a:cxn ang="0">
                  <a:pos x="498" y="367"/>
                </a:cxn>
                <a:cxn ang="0">
                  <a:pos x="523" y="312"/>
                </a:cxn>
                <a:cxn ang="0">
                  <a:pos x="530" y="252"/>
                </a:cxn>
                <a:cxn ang="0">
                  <a:pos x="523" y="187"/>
                </a:cxn>
                <a:cxn ang="0">
                  <a:pos x="500" y="137"/>
                </a:cxn>
                <a:cxn ang="0">
                  <a:pos x="462" y="100"/>
                </a:cxn>
                <a:cxn ang="0">
                  <a:pos x="410" y="77"/>
                </a:cxn>
                <a:cxn ang="0">
                  <a:pos x="343" y="64"/>
                </a:cxn>
                <a:cxn ang="0">
                  <a:pos x="262" y="60"/>
                </a:cxn>
                <a:cxn ang="0">
                  <a:pos x="374" y="1"/>
                </a:cxn>
                <a:cxn ang="0">
                  <a:pos x="471" y="12"/>
                </a:cxn>
                <a:cxn ang="0">
                  <a:pos x="548" y="33"/>
                </a:cxn>
                <a:cxn ang="0">
                  <a:pos x="607" y="68"/>
                </a:cxn>
                <a:cxn ang="0">
                  <a:pos x="647" y="116"/>
                </a:cxn>
                <a:cxn ang="0">
                  <a:pos x="666" y="181"/>
                </a:cxn>
                <a:cxn ang="0">
                  <a:pos x="668" y="244"/>
                </a:cxn>
                <a:cxn ang="0">
                  <a:pos x="659" y="294"/>
                </a:cxn>
                <a:cxn ang="0">
                  <a:pos x="629" y="360"/>
                </a:cxn>
                <a:cxn ang="0">
                  <a:pos x="561" y="431"/>
                </a:cxn>
                <a:cxn ang="0">
                  <a:pos x="473" y="480"/>
                </a:cxn>
                <a:cxn ang="0">
                  <a:pos x="443" y="499"/>
                </a:cxn>
                <a:cxn ang="0">
                  <a:pos x="492" y="508"/>
                </a:cxn>
                <a:cxn ang="0">
                  <a:pos x="545" y="522"/>
                </a:cxn>
                <a:cxn ang="0">
                  <a:pos x="591" y="545"/>
                </a:cxn>
                <a:cxn ang="0">
                  <a:pos x="632" y="572"/>
                </a:cxn>
                <a:cxn ang="0">
                  <a:pos x="667" y="609"/>
                </a:cxn>
                <a:cxn ang="0">
                  <a:pos x="693" y="657"/>
                </a:cxn>
                <a:cxn ang="0">
                  <a:pos x="706" y="713"/>
                </a:cxn>
                <a:cxn ang="0">
                  <a:pos x="705" y="787"/>
                </a:cxn>
                <a:cxn ang="0">
                  <a:pos x="688" y="862"/>
                </a:cxn>
                <a:cxn ang="0">
                  <a:pos x="653" y="929"/>
                </a:cxn>
                <a:cxn ang="0">
                  <a:pos x="599" y="987"/>
                </a:cxn>
                <a:cxn ang="0">
                  <a:pos x="545" y="1025"/>
                </a:cxn>
                <a:cxn ang="0">
                  <a:pos x="470" y="1055"/>
                </a:cxn>
                <a:cxn ang="0">
                  <a:pos x="361" y="107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/>
              <a:ahLst/>
              <a:cxnLst>
                <a:cxn ang="0">
                  <a:pos x="91" y="887"/>
                </a:cxn>
                <a:cxn ang="0">
                  <a:pos x="31" y="764"/>
                </a:cxn>
                <a:cxn ang="0">
                  <a:pos x="2" y="626"/>
                </a:cxn>
                <a:cxn ang="0">
                  <a:pos x="5" y="471"/>
                </a:cxn>
                <a:cxn ang="0">
                  <a:pos x="43" y="332"/>
                </a:cxn>
                <a:cxn ang="0">
                  <a:pos x="113" y="213"/>
                </a:cxn>
                <a:cxn ang="0">
                  <a:pos x="210" y="118"/>
                </a:cxn>
                <a:cxn ang="0">
                  <a:pos x="327" y="51"/>
                </a:cxn>
                <a:cxn ang="0">
                  <a:pos x="464" y="9"/>
                </a:cxn>
                <a:cxn ang="0">
                  <a:pos x="611" y="1"/>
                </a:cxn>
                <a:cxn ang="0">
                  <a:pos x="751" y="18"/>
                </a:cxn>
                <a:cxn ang="0">
                  <a:pos x="882" y="61"/>
                </a:cxn>
                <a:cxn ang="0">
                  <a:pos x="998" y="130"/>
                </a:cxn>
                <a:cxn ang="0">
                  <a:pos x="1089" y="227"/>
                </a:cxn>
                <a:cxn ang="0">
                  <a:pos x="1153" y="353"/>
                </a:cxn>
                <a:cxn ang="0">
                  <a:pos x="1180" y="506"/>
                </a:cxn>
                <a:cxn ang="0">
                  <a:pos x="1176" y="623"/>
                </a:cxn>
                <a:cxn ang="0">
                  <a:pos x="1156" y="719"/>
                </a:cxn>
                <a:cxn ang="0">
                  <a:pos x="1122" y="810"/>
                </a:cxn>
                <a:cxn ang="0">
                  <a:pos x="1073" y="891"/>
                </a:cxn>
                <a:cxn ang="0">
                  <a:pos x="1013" y="961"/>
                </a:cxn>
                <a:cxn ang="0">
                  <a:pos x="940" y="1020"/>
                </a:cxn>
                <a:cxn ang="0">
                  <a:pos x="855" y="1065"/>
                </a:cxn>
                <a:cxn ang="0">
                  <a:pos x="763" y="1098"/>
                </a:cxn>
                <a:cxn ang="0">
                  <a:pos x="664" y="1117"/>
                </a:cxn>
                <a:cxn ang="0">
                  <a:pos x="549" y="1121"/>
                </a:cxn>
                <a:cxn ang="0">
                  <a:pos x="399" y="1099"/>
                </a:cxn>
                <a:cxn ang="0">
                  <a:pos x="267" y="1048"/>
                </a:cxn>
                <a:cxn ang="0">
                  <a:pos x="159" y="969"/>
                </a:cxn>
                <a:cxn ang="0">
                  <a:pos x="344" y="998"/>
                </a:cxn>
                <a:cxn ang="0">
                  <a:pos x="439" y="1045"/>
                </a:cxn>
                <a:cxn ang="0">
                  <a:pos x="542" y="1068"/>
                </a:cxn>
                <a:cxn ang="0">
                  <a:pos x="665" y="1063"/>
                </a:cxn>
                <a:cxn ang="0">
                  <a:pos x="781" y="1021"/>
                </a:cxn>
                <a:cxn ang="0">
                  <a:pos x="874" y="950"/>
                </a:cxn>
                <a:cxn ang="0">
                  <a:pos x="943" y="855"/>
                </a:cxn>
                <a:cxn ang="0">
                  <a:pos x="992" y="746"/>
                </a:cxn>
                <a:cxn ang="0">
                  <a:pos x="1019" y="633"/>
                </a:cxn>
                <a:cxn ang="0">
                  <a:pos x="1025" y="514"/>
                </a:cxn>
                <a:cxn ang="0">
                  <a:pos x="1006" y="366"/>
                </a:cxn>
                <a:cxn ang="0">
                  <a:pos x="945" y="229"/>
                </a:cxn>
                <a:cxn ang="0">
                  <a:pos x="885" y="160"/>
                </a:cxn>
                <a:cxn ang="0">
                  <a:pos x="824" y="114"/>
                </a:cxn>
                <a:cxn ang="0">
                  <a:pos x="753" y="80"/>
                </a:cxn>
                <a:cxn ang="0">
                  <a:pos x="644" y="55"/>
                </a:cxn>
                <a:cxn ang="0">
                  <a:pos x="549" y="55"/>
                </a:cxn>
                <a:cxn ang="0">
                  <a:pos x="434" y="80"/>
                </a:cxn>
                <a:cxn ang="0">
                  <a:pos x="337" y="136"/>
                </a:cxn>
                <a:cxn ang="0">
                  <a:pos x="258" y="214"/>
                </a:cxn>
                <a:cxn ang="0">
                  <a:pos x="201" y="318"/>
                </a:cxn>
                <a:cxn ang="0">
                  <a:pos x="166" y="442"/>
                </a:cxn>
                <a:cxn ang="0">
                  <a:pos x="155" y="583"/>
                </a:cxn>
                <a:cxn ang="0">
                  <a:pos x="166" y="716"/>
                </a:cxn>
                <a:cxn ang="0">
                  <a:pos x="204" y="831"/>
                </a:cxn>
                <a:cxn ang="0">
                  <a:pos x="264" y="925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/>
              <a:ahLst/>
              <a:cxnLst>
                <a:cxn ang="0">
                  <a:pos x="68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13" y="1079"/>
                </a:cxn>
                <a:cxn ang="0">
                  <a:pos x="901" y="1079"/>
                </a:cxn>
                <a:cxn ang="0">
                  <a:pos x="894" y="1078"/>
                </a:cxn>
                <a:cxn ang="0">
                  <a:pos x="871" y="1075"/>
                </a:cxn>
                <a:cxn ang="0">
                  <a:pos x="847" y="1078"/>
                </a:cxn>
                <a:cxn ang="0">
                  <a:pos x="828" y="1079"/>
                </a:cxn>
                <a:cxn ang="0">
                  <a:pos x="803" y="1081"/>
                </a:cxn>
                <a:cxn ang="0">
                  <a:pos x="803" y="80"/>
                </a:cxn>
                <a:cxn ang="0">
                  <a:pos x="787" y="80"/>
                </a:cxn>
                <a:cxn ang="0">
                  <a:pos x="771" y="80"/>
                </a:cxn>
                <a:cxn ang="0">
                  <a:pos x="752" y="80"/>
                </a:cxn>
                <a:cxn ang="0">
                  <a:pos x="732" y="80"/>
                </a:cxn>
                <a:cxn ang="0">
                  <a:pos x="710" y="79"/>
                </a:cxn>
                <a:cxn ang="0">
                  <a:pos x="687" y="79"/>
                </a:cxn>
                <a:cxn ang="0">
                  <a:pos x="662" y="79"/>
                </a:cxn>
                <a:cxn ang="0">
                  <a:pos x="635" y="78"/>
                </a:cxn>
                <a:cxn ang="0">
                  <a:pos x="609" y="78"/>
                </a:cxn>
                <a:cxn ang="0">
                  <a:pos x="583" y="77"/>
                </a:cxn>
                <a:cxn ang="0">
                  <a:pos x="560" y="77"/>
                </a:cxn>
                <a:cxn ang="0">
                  <a:pos x="539" y="76"/>
                </a:cxn>
                <a:cxn ang="0">
                  <a:pos x="520" y="76"/>
                </a:cxn>
                <a:cxn ang="0">
                  <a:pos x="502" y="76"/>
                </a:cxn>
                <a:cxn ang="0">
                  <a:pos x="486" y="76"/>
                </a:cxn>
                <a:cxn ang="0">
                  <a:pos x="471" y="76"/>
                </a:cxn>
                <a:cxn ang="0">
                  <a:pos x="457" y="76"/>
                </a:cxn>
                <a:cxn ang="0">
                  <a:pos x="441" y="76"/>
                </a:cxn>
                <a:cxn ang="0">
                  <a:pos x="423" y="76"/>
                </a:cxn>
                <a:cxn ang="0">
                  <a:pos x="403" y="76"/>
                </a:cxn>
                <a:cxn ang="0">
                  <a:pos x="382" y="77"/>
                </a:cxn>
                <a:cxn ang="0">
                  <a:pos x="358" y="77"/>
                </a:cxn>
                <a:cxn ang="0">
                  <a:pos x="333" y="78"/>
                </a:cxn>
                <a:cxn ang="0">
                  <a:pos x="306" y="78"/>
                </a:cxn>
                <a:cxn ang="0">
                  <a:pos x="279" y="79"/>
                </a:cxn>
                <a:cxn ang="0">
                  <a:pos x="255" y="79"/>
                </a:cxn>
                <a:cxn ang="0">
                  <a:pos x="232" y="79"/>
                </a:cxn>
                <a:cxn ang="0">
                  <a:pos x="209" y="80"/>
                </a:cxn>
                <a:cxn ang="0">
                  <a:pos x="189" y="80"/>
                </a:cxn>
                <a:cxn ang="0">
                  <a:pos x="170" y="80"/>
                </a:cxn>
                <a:cxn ang="0">
                  <a:pos x="153" y="80"/>
                </a:cxn>
                <a:cxn ang="0">
                  <a:pos x="138" y="80"/>
                </a:cxn>
                <a:cxn ang="0">
                  <a:pos x="138" y="1081"/>
                </a:cxn>
                <a:cxn ang="0">
                  <a:pos x="110" y="1079"/>
                </a:cxn>
                <a:cxn ang="0">
                  <a:pos x="98" y="1079"/>
                </a:cxn>
                <a:cxn ang="0">
                  <a:pos x="91" y="1078"/>
                </a:cxn>
                <a:cxn ang="0">
                  <a:pos x="68" y="1075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60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/>
              <a:ahLst/>
              <a:cxnLst>
                <a:cxn ang="0">
                  <a:pos x="3548" y="3310"/>
                </a:cxn>
                <a:cxn ang="0">
                  <a:pos x="5362" y="2567"/>
                </a:cxn>
                <a:cxn ang="0">
                  <a:pos x="7273" y="1825"/>
                </a:cxn>
                <a:cxn ang="0">
                  <a:pos x="7275" y="1651"/>
                </a:cxn>
                <a:cxn ang="0">
                  <a:pos x="7276" y="1487"/>
                </a:cxn>
                <a:cxn ang="0">
                  <a:pos x="7277" y="1329"/>
                </a:cxn>
                <a:cxn ang="0">
                  <a:pos x="7278" y="1174"/>
                </a:cxn>
                <a:cxn ang="0">
                  <a:pos x="7279" y="1016"/>
                </a:cxn>
                <a:cxn ang="0">
                  <a:pos x="7280" y="853"/>
                </a:cxn>
                <a:cxn ang="0">
                  <a:pos x="7282" y="680"/>
                </a:cxn>
                <a:cxn ang="0">
                  <a:pos x="7283" y="495"/>
                </a:cxn>
                <a:cxn ang="0">
                  <a:pos x="7281" y="205"/>
                </a:cxn>
                <a:cxn ang="0">
                  <a:pos x="7273" y="176"/>
                </a:cxn>
                <a:cxn ang="0">
                  <a:pos x="7264" y="150"/>
                </a:cxn>
                <a:cxn ang="0">
                  <a:pos x="7251" y="127"/>
                </a:cxn>
                <a:cxn ang="0">
                  <a:pos x="7236" y="106"/>
                </a:cxn>
                <a:cxn ang="0">
                  <a:pos x="7219" y="88"/>
                </a:cxn>
                <a:cxn ang="0">
                  <a:pos x="7200" y="72"/>
                </a:cxn>
                <a:cxn ang="0">
                  <a:pos x="7179" y="58"/>
                </a:cxn>
                <a:cxn ang="0">
                  <a:pos x="7143" y="40"/>
                </a:cxn>
                <a:cxn ang="0">
                  <a:pos x="7090" y="23"/>
                </a:cxn>
                <a:cxn ang="0">
                  <a:pos x="7033" y="12"/>
                </a:cxn>
                <a:cxn ang="0">
                  <a:pos x="6972" y="3"/>
                </a:cxn>
                <a:cxn ang="0">
                  <a:pos x="6474" y="0"/>
                </a:cxn>
                <a:cxn ang="0">
                  <a:pos x="6234" y="2"/>
                </a:cxn>
                <a:cxn ang="0">
                  <a:pos x="5948" y="3"/>
                </a:cxn>
                <a:cxn ang="0">
                  <a:pos x="5622" y="4"/>
                </a:cxn>
                <a:cxn ang="0">
                  <a:pos x="5264" y="5"/>
                </a:cxn>
                <a:cxn ang="0">
                  <a:pos x="4880" y="5"/>
                </a:cxn>
                <a:cxn ang="0">
                  <a:pos x="4478" y="6"/>
                </a:cxn>
                <a:cxn ang="0">
                  <a:pos x="4063" y="6"/>
                </a:cxn>
                <a:cxn ang="0">
                  <a:pos x="3643" y="6"/>
                </a:cxn>
                <a:cxn ang="0">
                  <a:pos x="3430" y="6"/>
                </a:cxn>
                <a:cxn ang="0">
                  <a:pos x="3012" y="6"/>
                </a:cxn>
                <a:cxn ang="0">
                  <a:pos x="2602" y="6"/>
                </a:cxn>
                <a:cxn ang="0">
                  <a:pos x="2208" y="5"/>
                </a:cxn>
                <a:cxn ang="0">
                  <a:pos x="1836" y="4"/>
                </a:cxn>
                <a:cxn ang="0">
                  <a:pos x="1493" y="3"/>
                </a:cxn>
                <a:cxn ang="0">
                  <a:pos x="1186" y="2"/>
                </a:cxn>
                <a:cxn ang="0">
                  <a:pos x="923" y="1"/>
                </a:cxn>
                <a:cxn ang="0">
                  <a:pos x="343" y="0"/>
                </a:cxn>
                <a:cxn ang="0">
                  <a:pos x="281" y="6"/>
                </a:cxn>
                <a:cxn ang="0">
                  <a:pos x="220" y="17"/>
                </a:cxn>
                <a:cxn ang="0">
                  <a:pos x="165" y="31"/>
                </a:cxn>
                <a:cxn ang="0">
                  <a:pos x="115" y="52"/>
                </a:cxn>
                <a:cxn ang="0">
                  <a:pos x="93" y="65"/>
                </a:cxn>
                <a:cxn ang="0">
                  <a:pos x="72" y="80"/>
                </a:cxn>
                <a:cxn ang="0">
                  <a:pos x="54" y="97"/>
                </a:cxn>
                <a:cxn ang="0">
                  <a:pos x="38" y="116"/>
                </a:cxn>
                <a:cxn ang="0">
                  <a:pos x="24" y="138"/>
                </a:cxn>
                <a:cxn ang="0">
                  <a:pos x="14" y="162"/>
                </a:cxn>
                <a:cxn ang="0">
                  <a:pos x="5" y="190"/>
                </a:cxn>
                <a:cxn ang="0">
                  <a:pos x="0" y="221"/>
                </a:cxn>
                <a:cxn ang="0">
                  <a:pos x="2" y="737"/>
                </a:cxn>
                <a:cxn ang="0">
                  <a:pos x="5" y="1203"/>
                </a:cxn>
                <a:cxn ang="0">
                  <a:pos x="8" y="1648"/>
                </a:cxn>
                <a:cxn ang="0">
                  <a:pos x="10" y="2079"/>
                </a:cxn>
                <a:cxn ang="0">
                  <a:pos x="12" y="2504"/>
                </a:cxn>
                <a:cxn ang="0">
                  <a:pos x="12" y="2926"/>
                </a:cxn>
                <a:cxn ang="0">
                  <a:pos x="13" y="3352"/>
                </a:cxn>
                <a:cxn ang="0">
                  <a:pos x="12" y="3788"/>
                </a:cxn>
                <a:cxn ang="0">
                  <a:pos x="1718" y="4012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/>
              <a:ahLst/>
              <a:cxnLst>
                <a:cxn ang="0">
                  <a:pos x="3661" y="742"/>
                </a:cxn>
                <a:cxn ang="0">
                  <a:pos x="1833" y="2188"/>
                </a:cxn>
                <a:cxn ang="0">
                  <a:pos x="5" y="2315"/>
                </a:cxn>
                <a:cxn ang="0">
                  <a:pos x="4" y="2517"/>
                </a:cxn>
                <a:cxn ang="0">
                  <a:pos x="3" y="2727"/>
                </a:cxn>
                <a:cxn ang="0">
                  <a:pos x="2" y="2937"/>
                </a:cxn>
                <a:cxn ang="0">
                  <a:pos x="1" y="3144"/>
                </a:cxn>
                <a:cxn ang="0">
                  <a:pos x="0" y="3321"/>
                </a:cxn>
                <a:cxn ang="0">
                  <a:pos x="4" y="3457"/>
                </a:cxn>
                <a:cxn ang="0">
                  <a:pos x="18" y="3597"/>
                </a:cxn>
                <a:cxn ang="0">
                  <a:pos x="47" y="3741"/>
                </a:cxn>
                <a:cxn ang="0">
                  <a:pos x="97" y="3887"/>
                </a:cxn>
                <a:cxn ang="0">
                  <a:pos x="172" y="4038"/>
                </a:cxn>
                <a:cxn ang="0">
                  <a:pos x="279" y="4193"/>
                </a:cxn>
                <a:cxn ang="0">
                  <a:pos x="423" y="4352"/>
                </a:cxn>
                <a:cxn ang="0">
                  <a:pos x="610" y="4515"/>
                </a:cxn>
                <a:cxn ang="0">
                  <a:pos x="845" y="4682"/>
                </a:cxn>
                <a:cxn ang="0">
                  <a:pos x="1134" y="4854"/>
                </a:cxn>
                <a:cxn ang="0">
                  <a:pos x="1530" y="5058"/>
                </a:cxn>
                <a:cxn ang="0">
                  <a:pos x="2083" y="5328"/>
                </a:cxn>
                <a:cxn ang="0">
                  <a:pos x="2681" y="5615"/>
                </a:cxn>
                <a:cxn ang="0">
                  <a:pos x="3212" y="5866"/>
                </a:cxn>
                <a:cxn ang="0">
                  <a:pos x="3562" y="6030"/>
                </a:cxn>
                <a:cxn ang="0">
                  <a:pos x="3639" y="6066"/>
                </a:cxn>
                <a:cxn ang="0">
                  <a:pos x="3641" y="6066"/>
                </a:cxn>
                <a:cxn ang="0">
                  <a:pos x="3806" y="5989"/>
                </a:cxn>
                <a:cxn ang="0">
                  <a:pos x="4229" y="5789"/>
                </a:cxn>
                <a:cxn ang="0">
                  <a:pos x="4795" y="5521"/>
                </a:cxn>
                <a:cxn ang="0">
                  <a:pos x="5391" y="5234"/>
                </a:cxn>
                <a:cxn ang="0">
                  <a:pos x="5904" y="4980"/>
                </a:cxn>
                <a:cxn ang="0">
                  <a:pos x="6248" y="4797"/>
                </a:cxn>
                <a:cxn ang="0">
                  <a:pos x="6518" y="4626"/>
                </a:cxn>
                <a:cxn ang="0">
                  <a:pos x="6737" y="4460"/>
                </a:cxn>
                <a:cxn ang="0">
                  <a:pos x="6908" y="4299"/>
                </a:cxn>
                <a:cxn ang="0">
                  <a:pos x="7039" y="4141"/>
                </a:cxn>
                <a:cxn ang="0">
                  <a:pos x="7136" y="3988"/>
                </a:cxn>
                <a:cxn ang="0">
                  <a:pos x="7203" y="3838"/>
                </a:cxn>
                <a:cxn ang="0">
                  <a:pos x="7244" y="3692"/>
                </a:cxn>
                <a:cxn ang="0">
                  <a:pos x="7267" y="3549"/>
                </a:cxn>
                <a:cxn ang="0">
                  <a:pos x="7277" y="3411"/>
                </a:cxn>
                <a:cxn ang="0">
                  <a:pos x="7279" y="3277"/>
                </a:cxn>
                <a:cxn ang="0">
                  <a:pos x="7275" y="2644"/>
                </a:cxn>
                <a:cxn ang="0">
                  <a:pos x="7271" y="2019"/>
                </a:cxn>
                <a:cxn ang="0">
                  <a:pos x="7269" y="1402"/>
                </a:cxn>
                <a:cxn ang="0">
                  <a:pos x="7268" y="795"/>
                </a:cxn>
                <a:cxn ang="0">
                  <a:pos x="7269" y="197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 userDrawn="1">
            <p:ph type="ctrTitle"/>
          </p:nvPr>
        </p:nvSpPr>
        <p:spPr>
          <a:xfrm>
            <a:off x="2016342" y="4422608"/>
            <a:ext cx="6477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72" name="Рисунок 71" descr="2.png"/>
          <p:cNvPicPr>
            <a:picLocks noChangeAspect="1"/>
          </p:cNvPicPr>
          <p:nvPr userDrawn="1"/>
        </p:nvPicPr>
        <p:blipFill>
          <a:blip r:embed="rId3" cstate="print"/>
          <a:srcRect l="5204" t="2671" r="2575" b="2735"/>
          <a:stretch>
            <a:fillRect/>
          </a:stretch>
        </p:blipFill>
        <p:spPr>
          <a:xfrm>
            <a:off x="7312481" y="85537"/>
            <a:ext cx="1653039" cy="26753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3" name="Рисунок 72" descr="11__.png"/>
          <p:cNvPicPr>
            <a:picLocks noChangeAspect="1"/>
          </p:cNvPicPr>
          <p:nvPr userDrawn="1"/>
        </p:nvPicPr>
        <p:blipFill>
          <a:blip r:embed="rId4" cstate="print"/>
          <a:srcRect t="8258" r="15007" b="12390"/>
          <a:stretch>
            <a:fillRect/>
          </a:stretch>
        </p:blipFill>
        <p:spPr>
          <a:xfrm>
            <a:off x="4481271" y="1107837"/>
            <a:ext cx="2677557" cy="16530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4" name="Рисунок 65" descr="2.tif"/>
          <p:cNvPicPr>
            <a:picLocks noChangeAspect="1"/>
          </p:cNvPicPr>
          <p:nvPr userDrawn="1"/>
        </p:nvPicPr>
        <p:blipFill>
          <a:blip r:embed="rId5" cstate="print"/>
          <a:srcRect t="353" r="139"/>
          <a:stretch>
            <a:fillRect/>
          </a:stretch>
        </p:blipFill>
        <p:spPr bwMode="auto">
          <a:xfrm>
            <a:off x="2241572" y="2366394"/>
            <a:ext cx="2659063" cy="16530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0" name="Прямоугольник 69"/>
          <p:cNvSpPr/>
          <p:nvPr userDrawn="1"/>
        </p:nvSpPr>
        <p:spPr>
          <a:xfrm>
            <a:off x="2039820" y="4026886"/>
            <a:ext cx="193431" cy="193431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3817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90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85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8" y="6043662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6" y="0"/>
            <a:ext cx="13684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1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70021" y="115891"/>
            <a:ext cx="1862369" cy="13542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Calibri"/>
                <a:cs typeface="+mn-cs"/>
              </a:rPr>
              <a:t>КРАСНОЯРСКИЙ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white"/>
                </a:solidFill>
                <a:latin typeface="Calibri"/>
                <a:cs typeface="+mn-cs"/>
              </a:rPr>
              <a:t>ИНСТИТУТ</a:t>
            </a:r>
            <a:endParaRPr lang="ru-RU" dirty="0">
              <a:solidFill>
                <a:prstClr val="white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Calibri"/>
                <a:cs typeface="+mn-cs"/>
              </a:rPr>
              <a:t>ПОВЫШЕНИЯ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Calibri"/>
                <a:cs typeface="+mn-cs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fld id="{8B83E8B7-301A-4E2B-B3D8-17A3C50ED949}" type="datetimeFigureOut">
              <a:rPr lang="ru-RU"/>
              <a:pPr/>
              <a:t>27.02.2019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44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BDDC3"/>
              </a:solidFill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78ECE9-EF0A-48D9-A8A2-1BC36BE92114}" type="slidenum">
              <a:rPr lang="ru-RU" smtClean="0">
                <a:solidFill>
                  <a:srgbClr val="EBDDC3"/>
                </a:solidFill>
              </a:rPr>
              <a:pPr/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81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16B2E-852B-4F1A-AF49-F85B74A321D1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E8930-77D6-4E94-819F-D8A91150B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65880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83E8B7-301A-4E2B-B3D8-17A3C50ED949}" type="datetimeFigureOut">
              <a:rPr lang="ru-RU" smtClean="0">
                <a:solidFill>
                  <a:srgbClr val="FFFFFF"/>
                </a:solidFill>
              </a:rPr>
              <a:pPr/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8ECE9-EF0A-48D9-A8A2-1BC36BE92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33147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2743202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B83E8B7-301A-4E2B-B3D8-17A3C50ED949}" type="datetimeFigureOut">
              <a:rPr lang="ru-RU">
                <a:solidFill>
                  <a:srgbClr val="FFFFFF"/>
                </a:solidFill>
              </a:rPr>
              <a:pPr/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D478ECE9-EF0A-48D9-A8A2-1BC36BE921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18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fld id="{8B83E8B7-301A-4E2B-B3D8-17A3C50ED949}" type="datetimeFigureOut">
              <a:rPr lang="ru-RU">
                <a:solidFill>
                  <a:srgbClr val="FFFFFF"/>
                </a:solidFill>
              </a:rPr>
              <a:pPr/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78ECE9-EF0A-48D9-A8A2-1BC36BE921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3731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fld id="{8B83E8B7-301A-4E2B-B3D8-17A3C50ED949}" type="datetimeFigureOut">
              <a:rPr lang="ru-RU">
                <a:solidFill>
                  <a:srgbClr val="FFFFFF"/>
                </a:solidFill>
              </a:rPr>
              <a:pPr/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78ECE9-EF0A-48D9-A8A2-1BC36BE921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0707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83E8B7-301A-4E2B-B3D8-17A3C50ED949}" type="datetimeFigureOut">
              <a:rPr lang="ru-RU" smtClean="0">
                <a:solidFill>
                  <a:srgbClr val="FFFFFF"/>
                </a:solidFill>
              </a:rPr>
              <a:pPr/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8ECE9-EF0A-48D9-A8A2-1BC36BE92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75807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B83E8B7-301A-4E2B-B3D8-17A3C50ED949}" type="datetimeFigureOut">
              <a:rPr lang="ru-RU">
                <a:solidFill>
                  <a:srgbClr val="FFFFFF"/>
                </a:solidFill>
              </a:rPr>
              <a:pPr/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78ECE9-EF0A-48D9-A8A2-1BC36BE921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5774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83E8B7-301A-4E2B-B3D8-17A3C50ED949}" type="datetimeFigureOut">
              <a:rPr lang="ru-RU" smtClean="0">
                <a:solidFill>
                  <a:srgbClr val="FFFFFF"/>
                </a:solidFill>
              </a:rPr>
              <a:pPr/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8ECE9-EF0A-48D9-A8A2-1BC36BE92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3765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48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2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1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27" y="1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48"/>
            <a:ext cx="2667000" cy="365125"/>
          </a:xfrm>
        </p:spPr>
        <p:txBody>
          <a:bodyPr rtlCol="0"/>
          <a:lstStyle>
            <a:lvl1pPr>
              <a:defRPr smtClean="0"/>
            </a:lvl1pPr>
          </a:lstStyle>
          <a:p>
            <a:fld id="{8B83E8B7-301A-4E2B-B3D8-17A3C50ED949}" type="datetimeFigureOut">
              <a:rPr lang="ru-RU">
                <a:solidFill>
                  <a:srgbClr val="FFFFFF"/>
                </a:solidFill>
              </a:rPr>
              <a:pPr/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99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D478ECE9-EF0A-48D9-A8A2-1BC36BE921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48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22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83E8B7-301A-4E2B-B3D8-17A3C50ED949}" type="datetimeFigureOut">
              <a:rPr lang="ru-RU" smtClean="0">
                <a:solidFill>
                  <a:srgbClr val="FFFFFF"/>
                </a:solidFill>
              </a:rPr>
              <a:pPr/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8ECE9-EF0A-48D9-A8A2-1BC36BE92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40933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27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2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48"/>
            <a:ext cx="2209800" cy="365125"/>
          </a:xfrm>
        </p:spPr>
        <p:txBody>
          <a:bodyPr/>
          <a:lstStyle>
            <a:lvl1pPr>
              <a:defRPr smtClean="0"/>
            </a:lvl1pPr>
          </a:lstStyle>
          <a:p>
            <a:fld id="{8B83E8B7-301A-4E2B-B3D8-17A3C50ED949}" type="datetimeFigureOut">
              <a:rPr lang="ru-RU">
                <a:solidFill>
                  <a:srgbClr val="FFFFFF"/>
                </a:solidFill>
              </a:rPr>
              <a:pPr/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6248448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6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D478ECE9-EF0A-48D9-A8A2-1BC36BE92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432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27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36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2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93"/>
            <a:ext cx="22098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A913B-3076-412D-A424-6294A86EA046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6248493"/>
            <a:ext cx="557371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6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AEC9C-27E6-4787-88A8-EE31E7FEB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03810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5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fld id="{8B83E8B7-301A-4E2B-B3D8-17A3C50ED949}" type="datetimeFigureOut">
              <a:rPr lang="ru-RU">
                <a:solidFill>
                  <a:srgbClr val="FFFFFF"/>
                </a:solidFill>
              </a:rPr>
              <a:pPr/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478ECE9-EF0A-48D9-A8A2-1BC36BE92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9737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90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49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8" y="6043626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6" y="0"/>
            <a:ext cx="13684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1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70004" y="115891"/>
            <a:ext cx="1862369" cy="13542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Calibri"/>
                <a:cs typeface="+mn-cs"/>
              </a:rPr>
              <a:t>КРАСНОЯРСКИЙ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white"/>
                </a:solidFill>
                <a:latin typeface="Calibri"/>
                <a:cs typeface="+mn-cs"/>
              </a:rPr>
              <a:t>ИНСТИТУТ</a:t>
            </a:r>
            <a:endParaRPr lang="ru-RU" dirty="0">
              <a:solidFill>
                <a:prstClr val="white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Calibri"/>
                <a:cs typeface="+mn-cs"/>
              </a:rPr>
              <a:t>ПОВЫШЕНИЯ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Calibri"/>
                <a:cs typeface="+mn-cs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fld id="{8B83E8B7-301A-4E2B-B3D8-17A3C50ED949}" type="datetimeFigureOut">
              <a:rPr lang="ru-RU"/>
              <a:pPr/>
              <a:t>27.02.2019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44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BDDC3"/>
              </a:solidFill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78ECE9-EF0A-48D9-A8A2-1BC36BE92114}" type="slidenum">
              <a:rPr lang="ru-RU" smtClean="0">
                <a:solidFill>
                  <a:srgbClr val="EBDDC3"/>
                </a:solidFill>
              </a:rPr>
              <a:pPr/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92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83E8B7-301A-4E2B-B3D8-17A3C50ED949}" type="datetimeFigureOut">
              <a:rPr lang="ru-RU" smtClean="0">
                <a:solidFill>
                  <a:srgbClr val="FFFFFF"/>
                </a:solidFill>
              </a:rPr>
              <a:pPr/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8ECE9-EF0A-48D9-A8A2-1BC36BE92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5673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2743202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B83E8B7-301A-4E2B-B3D8-17A3C50ED949}" type="datetimeFigureOut">
              <a:rPr lang="ru-RU">
                <a:solidFill>
                  <a:srgbClr val="FFFFFF"/>
                </a:solidFill>
              </a:rPr>
              <a:pPr/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D478ECE9-EF0A-48D9-A8A2-1BC36BE921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85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fld id="{8B83E8B7-301A-4E2B-B3D8-17A3C50ED949}" type="datetimeFigureOut">
              <a:rPr lang="ru-RU">
                <a:solidFill>
                  <a:srgbClr val="FFFFFF"/>
                </a:solidFill>
              </a:rPr>
              <a:pPr/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78ECE9-EF0A-48D9-A8A2-1BC36BE921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5709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fld id="{8B83E8B7-301A-4E2B-B3D8-17A3C50ED949}" type="datetimeFigureOut">
              <a:rPr lang="ru-RU">
                <a:solidFill>
                  <a:srgbClr val="FFFFFF"/>
                </a:solidFill>
              </a:rPr>
              <a:pPr/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78ECE9-EF0A-48D9-A8A2-1BC36BE921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3262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83E8B7-301A-4E2B-B3D8-17A3C50ED949}" type="datetimeFigureOut">
              <a:rPr lang="ru-RU" smtClean="0">
                <a:solidFill>
                  <a:srgbClr val="FFFFFF"/>
                </a:solidFill>
              </a:rPr>
              <a:pPr/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8ECE9-EF0A-48D9-A8A2-1BC36BE92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8191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B83E8B7-301A-4E2B-B3D8-17A3C50ED949}" type="datetimeFigureOut">
              <a:rPr lang="ru-RU">
                <a:solidFill>
                  <a:srgbClr val="FFFFFF"/>
                </a:solidFill>
              </a:rPr>
              <a:pPr/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78ECE9-EF0A-48D9-A8A2-1BC36BE921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1260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83E8B7-301A-4E2B-B3D8-17A3C50ED949}" type="datetimeFigureOut">
              <a:rPr lang="ru-RU" smtClean="0">
                <a:solidFill>
                  <a:srgbClr val="FFFFFF"/>
                </a:solidFill>
              </a:rPr>
              <a:pPr/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8ECE9-EF0A-48D9-A8A2-1BC36BE92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66309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12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2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1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9" y="1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12"/>
            <a:ext cx="2667000" cy="365125"/>
          </a:xfrm>
        </p:spPr>
        <p:txBody>
          <a:bodyPr rtlCol="0"/>
          <a:lstStyle>
            <a:lvl1pPr>
              <a:defRPr smtClean="0"/>
            </a:lvl1pPr>
          </a:lstStyle>
          <a:p>
            <a:fld id="{8B83E8B7-301A-4E2B-B3D8-17A3C50ED949}" type="datetimeFigureOut">
              <a:rPr lang="ru-RU">
                <a:solidFill>
                  <a:srgbClr val="FFFFFF"/>
                </a:solidFill>
              </a:rPr>
              <a:pPr/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63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D478ECE9-EF0A-48D9-A8A2-1BC36BE921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12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20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6893"/>
            <a:ext cx="2133600" cy="476251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EE4F4D4-C8D2-4E4D-9CCA-20353C58677A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6893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6893"/>
            <a:ext cx="2133600" cy="476251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819D7C7-5267-4261-A678-C9CBA5889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042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83E8B7-301A-4E2B-B3D8-17A3C50ED949}" type="datetimeFigureOut">
              <a:rPr lang="ru-RU" smtClean="0">
                <a:solidFill>
                  <a:srgbClr val="FFFFFF"/>
                </a:solidFill>
              </a:rPr>
              <a:pPr/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8ECE9-EF0A-48D9-A8A2-1BC36BE92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22162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9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2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12"/>
            <a:ext cx="2209800" cy="365125"/>
          </a:xfrm>
        </p:spPr>
        <p:txBody>
          <a:bodyPr/>
          <a:lstStyle>
            <a:lvl1pPr>
              <a:defRPr smtClean="0"/>
            </a:lvl1pPr>
          </a:lstStyle>
          <a:p>
            <a:fld id="{8B83E8B7-301A-4E2B-B3D8-17A3C50ED949}" type="datetimeFigureOut">
              <a:rPr lang="ru-RU">
                <a:solidFill>
                  <a:srgbClr val="FFFFFF"/>
                </a:solidFill>
              </a:rPr>
              <a:pPr/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6248412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6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D478ECE9-EF0A-48D9-A8A2-1BC36BE92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627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5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fld id="{8B83E8B7-301A-4E2B-B3D8-17A3C50ED949}" type="datetimeFigureOut">
              <a:rPr lang="ru-RU">
                <a:solidFill>
                  <a:srgbClr val="FFFFFF"/>
                </a:solidFill>
              </a:rPr>
              <a:pPr/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478ECE9-EF0A-48D9-A8A2-1BC36BE92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5630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3790951"/>
            <a:ext cx="4572000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08075"/>
            <a:ext cx="4572000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2077"/>
            <a:ext cx="91440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478005" y="254002"/>
            <a:ext cx="3933825" cy="1493839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11410953" y="1933576"/>
            <a:ext cx="168275" cy="17145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284166" y="1644651"/>
            <a:ext cx="1443037" cy="1855788"/>
            <a:chOff x="1816" y="774"/>
            <a:chExt cx="777" cy="999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2" y="46"/>
                </a:cxn>
                <a:cxn ang="0">
                  <a:pos x="1301" y="77"/>
                </a:cxn>
                <a:cxn ang="0">
                  <a:pos x="1302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7" y="123"/>
                </a:cxn>
                <a:cxn ang="0">
                  <a:pos x="777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1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/>
              <a:ahLst/>
              <a:cxnLst>
                <a:cxn ang="0">
                  <a:pos x="883" y="1435"/>
                </a:cxn>
                <a:cxn ang="0">
                  <a:pos x="711" y="1736"/>
                </a:cxn>
                <a:cxn ang="0">
                  <a:pos x="672" y="1731"/>
                </a:cxn>
                <a:cxn ang="0">
                  <a:pos x="628" y="1731"/>
                </a:cxn>
                <a:cxn ang="0">
                  <a:pos x="572" y="1736"/>
                </a:cxn>
                <a:cxn ang="0">
                  <a:pos x="564" y="1706"/>
                </a:cxn>
                <a:cxn ang="0">
                  <a:pos x="607" y="1636"/>
                </a:cxn>
                <a:cxn ang="0">
                  <a:pos x="651" y="1562"/>
                </a:cxn>
                <a:cxn ang="0">
                  <a:pos x="696" y="1482"/>
                </a:cxn>
                <a:cxn ang="0">
                  <a:pos x="844" y="1214"/>
                </a:cxn>
                <a:cxn ang="0">
                  <a:pos x="459" y="653"/>
                </a:cxn>
                <a:cxn ang="0">
                  <a:pos x="176" y="246"/>
                </a:cxn>
                <a:cxn ang="0">
                  <a:pos x="143" y="198"/>
                </a:cxn>
                <a:cxn ang="0">
                  <a:pos x="112" y="154"/>
                </a:cxn>
                <a:cxn ang="0">
                  <a:pos x="83" y="115"/>
                </a:cxn>
                <a:cxn ang="0">
                  <a:pos x="46" y="63"/>
                </a:cxn>
                <a:cxn ang="0">
                  <a:pos x="11" y="15"/>
                </a:cxn>
                <a:cxn ang="0">
                  <a:pos x="157" y="8"/>
                </a:cxn>
                <a:cxn ang="0">
                  <a:pos x="294" y="0"/>
                </a:cxn>
                <a:cxn ang="0">
                  <a:pos x="377" y="135"/>
                </a:cxn>
                <a:cxn ang="0">
                  <a:pos x="457" y="263"/>
                </a:cxn>
                <a:cxn ang="0">
                  <a:pos x="535" y="383"/>
                </a:cxn>
                <a:cxn ang="0">
                  <a:pos x="610" y="496"/>
                </a:cxn>
                <a:cxn ang="0">
                  <a:pos x="690" y="615"/>
                </a:cxn>
                <a:cxn ang="0">
                  <a:pos x="774" y="734"/>
                </a:cxn>
                <a:cxn ang="0">
                  <a:pos x="861" y="851"/>
                </a:cxn>
                <a:cxn ang="0">
                  <a:pos x="950" y="969"/>
                </a:cxn>
                <a:cxn ang="0">
                  <a:pos x="1077" y="768"/>
                </a:cxn>
                <a:cxn ang="0">
                  <a:pos x="1352" y="205"/>
                </a:cxn>
                <a:cxn ang="0">
                  <a:pos x="1371" y="164"/>
                </a:cxn>
                <a:cxn ang="0">
                  <a:pos x="1403" y="92"/>
                </a:cxn>
                <a:cxn ang="0">
                  <a:pos x="1428" y="38"/>
                </a:cxn>
                <a:cxn ang="0">
                  <a:pos x="1443" y="0"/>
                </a:cxn>
                <a:cxn ang="0">
                  <a:pos x="1486" y="5"/>
                </a:cxn>
                <a:cxn ang="0">
                  <a:pos x="1529" y="8"/>
                </a:cxn>
                <a:cxn ang="0">
                  <a:pos x="1620" y="0"/>
                </a:cxn>
                <a:cxn ang="0">
                  <a:pos x="1204" y="80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4" y="46"/>
                </a:cxn>
                <a:cxn ang="0">
                  <a:pos x="1300" y="77"/>
                </a:cxn>
                <a:cxn ang="0">
                  <a:pos x="1304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90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1" y="1733"/>
                </a:cxn>
                <a:cxn ang="0">
                  <a:pos x="693" y="1731"/>
                </a:cxn>
                <a:cxn ang="0">
                  <a:pos x="668" y="1731"/>
                </a:cxn>
                <a:cxn ang="0">
                  <a:pos x="639" y="1731"/>
                </a:cxn>
                <a:cxn ang="0">
                  <a:pos x="611" y="1733"/>
                </a:cxn>
                <a:cxn ang="0">
                  <a:pos x="583" y="1736"/>
                </a:cxn>
                <a:cxn ang="0">
                  <a:pos x="556" y="1739"/>
                </a:cxn>
                <a:cxn ang="0">
                  <a:pos x="556" y="123"/>
                </a:cxn>
                <a:cxn ang="0">
                  <a:pos x="489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6" y="131"/>
                </a:cxn>
                <a:cxn ang="0">
                  <a:pos x="216" y="135"/>
                </a:cxn>
                <a:cxn ang="0">
                  <a:pos x="145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/>
              <a:ahLst/>
              <a:cxnLst>
                <a:cxn ang="0">
                  <a:pos x="1267" y="351"/>
                </a:cxn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5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2" y="8"/>
                </a:cxn>
                <a:cxn ang="0">
                  <a:pos x="223" y="0"/>
                </a:cxn>
                <a:cxn ang="0">
                  <a:pos x="223" y="1327"/>
                </a:cxn>
                <a:cxn ang="0">
                  <a:pos x="250" y="1327"/>
                </a:cxn>
                <a:cxn ang="0">
                  <a:pos x="1405" y="0"/>
                </a:cxn>
                <a:cxn ang="0">
                  <a:pos x="1516" y="0"/>
                </a:cxn>
                <a:cxn ang="0">
                  <a:pos x="1516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5" y="1731"/>
                </a:cxn>
                <a:cxn ang="0">
                  <a:pos x="1383" y="1731"/>
                </a:cxn>
                <a:cxn ang="0">
                  <a:pos x="1358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7" y="351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3" y="46"/>
                </a:cxn>
                <a:cxn ang="0">
                  <a:pos x="1301" y="77"/>
                </a:cxn>
                <a:cxn ang="0">
                  <a:pos x="1303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5" y="130"/>
                </a:cxn>
                <a:cxn ang="0">
                  <a:pos x="959" y="130"/>
                </a:cxn>
                <a:cxn ang="0">
                  <a:pos x="925" y="128"/>
                </a:cxn>
                <a:cxn ang="0">
                  <a:pos x="894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2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6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/>
              <a:ahLst/>
              <a:cxnLst>
                <a:cxn ang="0">
                  <a:pos x="254" y="1022"/>
                </a:cxn>
                <a:cxn ang="0">
                  <a:pos x="275" y="1157"/>
                </a:cxn>
                <a:cxn ang="0">
                  <a:pos x="313" y="1280"/>
                </a:cxn>
                <a:cxn ang="0">
                  <a:pos x="368" y="1392"/>
                </a:cxn>
                <a:cxn ang="0">
                  <a:pos x="437" y="1487"/>
                </a:cxn>
                <a:cxn ang="0">
                  <a:pos x="519" y="1567"/>
                </a:cxn>
                <a:cxn ang="0">
                  <a:pos x="614" y="1630"/>
                </a:cxn>
                <a:cxn ang="0">
                  <a:pos x="719" y="1675"/>
                </a:cxn>
                <a:cxn ang="0">
                  <a:pos x="831" y="1700"/>
                </a:cxn>
                <a:cxn ang="0">
                  <a:pos x="960" y="1706"/>
                </a:cxn>
                <a:cxn ang="0">
                  <a:pos x="1108" y="1686"/>
                </a:cxn>
                <a:cxn ang="0">
                  <a:pos x="1242" y="1639"/>
                </a:cxn>
                <a:cxn ang="0">
                  <a:pos x="1347" y="1585"/>
                </a:cxn>
                <a:cxn ang="0">
                  <a:pos x="1452" y="1661"/>
                </a:cxn>
                <a:cxn ang="0">
                  <a:pos x="1353" y="1717"/>
                </a:cxn>
                <a:cxn ang="0">
                  <a:pos x="1240" y="1758"/>
                </a:cxn>
                <a:cxn ang="0">
                  <a:pos x="1122" y="1785"/>
                </a:cxn>
                <a:cxn ang="0">
                  <a:pos x="996" y="1802"/>
                </a:cxn>
                <a:cxn ang="0">
                  <a:pos x="842" y="1806"/>
                </a:cxn>
                <a:cxn ang="0">
                  <a:pos x="649" y="1782"/>
                </a:cxn>
                <a:cxn ang="0">
                  <a:pos x="540" y="1750"/>
                </a:cxn>
                <a:cxn ang="0">
                  <a:pos x="439" y="1708"/>
                </a:cxn>
                <a:cxn ang="0">
                  <a:pos x="348" y="1655"/>
                </a:cxn>
                <a:cxn ang="0">
                  <a:pos x="268" y="1590"/>
                </a:cxn>
                <a:cxn ang="0">
                  <a:pos x="198" y="1516"/>
                </a:cxn>
                <a:cxn ang="0">
                  <a:pos x="136" y="1430"/>
                </a:cxn>
                <a:cxn ang="0">
                  <a:pos x="87" y="1334"/>
                </a:cxn>
                <a:cxn ang="0">
                  <a:pos x="35" y="1183"/>
                </a:cxn>
                <a:cxn ang="0">
                  <a:pos x="1" y="947"/>
                </a:cxn>
                <a:cxn ang="0">
                  <a:pos x="7" y="762"/>
                </a:cxn>
                <a:cxn ang="0">
                  <a:pos x="39" y="607"/>
                </a:cxn>
                <a:cxn ang="0">
                  <a:pos x="95" y="467"/>
                </a:cxn>
                <a:cxn ang="0">
                  <a:pos x="175" y="343"/>
                </a:cxn>
                <a:cxn ang="0">
                  <a:pos x="273" y="237"/>
                </a:cxn>
                <a:cxn ang="0">
                  <a:pos x="391" y="150"/>
                </a:cxn>
                <a:cxn ang="0">
                  <a:pos x="525" y="82"/>
                </a:cxn>
                <a:cxn ang="0">
                  <a:pos x="670" y="33"/>
                </a:cxn>
                <a:cxn ang="0">
                  <a:pos x="825" y="6"/>
                </a:cxn>
                <a:cxn ang="0">
                  <a:pos x="979" y="0"/>
                </a:cxn>
                <a:cxn ang="0">
                  <a:pos x="1095" y="7"/>
                </a:cxn>
                <a:cxn ang="0">
                  <a:pos x="1213" y="23"/>
                </a:cxn>
                <a:cxn ang="0">
                  <a:pos x="1328" y="52"/>
                </a:cxn>
                <a:cxn ang="0">
                  <a:pos x="1438" y="90"/>
                </a:cxn>
                <a:cxn ang="0">
                  <a:pos x="1486" y="158"/>
                </a:cxn>
                <a:cxn ang="0">
                  <a:pos x="1453" y="282"/>
                </a:cxn>
                <a:cxn ang="0">
                  <a:pos x="1366" y="253"/>
                </a:cxn>
                <a:cxn ang="0">
                  <a:pos x="1263" y="183"/>
                </a:cxn>
                <a:cxn ang="0">
                  <a:pos x="1142" y="128"/>
                </a:cxn>
                <a:cxn ang="0">
                  <a:pos x="1005" y="98"/>
                </a:cxn>
                <a:cxn ang="0">
                  <a:pos x="864" y="100"/>
                </a:cxn>
                <a:cxn ang="0">
                  <a:pos x="739" y="123"/>
                </a:cxn>
                <a:cxn ang="0">
                  <a:pos x="628" y="168"/>
                </a:cxn>
                <a:cxn ang="0">
                  <a:pos x="528" y="232"/>
                </a:cxn>
                <a:cxn ang="0">
                  <a:pos x="444" y="315"/>
                </a:cxn>
                <a:cxn ang="0">
                  <a:pos x="374" y="413"/>
                </a:cxn>
                <a:cxn ang="0">
                  <a:pos x="319" y="525"/>
                </a:cxn>
                <a:cxn ang="0">
                  <a:pos x="279" y="647"/>
                </a:cxn>
                <a:cxn ang="0">
                  <a:pos x="256" y="774"/>
                </a:cxn>
                <a:cxn ang="0">
                  <a:pos x="249" y="906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/>
              <a:ahLst/>
              <a:cxnLst>
                <a:cxn ang="0">
                  <a:pos x="222" y="729"/>
                </a:cxn>
                <a:cxn ang="0">
                  <a:pos x="758" y="742"/>
                </a:cxn>
                <a:cxn ang="0">
                  <a:pos x="788" y="741"/>
                </a:cxn>
                <a:cxn ang="0">
                  <a:pos x="818" y="740"/>
                </a:cxn>
                <a:cxn ang="0">
                  <a:pos x="850" y="739"/>
                </a:cxn>
                <a:cxn ang="0">
                  <a:pos x="883" y="738"/>
                </a:cxn>
                <a:cxn ang="0">
                  <a:pos x="917" y="737"/>
                </a:cxn>
                <a:cxn ang="0">
                  <a:pos x="952" y="736"/>
                </a:cxn>
                <a:cxn ang="0">
                  <a:pos x="989" y="735"/>
                </a:cxn>
                <a:cxn ang="0">
                  <a:pos x="1026" y="734"/>
                </a:cxn>
                <a:cxn ang="0">
                  <a:pos x="1064" y="733"/>
                </a:cxn>
                <a:cxn ang="0">
                  <a:pos x="1101" y="731"/>
                </a:cxn>
                <a:cxn ang="0">
                  <a:pos x="1136" y="731"/>
                </a:cxn>
                <a:cxn ang="0">
                  <a:pos x="1170" y="730"/>
                </a:cxn>
                <a:cxn ang="0">
                  <a:pos x="1203" y="730"/>
                </a:cxn>
                <a:cxn ang="0">
                  <a:pos x="1234" y="730"/>
                </a:cxn>
                <a:cxn ang="0">
                  <a:pos x="1263" y="729"/>
                </a:cxn>
                <a:cxn ang="0">
                  <a:pos x="1292" y="729"/>
                </a:cxn>
                <a:cxn ang="0">
                  <a:pos x="1292" y="0"/>
                </a:cxn>
                <a:cxn ang="0">
                  <a:pos x="1357" y="5"/>
                </a:cxn>
                <a:cxn ang="0">
                  <a:pos x="1404" y="8"/>
                </a:cxn>
                <a:cxn ang="0">
                  <a:pos x="1448" y="5"/>
                </a:cxn>
                <a:cxn ang="0">
                  <a:pos x="1514" y="0"/>
                </a:cxn>
                <a:cxn ang="0">
                  <a:pos x="1514" y="1739"/>
                </a:cxn>
                <a:cxn ang="0">
                  <a:pos x="1469" y="1735"/>
                </a:cxn>
                <a:cxn ang="0">
                  <a:pos x="1459" y="1735"/>
                </a:cxn>
                <a:cxn ang="0">
                  <a:pos x="1451" y="1735"/>
                </a:cxn>
                <a:cxn ang="0">
                  <a:pos x="1445" y="1733"/>
                </a:cxn>
                <a:cxn ang="0">
                  <a:pos x="1439" y="1732"/>
                </a:cxn>
                <a:cxn ang="0">
                  <a:pos x="1404" y="1731"/>
                </a:cxn>
                <a:cxn ang="0">
                  <a:pos x="1364" y="1732"/>
                </a:cxn>
                <a:cxn ang="0">
                  <a:pos x="1332" y="1735"/>
                </a:cxn>
                <a:cxn ang="0">
                  <a:pos x="1292" y="1739"/>
                </a:cxn>
                <a:cxn ang="0">
                  <a:pos x="1292" y="866"/>
                </a:cxn>
                <a:cxn ang="0">
                  <a:pos x="1114" y="860"/>
                </a:cxn>
                <a:cxn ang="0">
                  <a:pos x="906" y="851"/>
                </a:cxn>
                <a:cxn ang="0">
                  <a:pos x="610" y="851"/>
                </a:cxn>
                <a:cxn ang="0">
                  <a:pos x="589" y="851"/>
                </a:cxn>
                <a:cxn ang="0">
                  <a:pos x="563" y="852"/>
                </a:cxn>
                <a:cxn ang="0">
                  <a:pos x="532" y="854"/>
                </a:cxn>
                <a:cxn ang="0">
                  <a:pos x="497" y="857"/>
                </a:cxn>
                <a:cxn ang="0">
                  <a:pos x="464" y="858"/>
                </a:cxn>
                <a:cxn ang="0">
                  <a:pos x="437" y="859"/>
                </a:cxn>
                <a:cxn ang="0">
                  <a:pos x="416" y="860"/>
                </a:cxn>
                <a:cxn ang="0">
                  <a:pos x="402" y="860"/>
                </a:cxn>
                <a:cxn ang="0">
                  <a:pos x="222" y="866"/>
                </a:cxn>
                <a:cxn ang="0">
                  <a:pos x="222" y="1739"/>
                </a:cxn>
                <a:cxn ang="0">
                  <a:pos x="178" y="1735"/>
                </a:cxn>
                <a:cxn ang="0">
                  <a:pos x="167" y="1735"/>
                </a:cxn>
                <a:cxn ang="0">
                  <a:pos x="158" y="1735"/>
                </a:cxn>
                <a:cxn ang="0">
                  <a:pos x="151" y="1733"/>
                </a:cxn>
                <a:cxn ang="0">
                  <a:pos x="146" y="1732"/>
                </a:cxn>
                <a:cxn ang="0">
                  <a:pos x="111" y="1731"/>
                </a:cxn>
                <a:cxn ang="0">
                  <a:pos x="60" y="1733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63" y="5"/>
                </a:cxn>
                <a:cxn ang="0">
                  <a:pos x="111" y="8"/>
                </a:cxn>
                <a:cxn ang="0">
                  <a:pos x="154" y="5"/>
                </a:cxn>
                <a:cxn ang="0">
                  <a:pos x="222" y="0"/>
                </a:cxn>
                <a:cxn ang="0">
                  <a:pos x="222" y="729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/>
              <a:ahLst/>
              <a:cxnLst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4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1" y="8"/>
                </a:cxn>
                <a:cxn ang="0">
                  <a:pos x="224" y="0"/>
                </a:cxn>
                <a:cxn ang="0">
                  <a:pos x="224" y="1327"/>
                </a:cxn>
                <a:cxn ang="0">
                  <a:pos x="249" y="1327"/>
                </a:cxn>
                <a:cxn ang="0">
                  <a:pos x="1404" y="0"/>
                </a:cxn>
                <a:cxn ang="0">
                  <a:pos x="1515" y="0"/>
                </a:cxn>
                <a:cxn ang="0">
                  <a:pos x="1515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4" y="1731"/>
                </a:cxn>
                <a:cxn ang="0">
                  <a:pos x="1384" y="1731"/>
                </a:cxn>
                <a:cxn ang="0">
                  <a:pos x="1357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6" y="351"/>
                </a:cxn>
                <a:cxn ang="0">
                  <a:pos x="209" y="1583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9" y="985"/>
                </a:cxn>
                <a:cxn ang="0">
                  <a:pos x="105" y="1011"/>
                </a:cxn>
                <a:cxn ang="0">
                  <a:pos x="84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6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6" y="826"/>
                </a:cxn>
                <a:cxn ang="0">
                  <a:pos x="872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4" y="1077"/>
                </a:cxn>
                <a:cxn ang="0">
                  <a:pos x="887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/>
              <a:ahLst/>
              <a:cxnLst>
                <a:cxn ang="0">
                  <a:pos x="129" y="985"/>
                </a:cxn>
                <a:cxn ang="0">
                  <a:pos x="104" y="1011"/>
                </a:cxn>
                <a:cxn ang="0">
                  <a:pos x="82" y="1037"/>
                </a:cxn>
                <a:cxn ang="0">
                  <a:pos x="63" y="1060"/>
                </a:cxn>
                <a:cxn ang="0">
                  <a:pos x="47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4" y="5"/>
                </a:cxn>
                <a:cxn ang="0">
                  <a:pos x="67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2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20" y="1078"/>
                </a:cxn>
                <a:cxn ang="0">
                  <a:pos x="903" y="1077"/>
                </a:cxn>
                <a:cxn ang="0">
                  <a:pos x="886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1" y="1081"/>
                </a:cxn>
                <a:cxn ang="0">
                  <a:pos x="801" y="218"/>
                </a:cxn>
                <a:cxn ang="0">
                  <a:pos x="786" y="218"/>
                </a:cxn>
                <a:cxn ang="0">
                  <a:pos x="129" y="98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/>
              <a:ahLst/>
              <a:cxnLst>
                <a:cxn ang="0">
                  <a:pos x="139" y="1003"/>
                </a:cxn>
                <a:cxn ang="0">
                  <a:pos x="794" y="1003"/>
                </a:cxn>
                <a:cxn ang="0">
                  <a:pos x="794" y="0"/>
                </a:cxn>
                <a:cxn ang="0">
                  <a:pos x="809" y="1"/>
                </a:cxn>
                <a:cxn ang="0">
                  <a:pos x="826" y="2"/>
                </a:cxn>
                <a:cxn ang="0">
                  <a:pos x="844" y="3"/>
                </a:cxn>
                <a:cxn ang="0">
                  <a:pos x="864" y="3"/>
                </a:cxn>
                <a:cxn ang="0">
                  <a:pos x="880" y="3"/>
                </a:cxn>
                <a:cxn ang="0">
                  <a:pos x="897" y="2"/>
                </a:cxn>
                <a:cxn ang="0">
                  <a:pos x="915" y="1"/>
                </a:cxn>
                <a:cxn ang="0">
                  <a:pos x="933" y="0"/>
                </a:cxn>
                <a:cxn ang="0">
                  <a:pos x="933" y="1003"/>
                </a:cxn>
                <a:cxn ang="0">
                  <a:pos x="1022" y="1003"/>
                </a:cxn>
                <a:cxn ang="0">
                  <a:pos x="1018" y="1037"/>
                </a:cxn>
                <a:cxn ang="0">
                  <a:pos x="1017" y="1065"/>
                </a:cxn>
                <a:cxn ang="0">
                  <a:pos x="1018" y="1082"/>
                </a:cxn>
                <a:cxn ang="0">
                  <a:pos x="1019" y="1116"/>
                </a:cxn>
                <a:cxn ang="0">
                  <a:pos x="1022" y="1146"/>
                </a:cxn>
                <a:cxn ang="0">
                  <a:pos x="1007" y="1146"/>
                </a:cxn>
                <a:cxn ang="0">
                  <a:pos x="1002" y="1138"/>
                </a:cxn>
                <a:cxn ang="0">
                  <a:pos x="996" y="1131"/>
                </a:cxn>
                <a:cxn ang="0">
                  <a:pos x="989" y="1124"/>
                </a:cxn>
                <a:cxn ang="0">
                  <a:pos x="982" y="1117"/>
                </a:cxn>
                <a:cxn ang="0">
                  <a:pos x="974" y="1112"/>
                </a:cxn>
                <a:cxn ang="0">
                  <a:pos x="966" y="1108"/>
                </a:cxn>
                <a:cxn ang="0">
                  <a:pos x="956" y="1104"/>
                </a:cxn>
                <a:cxn ang="0">
                  <a:pos x="947" y="1099"/>
                </a:cxn>
                <a:cxn ang="0">
                  <a:pos x="936" y="1096"/>
                </a:cxn>
                <a:cxn ang="0">
                  <a:pos x="926" y="1093"/>
                </a:cxn>
                <a:cxn ang="0">
                  <a:pos x="914" y="1091"/>
                </a:cxn>
                <a:cxn ang="0">
                  <a:pos x="901" y="1088"/>
                </a:cxn>
                <a:cxn ang="0">
                  <a:pos x="890" y="1085"/>
                </a:cxn>
                <a:cxn ang="0">
                  <a:pos x="877" y="1083"/>
                </a:cxn>
                <a:cxn ang="0">
                  <a:pos x="865" y="1083"/>
                </a:cxn>
                <a:cxn ang="0">
                  <a:pos x="854" y="1082"/>
                </a:cxn>
                <a:cxn ang="0">
                  <a:pos x="692" y="1079"/>
                </a:cxn>
                <a:cxn ang="0">
                  <a:pos x="465" y="1079"/>
                </a:cxn>
                <a:cxn ang="0">
                  <a:pos x="428" y="1079"/>
                </a:cxn>
                <a:cxn ang="0">
                  <a:pos x="392" y="1079"/>
                </a:cxn>
                <a:cxn ang="0">
                  <a:pos x="358" y="1079"/>
                </a:cxn>
                <a:cxn ang="0">
                  <a:pos x="326" y="1079"/>
                </a:cxn>
                <a:cxn ang="0">
                  <a:pos x="296" y="1080"/>
                </a:cxn>
                <a:cxn ang="0">
                  <a:pos x="268" y="1080"/>
                </a:cxn>
                <a:cxn ang="0">
                  <a:pos x="241" y="1080"/>
                </a:cxn>
                <a:cxn ang="0">
                  <a:pos x="217" y="1080"/>
                </a:cxn>
                <a:cxn ang="0">
                  <a:pos x="193" y="1080"/>
                </a:cxn>
                <a:cxn ang="0">
                  <a:pos x="168" y="1081"/>
                </a:cxn>
                <a:cxn ang="0">
                  <a:pos x="143" y="1081"/>
                </a:cxn>
                <a:cxn ang="0">
                  <a:pos x="116" y="1082"/>
                </a:cxn>
                <a:cxn ang="0">
                  <a:pos x="89" y="1082"/>
                </a:cxn>
                <a:cxn ang="0">
                  <a:pos x="60" y="1083"/>
                </a:cxn>
                <a:cxn ang="0">
                  <a:pos x="31" y="1083"/>
                </a:cxn>
                <a:cxn ang="0">
                  <a:pos x="0" y="1084"/>
                </a:cxn>
                <a:cxn ang="0">
                  <a:pos x="0" y="0"/>
                </a:cxn>
                <a:cxn ang="0">
                  <a:pos x="16" y="1"/>
                </a:cxn>
                <a:cxn ang="0">
                  <a:pos x="33" y="2"/>
                </a:cxn>
                <a:cxn ang="0">
                  <a:pos x="51" y="3"/>
                </a:cxn>
                <a:cxn ang="0">
                  <a:pos x="69" y="3"/>
                </a:cxn>
                <a:cxn ang="0">
                  <a:pos x="87" y="3"/>
                </a:cxn>
                <a:cxn ang="0">
                  <a:pos x="104" y="2"/>
                </a:cxn>
                <a:cxn ang="0">
                  <a:pos x="121" y="1"/>
                </a:cxn>
                <a:cxn ang="0">
                  <a:pos x="139" y="0"/>
                </a:cxn>
                <a:cxn ang="0">
                  <a:pos x="139" y="1003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3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8" y="1100"/>
                </a:cxn>
                <a:cxn ang="0">
                  <a:pos x="959" y="1100"/>
                </a:cxn>
                <a:cxn ang="0">
                  <a:pos x="954" y="1100"/>
                </a:cxn>
                <a:cxn ang="0">
                  <a:pos x="945" y="1099"/>
                </a:cxn>
                <a:cxn ang="0">
                  <a:pos x="920" y="1098"/>
                </a:cxn>
                <a:cxn ang="0">
                  <a:pos x="894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20" y="1057"/>
                </a:cxn>
                <a:cxn ang="0">
                  <a:pos x="805" y="1016"/>
                </a:cxn>
                <a:cxn ang="0">
                  <a:pos x="794" y="983"/>
                </a:cxn>
                <a:cxn ang="0">
                  <a:pos x="784" y="957"/>
                </a:cxn>
                <a:cxn ang="0">
                  <a:pos x="778" y="940"/>
                </a:cxn>
                <a:cxn ang="0">
                  <a:pos x="771" y="922"/>
                </a:cxn>
                <a:cxn ang="0">
                  <a:pos x="763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5" y="754"/>
                </a:cxn>
                <a:cxn ang="0">
                  <a:pos x="693" y="729"/>
                </a:cxn>
                <a:cxn ang="0">
                  <a:pos x="682" y="702"/>
                </a:cxn>
                <a:cxn ang="0">
                  <a:pos x="671" y="676"/>
                </a:cxn>
                <a:cxn ang="0">
                  <a:pos x="270" y="676"/>
                </a:cxn>
                <a:cxn ang="0">
                  <a:pos x="231" y="775"/>
                </a:cxn>
                <a:cxn ang="0">
                  <a:pos x="183" y="900"/>
                </a:cxn>
                <a:cxn ang="0">
                  <a:pos x="148" y="998"/>
                </a:cxn>
                <a:cxn ang="0">
                  <a:pos x="115" y="1103"/>
                </a:cxn>
                <a:cxn ang="0">
                  <a:pos x="90" y="1100"/>
                </a:cxn>
                <a:cxn ang="0">
                  <a:pos x="81" y="1100"/>
                </a:cxn>
                <a:cxn ang="0">
                  <a:pos x="75" y="1099"/>
                </a:cxn>
                <a:cxn ang="0">
                  <a:pos x="56" y="1098"/>
                </a:cxn>
                <a:cxn ang="0">
                  <a:pos x="39" y="1098"/>
                </a:cxn>
                <a:cxn ang="0">
                  <a:pos x="23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3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/>
              <a:ahLst/>
              <a:cxnLst>
                <a:cxn ang="0">
                  <a:pos x="509" y="937"/>
                </a:cxn>
                <a:cxn ang="0">
                  <a:pos x="164" y="535"/>
                </a:cxn>
                <a:cxn ang="0">
                  <a:pos x="160" y="531"/>
                </a:cxn>
                <a:cxn ang="0">
                  <a:pos x="154" y="528"/>
                </a:cxn>
                <a:cxn ang="0">
                  <a:pos x="149" y="527"/>
                </a:cxn>
                <a:cxn ang="0">
                  <a:pos x="143" y="526"/>
                </a:cxn>
                <a:cxn ang="0">
                  <a:pos x="142" y="527"/>
                </a:cxn>
                <a:cxn ang="0">
                  <a:pos x="141" y="527"/>
                </a:cxn>
                <a:cxn ang="0">
                  <a:pos x="138" y="528"/>
                </a:cxn>
                <a:cxn ang="0">
                  <a:pos x="137" y="531"/>
                </a:cxn>
                <a:cxn ang="0">
                  <a:pos x="137" y="1081"/>
                </a:cxn>
                <a:cxn ang="0">
                  <a:pos x="110" y="1078"/>
                </a:cxn>
                <a:cxn ang="0">
                  <a:pos x="98" y="1078"/>
                </a:cxn>
                <a:cxn ang="0">
                  <a:pos x="90" y="1077"/>
                </a:cxn>
                <a:cxn ang="0">
                  <a:pos x="69" y="1076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39" y="4"/>
                </a:cxn>
                <a:cxn ang="0">
                  <a:pos x="69" y="5"/>
                </a:cxn>
                <a:cxn ang="0">
                  <a:pos x="95" y="4"/>
                </a:cxn>
                <a:cxn ang="0">
                  <a:pos x="137" y="0"/>
                </a:cxn>
                <a:cxn ang="0">
                  <a:pos x="137" y="489"/>
                </a:cxn>
                <a:cxn ang="0">
                  <a:pos x="142" y="491"/>
                </a:cxn>
                <a:cxn ang="0">
                  <a:pos x="145" y="492"/>
                </a:cxn>
                <a:cxn ang="0">
                  <a:pos x="151" y="491"/>
                </a:cxn>
                <a:cxn ang="0">
                  <a:pos x="160" y="489"/>
                </a:cxn>
                <a:cxn ang="0">
                  <a:pos x="168" y="485"/>
                </a:cxn>
                <a:cxn ang="0">
                  <a:pos x="178" y="480"/>
                </a:cxn>
                <a:cxn ang="0">
                  <a:pos x="184" y="473"/>
                </a:cxn>
                <a:cxn ang="0">
                  <a:pos x="192" y="467"/>
                </a:cxn>
                <a:cxn ang="0">
                  <a:pos x="201" y="459"/>
                </a:cxn>
                <a:cxn ang="0">
                  <a:pos x="210" y="451"/>
                </a:cxn>
                <a:cxn ang="0">
                  <a:pos x="221" y="440"/>
                </a:cxn>
                <a:cxn ang="0">
                  <a:pos x="234" y="430"/>
                </a:cxn>
                <a:cxn ang="0">
                  <a:pos x="247" y="417"/>
                </a:cxn>
                <a:cxn ang="0">
                  <a:pos x="261" y="402"/>
                </a:cxn>
                <a:cxn ang="0">
                  <a:pos x="650" y="0"/>
                </a:cxn>
                <a:cxn ang="0">
                  <a:pos x="685" y="4"/>
                </a:cxn>
                <a:cxn ang="0">
                  <a:pos x="712" y="5"/>
                </a:cxn>
                <a:cxn ang="0">
                  <a:pos x="736" y="4"/>
                </a:cxn>
                <a:cxn ang="0">
                  <a:pos x="773" y="0"/>
                </a:cxn>
                <a:cxn ang="0">
                  <a:pos x="416" y="346"/>
                </a:cxn>
                <a:cxn ang="0">
                  <a:pos x="283" y="481"/>
                </a:cxn>
                <a:cxn ang="0">
                  <a:pos x="414" y="632"/>
                </a:cxn>
                <a:cxn ang="0">
                  <a:pos x="569" y="803"/>
                </a:cxn>
                <a:cxn ang="0">
                  <a:pos x="665" y="916"/>
                </a:cxn>
                <a:cxn ang="0">
                  <a:pos x="791" y="1074"/>
                </a:cxn>
                <a:cxn ang="0">
                  <a:pos x="791" y="1081"/>
                </a:cxn>
                <a:cxn ang="0">
                  <a:pos x="758" y="1078"/>
                </a:cxn>
                <a:cxn ang="0">
                  <a:pos x="748" y="1078"/>
                </a:cxn>
                <a:cxn ang="0">
                  <a:pos x="741" y="1078"/>
                </a:cxn>
                <a:cxn ang="0">
                  <a:pos x="733" y="1077"/>
                </a:cxn>
                <a:cxn ang="0">
                  <a:pos x="706" y="1076"/>
                </a:cxn>
                <a:cxn ang="0">
                  <a:pos x="665" y="1077"/>
                </a:cxn>
                <a:cxn ang="0">
                  <a:pos x="618" y="1081"/>
                </a:cxn>
                <a:cxn ang="0">
                  <a:pos x="588" y="1039"/>
                </a:cxn>
                <a:cxn ang="0">
                  <a:pos x="560" y="1002"/>
                </a:cxn>
                <a:cxn ang="0">
                  <a:pos x="534" y="968"/>
                </a:cxn>
                <a:cxn ang="0">
                  <a:pos x="509" y="937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8" y="985"/>
                </a:cxn>
                <a:cxn ang="0">
                  <a:pos x="105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4" y="4"/>
                </a:cxn>
                <a:cxn ang="0">
                  <a:pos x="45" y="5"/>
                </a:cxn>
                <a:cxn ang="0">
                  <a:pos x="68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1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3" y="1077"/>
                </a:cxn>
                <a:cxn ang="0">
                  <a:pos x="887" y="1076"/>
                </a:cxn>
                <a:cxn ang="0">
                  <a:pos x="871" y="1076"/>
                </a:cxn>
                <a:cxn ang="0">
                  <a:pos x="858" y="1076"/>
                </a:cxn>
                <a:cxn ang="0">
                  <a:pos x="842" y="1077"/>
                </a:cxn>
                <a:cxn ang="0">
                  <a:pos x="823" y="1078"/>
                </a:cxn>
                <a:cxn ang="0">
                  <a:pos x="802" y="1081"/>
                </a:cxn>
                <a:cxn ang="0">
                  <a:pos x="802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/>
              <a:ahLst/>
              <a:cxnLst>
                <a:cxn ang="0">
                  <a:pos x="494" y="139"/>
                </a:cxn>
                <a:cxn ang="0">
                  <a:pos x="390" y="165"/>
                </a:cxn>
                <a:cxn ang="0">
                  <a:pos x="303" y="213"/>
                </a:cxn>
                <a:cxn ang="0">
                  <a:pos x="239" y="277"/>
                </a:cxn>
                <a:cxn ang="0">
                  <a:pos x="191" y="358"/>
                </a:cxn>
                <a:cxn ang="0">
                  <a:pos x="161" y="452"/>
                </a:cxn>
                <a:cxn ang="0">
                  <a:pos x="155" y="560"/>
                </a:cxn>
                <a:cxn ang="0">
                  <a:pos x="184" y="688"/>
                </a:cxn>
                <a:cxn ang="0">
                  <a:pos x="249" y="797"/>
                </a:cxn>
                <a:cxn ang="0">
                  <a:pos x="350" y="878"/>
                </a:cxn>
                <a:cxn ang="0">
                  <a:pos x="478" y="922"/>
                </a:cxn>
                <a:cxn ang="0">
                  <a:pos x="565" y="0"/>
                </a:cxn>
                <a:cxn ang="0">
                  <a:pos x="654" y="5"/>
                </a:cxn>
                <a:cxn ang="0">
                  <a:pos x="746" y="84"/>
                </a:cxn>
                <a:cxn ang="0">
                  <a:pos x="938" y="116"/>
                </a:cxn>
                <a:cxn ang="0">
                  <a:pos x="1035" y="156"/>
                </a:cxn>
                <a:cxn ang="0">
                  <a:pos x="1118" y="209"/>
                </a:cxn>
                <a:cxn ang="0">
                  <a:pos x="1173" y="263"/>
                </a:cxn>
                <a:cxn ang="0">
                  <a:pos x="1229" y="352"/>
                </a:cxn>
                <a:cxn ang="0">
                  <a:pos x="1255" y="423"/>
                </a:cxn>
                <a:cxn ang="0">
                  <a:pos x="1267" y="501"/>
                </a:cxn>
                <a:cxn ang="0">
                  <a:pos x="1263" y="602"/>
                </a:cxn>
                <a:cxn ang="0">
                  <a:pos x="1230" y="710"/>
                </a:cxn>
                <a:cxn ang="0">
                  <a:pos x="1169" y="805"/>
                </a:cxn>
                <a:cxn ang="0">
                  <a:pos x="1081" y="886"/>
                </a:cxn>
                <a:cxn ang="0">
                  <a:pos x="965" y="945"/>
                </a:cxn>
                <a:cxn ang="0">
                  <a:pos x="828" y="978"/>
                </a:cxn>
                <a:cxn ang="0">
                  <a:pos x="703" y="1081"/>
                </a:cxn>
                <a:cxn ang="0">
                  <a:pos x="612" y="1076"/>
                </a:cxn>
                <a:cxn ang="0">
                  <a:pos x="521" y="986"/>
                </a:cxn>
                <a:cxn ang="0">
                  <a:pos x="365" y="965"/>
                </a:cxn>
                <a:cxn ang="0">
                  <a:pos x="279" y="935"/>
                </a:cxn>
                <a:cxn ang="0">
                  <a:pos x="175" y="877"/>
                </a:cxn>
                <a:cxn ang="0">
                  <a:pos x="116" y="825"/>
                </a:cxn>
                <a:cxn ang="0">
                  <a:pos x="67" y="764"/>
                </a:cxn>
                <a:cxn ang="0">
                  <a:pos x="32" y="696"/>
                </a:cxn>
                <a:cxn ang="0">
                  <a:pos x="10" y="625"/>
                </a:cxn>
                <a:cxn ang="0">
                  <a:pos x="1" y="501"/>
                </a:cxn>
                <a:cxn ang="0">
                  <a:pos x="16" y="410"/>
                </a:cxn>
                <a:cxn ang="0">
                  <a:pos x="44" y="339"/>
                </a:cxn>
                <a:cxn ang="0">
                  <a:pos x="84" y="276"/>
                </a:cxn>
                <a:cxn ang="0">
                  <a:pos x="136" y="220"/>
                </a:cxn>
                <a:cxn ang="0">
                  <a:pos x="201" y="173"/>
                </a:cxn>
                <a:cxn ang="0">
                  <a:pos x="310" y="121"/>
                </a:cxn>
                <a:cxn ang="0">
                  <a:pos x="479" y="87"/>
                </a:cxn>
                <a:cxn ang="0">
                  <a:pos x="1112" y="493"/>
                </a:cxn>
                <a:cxn ang="0">
                  <a:pos x="1092" y="399"/>
                </a:cxn>
                <a:cxn ang="0">
                  <a:pos x="1052" y="313"/>
                </a:cxn>
                <a:cxn ang="0">
                  <a:pos x="993" y="241"/>
                </a:cxn>
                <a:cxn ang="0">
                  <a:pos x="913" y="185"/>
                </a:cxn>
                <a:cxn ang="0">
                  <a:pos x="816" y="147"/>
                </a:cxn>
                <a:cxn ang="0">
                  <a:pos x="703" y="136"/>
                </a:cxn>
                <a:cxn ang="0">
                  <a:pos x="817" y="917"/>
                </a:cxn>
                <a:cxn ang="0">
                  <a:pos x="940" y="864"/>
                </a:cxn>
                <a:cxn ang="0">
                  <a:pos x="1033" y="778"/>
                </a:cxn>
                <a:cxn ang="0">
                  <a:pos x="1092" y="664"/>
                </a:cxn>
                <a:cxn ang="0">
                  <a:pos x="1113" y="53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/>
              <a:ahLst/>
              <a:cxnLst>
                <a:cxn ang="0">
                  <a:pos x="139" y="826"/>
                </a:cxn>
                <a:cxn ang="0">
                  <a:pos x="156" y="826"/>
                </a:cxn>
                <a:cxn ang="0">
                  <a:pos x="873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1" y="1078"/>
                </a:cxn>
                <a:cxn ang="0">
                  <a:pos x="903" y="1077"/>
                </a:cxn>
                <a:cxn ang="0">
                  <a:pos x="888" y="1076"/>
                </a:cxn>
                <a:cxn ang="0">
                  <a:pos x="873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  <a:cxn ang="0">
                  <a:pos x="130" y="985"/>
                </a:cxn>
                <a:cxn ang="0">
                  <a:pos x="106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9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9" y="0"/>
                </a:cxn>
                <a:cxn ang="0">
                  <a:pos x="139" y="826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/>
              <a:ahLst/>
              <a:cxnLst>
                <a:cxn ang="0">
                  <a:pos x="251" y="523"/>
                </a:cxn>
                <a:cxn ang="0">
                  <a:pos x="277" y="466"/>
                </a:cxn>
                <a:cxn ang="0">
                  <a:pos x="302" y="407"/>
                </a:cxn>
                <a:cxn ang="0">
                  <a:pos x="329" y="346"/>
                </a:cxn>
                <a:cxn ang="0">
                  <a:pos x="366" y="260"/>
                </a:cxn>
                <a:cxn ang="0">
                  <a:pos x="405" y="164"/>
                </a:cxn>
                <a:cxn ang="0">
                  <a:pos x="437" y="86"/>
                </a:cxn>
                <a:cxn ang="0">
                  <a:pos x="460" y="24"/>
                </a:cxn>
                <a:cxn ang="0">
                  <a:pos x="543" y="0"/>
                </a:cxn>
                <a:cxn ang="0">
                  <a:pos x="863" y="773"/>
                </a:cxn>
                <a:cxn ang="0">
                  <a:pos x="912" y="888"/>
                </a:cxn>
                <a:cxn ang="0">
                  <a:pos x="952" y="977"/>
                </a:cxn>
                <a:cxn ang="0">
                  <a:pos x="980" y="1042"/>
                </a:cxn>
                <a:cxn ang="0">
                  <a:pos x="1000" y="1081"/>
                </a:cxn>
                <a:cxn ang="0">
                  <a:pos x="950" y="1077"/>
                </a:cxn>
                <a:cxn ang="0">
                  <a:pos x="944" y="1076"/>
                </a:cxn>
                <a:cxn ang="0">
                  <a:pos x="897" y="1077"/>
                </a:cxn>
                <a:cxn ang="0">
                  <a:pos x="846" y="1081"/>
                </a:cxn>
                <a:cxn ang="0">
                  <a:pos x="667" y="624"/>
                </a:cxn>
                <a:cxn ang="0">
                  <a:pos x="490" y="173"/>
                </a:cxn>
                <a:cxn ang="0">
                  <a:pos x="472" y="182"/>
                </a:cxn>
                <a:cxn ang="0">
                  <a:pos x="444" y="244"/>
                </a:cxn>
                <a:cxn ang="0">
                  <a:pos x="409" y="327"/>
                </a:cxn>
                <a:cxn ang="0">
                  <a:pos x="385" y="383"/>
                </a:cxn>
                <a:cxn ang="0">
                  <a:pos x="361" y="439"/>
                </a:cxn>
                <a:cxn ang="0">
                  <a:pos x="338" y="492"/>
                </a:cxn>
                <a:cxn ang="0">
                  <a:pos x="312" y="554"/>
                </a:cxn>
                <a:cxn ang="0">
                  <a:pos x="283" y="625"/>
                </a:cxn>
                <a:cxn ang="0">
                  <a:pos x="254" y="697"/>
                </a:cxn>
                <a:cxn ang="0">
                  <a:pos x="226" y="769"/>
                </a:cxn>
                <a:cxn ang="0">
                  <a:pos x="199" y="842"/>
                </a:cxn>
                <a:cxn ang="0">
                  <a:pos x="174" y="912"/>
                </a:cxn>
                <a:cxn ang="0">
                  <a:pos x="150" y="980"/>
                </a:cxn>
                <a:cxn ang="0">
                  <a:pos x="126" y="1047"/>
                </a:cxn>
                <a:cxn ang="0">
                  <a:pos x="84" y="1077"/>
                </a:cxn>
                <a:cxn ang="0">
                  <a:pos x="39" y="1077"/>
                </a:cxn>
                <a:cxn ang="0">
                  <a:pos x="0" y="1081"/>
                </a:cxn>
                <a:cxn ang="0">
                  <a:pos x="145" y="763"/>
                </a:cxn>
                <a:cxn ang="0">
                  <a:pos x="172" y="705"/>
                </a:cxn>
                <a:cxn ang="0">
                  <a:pos x="198" y="644"/>
                </a:cxn>
                <a:cxn ang="0">
                  <a:pos x="226" y="583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7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2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6" y="1100"/>
                </a:cxn>
                <a:cxn ang="0">
                  <a:pos x="957" y="1100"/>
                </a:cxn>
                <a:cxn ang="0">
                  <a:pos x="952" y="1100"/>
                </a:cxn>
                <a:cxn ang="0">
                  <a:pos x="945" y="1099"/>
                </a:cxn>
                <a:cxn ang="0">
                  <a:pos x="918" y="1098"/>
                </a:cxn>
                <a:cxn ang="0">
                  <a:pos x="893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19" y="1057"/>
                </a:cxn>
                <a:cxn ang="0">
                  <a:pos x="805" y="1016"/>
                </a:cxn>
                <a:cxn ang="0">
                  <a:pos x="793" y="983"/>
                </a:cxn>
                <a:cxn ang="0">
                  <a:pos x="784" y="957"/>
                </a:cxn>
                <a:cxn ang="0">
                  <a:pos x="777" y="940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3" y="754"/>
                </a:cxn>
                <a:cxn ang="0">
                  <a:pos x="693" y="729"/>
                </a:cxn>
                <a:cxn ang="0">
                  <a:pos x="681" y="702"/>
                </a:cxn>
                <a:cxn ang="0">
                  <a:pos x="670" y="676"/>
                </a:cxn>
                <a:cxn ang="0">
                  <a:pos x="269" y="676"/>
                </a:cxn>
                <a:cxn ang="0">
                  <a:pos x="230" y="775"/>
                </a:cxn>
                <a:cxn ang="0">
                  <a:pos x="183" y="900"/>
                </a:cxn>
                <a:cxn ang="0">
                  <a:pos x="147" y="998"/>
                </a:cxn>
                <a:cxn ang="0">
                  <a:pos x="113" y="1103"/>
                </a:cxn>
                <a:cxn ang="0">
                  <a:pos x="89" y="1100"/>
                </a:cxn>
                <a:cxn ang="0">
                  <a:pos x="79" y="1100"/>
                </a:cxn>
                <a:cxn ang="0">
                  <a:pos x="73" y="1099"/>
                </a:cxn>
                <a:cxn ang="0">
                  <a:pos x="54" y="1098"/>
                </a:cxn>
                <a:cxn ang="0">
                  <a:pos x="37" y="1098"/>
                </a:cxn>
                <a:cxn ang="0">
                  <a:pos x="22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1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/>
              <a:ahLst/>
              <a:cxnLst>
                <a:cxn ang="0">
                  <a:pos x="288" y="472"/>
                </a:cxn>
                <a:cxn ang="0">
                  <a:pos x="386" y="452"/>
                </a:cxn>
                <a:cxn ang="0">
                  <a:pos x="448" y="421"/>
                </a:cxn>
                <a:cxn ang="0">
                  <a:pos x="489" y="380"/>
                </a:cxn>
                <a:cxn ang="0">
                  <a:pos x="517" y="327"/>
                </a:cxn>
                <a:cxn ang="0">
                  <a:pos x="530" y="267"/>
                </a:cxn>
                <a:cxn ang="0">
                  <a:pos x="526" y="203"/>
                </a:cxn>
                <a:cxn ang="0">
                  <a:pos x="505" y="148"/>
                </a:cxn>
                <a:cxn ang="0">
                  <a:pos x="471" y="108"/>
                </a:cxn>
                <a:cxn ang="0">
                  <a:pos x="423" y="82"/>
                </a:cxn>
                <a:cxn ang="0">
                  <a:pos x="359" y="66"/>
                </a:cxn>
                <a:cxn ang="0">
                  <a:pos x="283" y="60"/>
                </a:cxn>
                <a:cxn ang="0">
                  <a:pos x="195" y="475"/>
                </a:cxn>
                <a:cxn ang="0">
                  <a:pos x="0" y="0"/>
                </a:cxn>
                <a:cxn ang="0">
                  <a:pos x="398" y="3"/>
                </a:cxn>
                <a:cxn ang="0">
                  <a:pos x="491" y="17"/>
                </a:cxn>
                <a:cxn ang="0">
                  <a:pos x="564" y="41"/>
                </a:cxn>
                <a:cxn ang="0">
                  <a:pos x="618" y="78"/>
                </a:cxn>
                <a:cxn ang="0">
                  <a:pos x="653" y="131"/>
                </a:cxn>
                <a:cxn ang="0">
                  <a:pos x="667" y="199"/>
                </a:cxn>
                <a:cxn ang="0">
                  <a:pos x="665" y="258"/>
                </a:cxn>
                <a:cxn ang="0">
                  <a:pos x="654" y="306"/>
                </a:cxn>
                <a:cxn ang="0">
                  <a:pos x="621" y="370"/>
                </a:cxn>
                <a:cxn ang="0">
                  <a:pos x="581" y="416"/>
                </a:cxn>
                <a:cxn ang="0">
                  <a:pos x="497" y="470"/>
                </a:cxn>
                <a:cxn ang="0">
                  <a:pos x="430" y="499"/>
                </a:cxn>
                <a:cxn ang="0">
                  <a:pos x="478" y="504"/>
                </a:cxn>
                <a:cxn ang="0">
                  <a:pos x="532" y="519"/>
                </a:cxn>
                <a:cxn ang="0">
                  <a:pos x="580" y="538"/>
                </a:cxn>
                <a:cxn ang="0">
                  <a:pos x="622" y="566"/>
                </a:cxn>
                <a:cxn ang="0">
                  <a:pos x="658" y="600"/>
                </a:cxn>
                <a:cxn ang="0">
                  <a:pos x="687" y="644"/>
                </a:cxn>
                <a:cxn ang="0">
                  <a:pos x="705" y="699"/>
                </a:cxn>
                <a:cxn ang="0">
                  <a:pos x="708" y="767"/>
                </a:cxn>
                <a:cxn ang="0">
                  <a:pos x="694" y="845"/>
                </a:cxn>
                <a:cxn ang="0">
                  <a:pos x="663" y="914"/>
                </a:cxn>
                <a:cxn ang="0">
                  <a:pos x="613" y="973"/>
                </a:cxn>
                <a:cxn ang="0">
                  <a:pos x="555" y="1020"/>
                </a:cxn>
                <a:cxn ang="0">
                  <a:pos x="510" y="1042"/>
                </a:cxn>
                <a:cxn ang="0">
                  <a:pos x="443" y="1061"/>
                </a:cxn>
                <a:cxn ang="0">
                  <a:pos x="234" y="536"/>
                </a:cxn>
                <a:cxn ang="0">
                  <a:pos x="315" y="1018"/>
                </a:cxn>
                <a:cxn ang="0">
                  <a:pos x="386" y="1006"/>
                </a:cxn>
                <a:cxn ang="0">
                  <a:pos x="447" y="980"/>
                </a:cxn>
                <a:cxn ang="0">
                  <a:pos x="498" y="938"/>
                </a:cxn>
                <a:cxn ang="0">
                  <a:pos x="534" y="884"/>
                </a:cxn>
                <a:cxn ang="0">
                  <a:pos x="555" y="824"/>
                </a:cxn>
                <a:cxn ang="0">
                  <a:pos x="559" y="751"/>
                </a:cxn>
                <a:cxn ang="0">
                  <a:pos x="545" y="676"/>
                </a:cxn>
                <a:cxn ang="0">
                  <a:pos x="510" y="620"/>
                </a:cxn>
                <a:cxn ang="0">
                  <a:pos x="458" y="578"/>
                </a:cxn>
                <a:cxn ang="0">
                  <a:pos x="389" y="553"/>
                </a:cxn>
                <a:cxn ang="0">
                  <a:pos x="306" y="539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/>
              <a:ahLst/>
              <a:cxnLst>
                <a:cxn ang="0">
                  <a:pos x="0" y="1081"/>
                </a:cxn>
                <a:cxn ang="0">
                  <a:pos x="0" y="0"/>
                </a:cxn>
                <a:cxn ang="0">
                  <a:pos x="40" y="4"/>
                </a:cxn>
                <a:cxn ang="0">
                  <a:pos x="70" y="5"/>
                </a:cxn>
                <a:cxn ang="0">
                  <a:pos x="98" y="4"/>
                </a:cxn>
                <a:cxn ang="0">
                  <a:pos x="140" y="0"/>
                </a:cxn>
                <a:cxn ang="0">
                  <a:pos x="140" y="489"/>
                </a:cxn>
                <a:cxn ang="0">
                  <a:pos x="144" y="491"/>
                </a:cxn>
                <a:cxn ang="0">
                  <a:pos x="147" y="492"/>
                </a:cxn>
                <a:cxn ang="0">
                  <a:pos x="154" y="491"/>
                </a:cxn>
                <a:cxn ang="0">
                  <a:pos x="161" y="489"/>
                </a:cxn>
                <a:cxn ang="0">
                  <a:pos x="170" y="485"/>
                </a:cxn>
                <a:cxn ang="0">
                  <a:pos x="179" y="480"/>
                </a:cxn>
                <a:cxn ang="0">
                  <a:pos x="187" y="473"/>
                </a:cxn>
                <a:cxn ang="0">
                  <a:pos x="194" y="467"/>
                </a:cxn>
                <a:cxn ang="0">
                  <a:pos x="203" y="459"/>
                </a:cxn>
                <a:cxn ang="0">
                  <a:pos x="213" y="451"/>
                </a:cxn>
                <a:cxn ang="0">
                  <a:pos x="224" y="440"/>
                </a:cxn>
                <a:cxn ang="0">
                  <a:pos x="235" y="430"/>
                </a:cxn>
                <a:cxn ang="0">
                  <a:pos x="248" y="417"/>
                </a:cxn>
                <a:cxn ang="0">
                  <a:pos x="263" y="402"/>
                </a:cxn>
                <a:cxn ang="0">
                  <a:pos x="651" y="0"/>
                </a:cxn>
                <a:cxn ang="0">
                  <a:pos x="685" y="4"/>
                </a:cxn>
                <a:cxn ang="0">
                  <a:pos x="714" y="5"/>
                </a:cxn>
                <a:cxn ang="0">
                  <a:pos x="738" y="4"/>
                </a:cxn>
                <a:cxn ang="0">
                  <a:pos x="774" y="0"/>
                </a:cxn>
                <a:cxn ang="0">
                  <a:pos x="417" y="346"/>
                </a:cxn>
                <a:cxn ang="0">
                  <a:pos x="283" y="481"/>
                </a:cxn>
                <a:cxn ang="0">
                  <a:pos x="416" y="632"/>
                </a:cxn>
                <a:cxn ang="0">
                  <a:pos x="569" y="803"/>
                </a:cxn>
                <a:cxn ang="0">
                  <a:pos x="666" y="916"/>
                </a:cxn>
                <a:cxn ang="0">
                  <a:pos x="794" y="1074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3" y="1078"/>
                </a:cxn>
                <a:cxn ang="0">
                  <a:pos x="734" y="1077"/>
                </a:cxn>
                <a:cxn ang="0">
                  <a:pos x="708" y="1076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2" y="1002"/>
                </a:cxn>
                <a:cxn ang="0">
                  <a:pos x="535" y="968"/>
                </a:cxn>
                <a:cxn ang="0">
                  <a:pos x="511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6" y="528"/>
                </a:cxn>
                <a:cxn ang="0">
                  <a:pos x="150" y="527"/>
                </a:cxn>
                <a:cxn ang="0">
                  <a:pos x="144" y="526"/>
                </a:cxn>
                <a:cxn ang="0">
                  <a:pos x="143" y="527"/>
                </a:cxn>
                <a:cxn ang="0">
                  <a:pos x="141" y="527"/>
                </a:cxn>
                <a:cxn ang="0">
                  <a:pos x="141" y="528"/>
                </a:cxn>
                <a:cxn ang="0">
                  <a:pos x="140" y="531"/>
                </a:cxn>
                <a:cxn ang="0">
                  <a:pos x="140" y="1081"/>
                </a:cxn>
                <a:cxn ang="0">
                  <a:pos x="112" y="1078"/>
                </a:cxn>
                <a:cxn ang="0">
                  <a:pos x="100" y="1078"/>
                </a:cxn>
                <a:cxn ang="0">
                  <a:pos x="91" y="1077"/>
                </a:cxn>
                <a:cxn ang="0">
                  <a:pos x="70" y="1076"/>
                </a:cxn>
                <a:cxn ang="0">
                  <a:pos x="38" y="1077"/>
                </a:cxn>
                <a:cxn ang="0">
                  <a:pos x="0" y="1081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/>
              <a:ahLst/>
              <a:cxnLst>
                <a:cxn ang="0">
                  <a:pos x="345" y="78"/>
                </a:cxn>
                <a:cxn ang="0">
                  <a:pos x="384" y="75"/>
                </a:cxn>
                <a:cxn ang="0">
                  <a:pos x="423" y="71"/>
                </a:cxn>
                <a:cxn ang="0">
                  <a:pos x="461" y="63"/>
                </a:cxn>
                <a:cxn ang="0">
                  <a:pos x="497" y="53"/>
                </a:cxn>
                <a:cxn ang="0">
                  <a:pos x="532" y="41"/>
                </a:cxn>
                <a:cxn ang="0">
                  <a:pos x="564" y="26"/>
                </a:cxn>
                <a:cxn ang="0">
                  <a:pos x="597" y="9"/>
                </a:cxn>
                <a:cxn ang="0">
                  <a:pos x="649" y="62"/>
                </a:cxn>
                <a:cxn ang="0">
                  <a:pos x="613" y="84"/>
                </a:cxn>
                <a:cxn ang="0">
                  <a:pos x="576" y="102"/>
                </a:cxn>
                <a:cxn ang="0">
                  <a:pos x="537" y="117"/>
                </a:cxn>
                <a:cxn ang="0">
                  <a:pos x="496" y="129"/>
                </a:cxn>
                <a:cxn ang="0">
                  <a:pos x="453" y="140"/>
                </a:cxn>
                <a:cxn ang="0">
                  <a:pos x="411" y="147"/>
                </a:cxn>
                <a:cxn ang="0">
                  <a:pos x="368" y="153"/>
                </a:cxn>
                <a:cxn ang="0">
                  <a:pos x="325" y="154"/>
                </a:cxn>
                <a:cxn ang="0">
                  <a:pos x="282" y="153"/>
                </a:cxn>
                <a:cxn ang="0">
                  <a:pos x="240" y="148"/>
                </a:cxn>
                <a:cxn ang="0">
                  <a:pos x="199" y="141"/>
                </a:cxn>
                <a:cxn ang="0">
                  <a:pos x="158" y="131"/>
                </a:cxn>
                <a:cxn ang="0">
                  <a:pos x="117" y="119"/>
                </a:cxn>
                <a:cxn ang="0">
                  <a:pos x="77" y="104"/>
                </a:cxn>
                <a:cxn ang="0">
                  <a:pos x="38" y="86"/>
                </a:cxn>
                <a:cxn ang="0">
                  <a:pos x="0" y="65"/>
                </a:cxn>
                <a:cxn ang="0">
                  <a:pos x="56" y="9"/>
                </a:cxn>
                <a:cxn ang="0">
                  <a:pos x="88" y="26"/>
                </a:cxn>
                <a:cxn ang="0">
                  <a:pos x="119" y="41"/>
                </a:cxn>
                <a:cxn ang="0">
                  <a:pos x="154" y="53"/>
                </a:cxn>
                <a:cxn ang="0">
                  <a:pos x="189" y="63"/>
                </a:cxn>
                <a:cxn ang="0">
                  <a:pos x="226" y="71"/>
                </a:cxn>
                <a:cxn ang="0">
                  <a:pos x="265" y="75"/>
                </a:cxn>
                <a:cxn ang="0">
                  <a:pos x="305" y="78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/>
              <a:ahLst/>
              <a:cxnLst>
                <a:cxn ang="0">
                  <a:pos x="941" y="0"/>
                </a:cxn>
                <a:cxn ang="0">
                  <a:pos x="941" y="1080"/>
                </a:cxn>
                <a:cxn ang="0">
                  <a:pos x="922" y="1077"/>
                </a:cxn>
                <a:cxn ang="0">
                  <a:pos x="904" y="1075"/>
                </a:cxn>
                <a:cxn ang="0">
                  <a:pos x="888" y="1075"/>
                </a:cxn>
                <a:cxn ang="0">
                  <a:pos x="873" y="1074"/>
                </a:cxn>
                <a:cxn ang="0">
                  <a:pos x="860" y="1075"/>
                </a:cxn>
                <a:cxn ang="0">
                  <a:pos x="843" y="1075"/>
                </a:cxn>
                <a:cxn ang="0">
                  <a:pos x="824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7" y="218"/>
                </a:cxn>
                <a:cxn ang="0">
                  <a:pos x="549" y="495"/>
                </a:cxn>
                <a:cxn ang="0">
                  <a:pos x="219" y="880"/>
                </a:cxn>
                <a:cxn ang="0">
                  <a:pos x="48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30" y="3"/>
                </a:cxn>
                <a:cxn ang="0">
                  <a:pos x="48" y="3"/>
                </a:cxn>
                <a:cxn ang="0">
                  <a:pos x="70" y="3"/>
                </a:cxn>
                <a:cxn ang="0">
                  <a:pos x="91" y="3"/>
                </a:cxn>
                <a:cxn ang="0">
                  <a:pos x="110" y="3"/>
                </a:cxn>
                <a:cxn ang="0">
                  <a:pos x="126" y="1"/>
                </a:cxn>
                <a:cxn ang="0">
                  <a:pos x="139" y="0"/>
                </a:cxn>
                <a:cxn ang="0">
                  <a:pos x="139" y="824"/>
                </a:cxn>
                <a:cxn ang="0">
                  <a:pos x="155" y="823"/>
                </a:cxn>
                <a:cxn ang="0">
                  <a:pos x="873" y="0"/>
                </a:cxn>
                <a:cxn ang="0">
                  <a:pos x="941" y="0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2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/>
              <a:ahLst/>
              <a:cxnLst>
                <a:cxn ang="0">
                  <a:pos x="153" y="824"/>
                </a:cxn>
                <a:cxn ang="0">
                  <a:pos x="870" y="0"/>
                </a:cxn>
                <a:cxn ang="0">
                  <a:pos x="939" y="0"/>
                </a:cxn>
                <a:cxn ang="0">
                  <a:pos x="939" y="1080"/>
                </a:cxn>
                <a:cxn ang="0">
                  <a:pos x="920" y="1077"/>
                </a:cxn>
                <a:cxn ang="0">
                  <a:pos x="901" y="1075"/>
                </a:cxn>
                <a:cxn ang="0">
                  <a:pos x="885" y="1075"/>
                </a:cxn>
                <a:cxn ang="0">
                  <a:pos x="870" y="1074"/>
                </a:cxn>
                <a:cxn ang="0">
                  <a:pos x="858" y="1075"/>
                </a:cxn>
                <a:cxn ang="0">
                  <a:pos x="842" y="1075"/>
                </a:cxn>
                <a:cxn ang="0">
                  <a:pos x="823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6" y="218"/>
                </a:cxn>
                <a:cxn ang="0">
                  <a:pos x="128" y="984"/>
                </a:cxn>
                <a:cxn ang="0">
                  <a:pos x="103" y="1011"/>
                </a:cxn>
                <a:cxn ang="0">
                  <a:pos x="82" y="1035"/>
                </a:cxn>
                <a:cxn ang="0">
                  <a:pos x="63" y="1058"/>
                </a:cxn>
                <a:cxn ang="0">
                  <a:pos x="47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0" y="1"/>
                </a:cxn>
                <a:cxn ang="0">
                  <a:pos x="24" y="3"/>
                </a:cxn>
                <a:cxn ang="0">
                  <a:pos x="43" y="3"/>
                </a:cxn>
                <a:cxn ang="0">
                  <a:pos x="67" y="3"/>
                </a:cxn>
                <a:cxn ang="0">
                  <a:pos x="137" y="0"/>
                </a:cxn>
                <a:cxn ang="0">
                  <a:pos x="137" y="824"/>
                </a:cxn>
                <a:cxn ang="0">
                  <a:pos x="153" y="824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/>
              <a:ahLst/>
              <a:cxnLst>
                <a:cxn ang="0">
                  <a:pos x="138" y="530"/>
                </a:cxn>
                <a:cxn ang="0">
                  <a:pos x="138" y="1081"/>
                </a:cxn>
                <a:cxn ang="0">
                  <a:pos x="111" y="1078"/>
                </a:cxn>
                <a:cxn ang="0">
                  <a:pos x="98" y="1077"/>
                </a:cxn>
                <a:cxn ang="0">
                  <a:pos x="91" y="1077"/>
                </a:cxn>
                <a:cxn ang="0">
                  <a:pos x="69" y="1075"/>
                </a:cxn>
                <a:cxn ang="0">
                  <a:pos x="38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40" y="3"/>
                </a:cxn>
                <a:cxn ang="0">
                  <a:pos x="69" y="4"/>
                </a:cxn>
                <a:cxn ang="0">
                  <a:pos x="96" y="3"/>
                </a:cxn>
                <a:cxn ang="0">
                  <a:pos x="138" y="1"/>
                </a:cxn>
                <a:cxn ang="0">
                  <a:pos x="138" y="488"/>
                </a:cxn>
                <a:cxn ang="0">
                  <a:pos x="143" y="490"/>
                </a:cxn>
                <a:cxn ang="0">
                  <a:pos x="146" y="491"/>
                </a:cxn>
                <a:cxn ang="0">
                  <a:pos x="153" y="490"/>
                </a:cxn>
                <a:cxn ang="0">
                  <a:pos x="161" y="488"/>
                </a:cxn>
                <a:cxn ang="0">
                  <a:pos x="169" y="484"/>
                </a:cxn>
                <a:cxn ang="0">
                  <a:pos x="179" y="479"/>
                </a:cxn>
                <a:cxn ang="0">
                  <a:pos x="185" y="473"/>
                </a:cxn>
                <a:cxn ang="0">
                  <a:pos x="193" y="466"/>
                </a:cxn>
                <a:cxn ang="0">
                  <a:pos x="203" y="459"/>
                </a:cxn>
                <a:cxn ang="0">
                  <a:pos x="213" y="450"/>
                </a:cxn>
                <a:cxn ang="0">
                  <a:pos x="223" y="440"/>
                </a:cxn>
                <a:cxn ang="0">
                  <a:pos x="235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0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8" y="3"/>
                </a:cxn>
                <a:cxn ang="0">
                  <a:pos x="774" y="0"/>
                </a:cxn>
                <a:cxn ang="0">
                  <a:pos x="416" y="345"/>
                </a:cxn>
                <a:cxn ang="0">
                  <a:pos x="281" y="480"/>
                </a:cxn>
                <a:cxn ang="0">
                  <a:pos x="415" y="630"/>
                </a:cxn>
                <a:cxn ang="0">
                  <a:pos x="568" y="804"/>
                </a:cxn>
                <a:cxn ang="0">
                  <a:pos x="666" y="915"/>
                </a:cxn>
                <a:cxn ang="0">
                  <a:pos x="792" y="1073"/>
                </a:cxn>
                <a:cxn ang="0">
                  <a:pos x="792" y="1081"/>
                </a:cxn>
                <a:cxn ang="0">
                  <a:pos x="758" y="1078"/>
                </a:cxn>
                <a:cxn ang="0">
                  <a:pos x="747" y="1078"/>
                </a:cxn>
                <a:cxn ang="0">
                  <a:pos x="742" y="1077"/>
                </a:cxn>
                <a:cxn ang="0">
                  <a:pos x="733" y="1077"/>
                </a:cxn>
                <a:cxn ang="0">
                  <a:pos x="706" y="1075"/>
                </a:cxn>
                <a:cxn ang="0">
                  <a:pos x="666" y="1077"/>
                </a:cxn>
                <a:cxn ang="0">
                  <a:pos x="617" y="1081"/>
                </a:cxn>
                <a:cxn ang="0">
                  <a:pos x="589" y="1039"/>
                </a:cxn>
                <a:cxn ang="0">
                  <a:pos x="560" y="1001"/>
                </a:cxn>
                <a:cxn ang="0">
                  <a:pos x="535" y="967"/>
                </a:cxn>
                <a:cxn ang="0">
                  <a:pos x="509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3" y="526"/>
                </a:cxn>
                <a:cxn ang="0">
                  <a:pos x="139" y="528"/>
                </a:cxn>
                <a:cxn ang="0">
                  <a:pos x="139" y="529"/>
                </a:cxn>
                <a:cxn ang="0">
                  <a:pos x="138" y="530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4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/>
              <a:ahLst/>
              <a:cxnLst>
                <a:cxn ang="0">
                  <a:pos x="15" y="708"/>
                </a:cxn>
                <a:cxn ang="0">
                  <a:pos x="0" y="589"/>
                </a:cxn>
                <a:cxn ang="0">
                  <a:pos x="2" y="494"/>
                </a:cxn>
                <a:cxn ang="0">
                  <a:pos x="14" y="415"/>
                </a:cxn>
                <a:cxn ang="0">
                  <a:pos x="35" y="341"/>
                </a:cxn>
                <a:cxn ang="0">
                  <a:pos x="67" y="273"/>
                </a:cxn>
                <a:cxn ang="0">
                  <a:pos x="108" y="212"/>
                </a:cxn>
                <a:cxn ang="0">
                  <a:pos x="156" y="159"/>
                </a:cxn>
                <a:cxn ang="0">
                  <a:pos x="212" y="113"/>
                </a:cxn>
                <a:cxn ang="0">
                  <a:pos x="275" y="75"/>
                </a:cxn>
                <a:cxn ang="0">
                  <a:pos x="343" y="44"/>
                </a:cxn>
                <a:cxn ang="0">
                  <a:pos x="417" y="21"/>
                </a:cxn>
                <a:cxn ang="0">
                  <a:pos x="493" y="6"/>
                </a:cxn>
                <a:cxn ang="0">
                  <a:pos x="572" y="0"/>
                </a:cxn>
                <a:cxn ang="0">
                  <a:pos x="680" y="4"/>
                </a:cxn>
                <a:cxn ang="0">
                  <a:pos x="796" y="25"/>
                </a:cxn>
                <a:cxn ang="0">
                  <a:pos x="906" y="61"/>
                </a:cxn>
                <a:cxn ang="0">
                  <a:pos x="906" y="159"/>
                </a:cxn>
                <a:cxn ang="0">
                  <a:pos x="865" y="171"/>
                </a:cxn>
                <a:cxn ang="0">
                  <a:pos x="784" y="113"/>
                </a:cxn>
                <a:cxn ang="0">
                  <a:pos x="692" y="75"/>
                </a:cxn>
                <a:cxn ang="0">
                  <a:pos x="623" y="61"/>
                </a:cxn>
                <a:cxn ang="0">
                  <a:pos x="553" y="60"/>
                </a:cxn>
                <a:cxn ang="0">
                  <a:pos x="490" y="69"/>
                </a:cxn>
                <a:cxn ang="0">
                  <a:pos x="430" y="86"/>
                </a:cxn>
                <a:cxn ang="0">
                  <a:pos x="376" y="111"/>
                </a:cxn>
                <a:cxn ang="0">
                  <a:pos x="328" y="144"/>
                </a:cxn>
                <a:cxn ang="0">
                  <a:pos x="285" y="184"/>
                </a:cxn>
                <a:cxn ang="0">
                  <a:pos x="232" y="257"/>
                </a:cxn>
                <a:cxn ang="0">
                  <a:pos x="182" y="372"/>
                </a:cxn>
                <a:cxn ang="0">
                  <a:pos x="157" y="497"/>
                </a:cxn>
                <a:cxn ang="0">
                  <a:pos x="158" y="635"/>
                </a:cxn>
                <a:cxn ang="0">
                  <a:pos x="183" y="765"/>
                </a:cxn>
                <a:cxn ang="0">
                  <a:pos x="236" y="877"/>
                </a:cxn>
                <a:cxn ang="0">
                  <a:pos x="312" y="964"/>
                </a:cxn>
                <a:cxn ang="0">
                  <a:pos x="382" y="1013"/>
                </a:cxn>
                <a:cxn ang="0">
                  <a:pos x="460" y="1045"/>
                </a:cxn>
                <a:cxn ang="0">
                  <a:pos x="576" y="1060"/>
                </a:cxn>
                <a:cxn ang="0">
                  <a:pos x="652" y="1055"/>
                </a:cxn>
                <a:cxn ang="0">
                  <a:pos x="723" y="1037"/>
                </a:cxn>
                <a:cxn ang="0">
                  <a:pos x="837" y="985"/>
                </a:cxn>
                <a:cxn ang="0">
                  <a:pos x="911" y="934"/>
                </a:cxn>
                <a:cxn ang="0">
                  <a:pos x="825" y="1073"/>
                </a:cxn>
                <a:cxn ang="0">
                  <a:pos x="712" y="1107"/>
                </a:cxn>
                <a:cxn ang="0">
                  <a:pos x="586" y="1122"/>
                </a:cxn>
                <a:cxn ang="0">
                  <a:pos x="461" y="1116"/>
                </a:cxn>
                <a:cxn ang="0">
                  <a:pos x="349" y="1092"/>
                </a:cxn>
                <a:cxn ang="0">
                  <a:pos x="249" y="1049"/>
                </a:cxn>
                <a:cxn ang="0">
                  <a:pos x="167" y="988"/>
                </a:cxn>
                <a:cxn ang="0">
                  <a:pos x="99" y="910"/>
                </a:cxn>
                <a:cxn ang="0">
                  <a:pos x="48" y="816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/>
              <a:ahLst/>
              <a:cxnLst>
                <a:cxn ang="0">
                  <a:pos x="280" y="60"/>
                </a:cxn>
                <a:cxn ang="0">
                  <a:pos x="139" y="60"/>
                </a:cxn>
                <a:cxn ang="0">
                  <a:pos x="216" y="525"/>
                </a:cxn>
                <a:cxn ang="0">
                  <a:pos x="246" y="522"/>
                </a:cxn>
                <a:cxn ang="0">
                  <a:pos x="283" y="521"/>
                </a:cxn>
                <a:cxn ang="0">
                  <a:pos x="332" y="516"/>
                </a:cxn>
                <a:cxn ang="0">
                  <a:pos x="382" y="502"/>
                </a:cxn>
                <a:cxn ang="0">
                  <a:pos x="427" y="480"/>
                </a:cxn>
                <a:cxn ang="0">
                  <a:pos x="466" y="452"/>
                </a:cxn>
                <a:cxn ang="0">
                  <a:pos x="497" y="418"/>
                </a:cxn>
                <a:cxn ang="0">
                  <a:pos x="520" y="378"/>
                </a:cxn>
                <a:cxn ang="0">
                  <a:pos x="536" y="333"/>
                </a:cxn>
                <a:cxn ang="0">
                  <a:pos x="543" y="283"/>
                </a:cxn>
                <a:cxn ang="0">
                  <a:pos x="542" y="240"/>
                </a:cxn>
                <a:cxn ang="0">
                  <a:pos x="537" y="203"/>
                </a:cxn>
                <a:cxn ang="0">
                  <a:pos x="525" y="168"/>
                </a:cxn>
                <a:cxn ang="0">
                  <a:pos x="507" y="137"/>
                </a:cxn>
                <a:cxn ang="0">
                  <a:pos x="485" y="110"/>
                </a:cxn>
                <a:cxn ang="0">
                  <a:pos x="457" y="89"/>
                </a:cxn>
                <a:cxn ang="0">
                  <a:pos x="422" y="74"/>
                </a:cxn>
                <a:cxn ang="0">
                  <a:pos x="380" y="65"/>
                </a:cxn>
                <a:cxn ang="0">
                  <a:pos x="351" y="63"/>
                </a:cxn>
                <a:cxn ang="0">
                  <a:pos x="310" y="586"/>
                </a:cxn>
                <a:cxn ang="0">
                  <a:pos x="272" y="588"/>
                </a:cxn>
                <a:cxn ang="0">
                  <a:pos x="240" y="588"/>
                </a:cxn>
                <a:cxn ang="0">
                  <a:pos x="220" y="586"/>
                </a:cxn>
                <a:cxn ang="0">
                  <a:pos x="183" y="584"/>
                </a:cxn>
                <a:cxn ang="0">
                  <a:pos x="111" y="1077"/>
                </a:cxn>
                <a:cxn ang="0">
                  <a:pos x="70" y="1074"/>
                </a:cxn>
                <a:cxn ang="0">
                  <a:pos x="0" y="0"/>
                </a:cxn>
                <a:cxn ang="0">
                  <a:pos x="354" y="1"/>
                </a:cxn>
                <a:cxn ang="0">
                  <a:pos x="447" y="10"/>
                </a:cxn>
                <a:cxn ang="0">
                  <a:pos x="523" y="24"/>
                </a:cxn>
                <a:cxn ang="0">
                  <a:pos x="582" y="47"/>
                </a:cxn>
                <a:cxn ang="0">
                  <a:pos x="627" y="79"/>
                </a:cxn>
                <a:cxn ang="0">
                  <a:pos x="659" y="120"/>
                </a:cxn>
                <a:cxn ang="0">
                  <a:pos x="679" y="172"/>
                </a:cxn>
                <a:cxn ang="0">
                  <a:pos x="688" y="235"/>
                </a:cxn>
                <a:cxn ang="0">
                  <a:pos x="685" y="304"/>
                </a:cxn>
                <a:cxn ang="0">
                  <a:pos x="674" y="364"/>
                </a:cxn>
                <a:cxn ang="0">
                  <a:pos x="652" y="416"/>
                </a:cxn>
                <a:cxn ang="0">
                  <a:pos x="619" y="460"/>
                </a:cxn>
                <a:cxn ang="0">
                  <a:pos x="575" y="497"/>
                </a:cxn>
                <a:cxn ang="0">
                  <a:pos x="521" y="528"/>
                </a:cxn>
                <a:cxn ang="0">
                  <a:pos x="457" y="553"/>
                </a:cxn>
                <a:cxn ang="0">
                  <a:pos x="379" y="574"/>
                </a:cxn>
                <a:cxn ang="0">
                  <a:pos x="334" y="584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6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/>
              <a:ahLst/>
              <a:cxnLst>
                <a:cxn ang="0">
                  <a:pos x="203" y="51"/>
                </a:cxn>
                <a:cxn ang="0">
                  <a:pos x="228" y="38"/>
                </a:cxn>
                <a:cxn ang="0">
                  <a:pos x="255" y="28"/>
                </a:cxn>
                <a:cxn ang="0">
                  <a:pos x="285" y="18"/>
                </a:cxn>
                <a:cxn ang="0">
                  <a:pos x="318" y="11"/>
                </a:cxn>
                <a:cxn ang="0">
                  <a:pos x="355" y="5"/>
                </a:cxn>
                <a:cxn ang="0">
                  <a:pos x="414" y="1"/>
                </a:cxn>
                <a:cxn ang="0">
                  <a:pos x="791" y="0"/>
                </a:cxn>
                <a:cxn ang="0">
                  <a:pos x="765" y="1077"/>
                </a:cxn>
                <a:cxn ang="0">
                  <a:pos x="746" y="1076"/>
                </a:cxn>
                <a:cxn ang="0">
                  <a:pos x="700" y="1076"/>
                </a:cxn>
                <a:cxn ang="0">
                  <a:pos x="653" y="1080"/>
                </a:cxn>
                <a:cxn ang="0">
                  <a:pos x="592" y="552"/>
                </a:cxn>
                <a:cxn ang="0">
                  <a:pos x="282" y="944"/>
                </a:cxn>
                <a:cxn ang="0">
                  <a:pos x="144" y="1076"/>
                </a:cxn>
                <a:cxn ang="0">
                  <a:pos x="125" y="1076"/>
                </a:cxn>
                <a:cxn ang="0">
                  <a:pos x="92" y="1074"/>
                </a:cxn>
                <a:cxn ang="0">
                  <a:pos x="38" y="1077"/>
                </a:cxn>
                <a:cxn ang="0">
                  <a:pos x="31" y="1040"/>
                </a:cxn>
                <a:cxn ang="0">
                  <a:pos x="431" y="540"/>
                </a:cxn>
                <a:cxn ang="0">
                  <a:pos x="366" y="524"/>
                </a:cxn>
                <a:cxn ang="0">
                  <a:pos x="306" y="502"/>
                </a:cxn>
                <a:cxn ang="0">
                  <a:pos x="251" y="475"/>
                </a:cxn>
                <a:cxn ang="0">
                  <a:pos x="202" y="441"/>
                </a:cxn>
                <a:cxn ang="0">
                  <a:pos x="180" y="420"/>
                </a:cxn>
                <a:cxn ang="0">
                  <a:pos x="160" y="399"/>
                </a:cxn>
                <a:cxn ang="0">
                  <a:pos x="144" y="377"/>
                </a:cxn>
                <a:cxn ang="0">
                  <a:pos x="131" y="352"/>
                </a:cxn>
                <a:cxn ang="0">
                  <a:pos x="121" y="327"/>
                </a:cxn>
                <a:cxn ang="0">
                  <a:pos x="113" y="299"/>
                </a:cxn>
                <a:cxn ang="0">
                  <a:pos x="109" y="270"/>
                </a:cxn>
                <a:cxn ang="0">
                  <a:pos x="107" y="240"/>
                </a:cxn>
                <a:cxn ang="0">
                  <a:pos x="109" y="210"/>
                </a:cxn>
                <a:cxn ang="0">
                  <a:pos x="112" y="183"/>
                </a:cxn>
                <a:cxn ang="0">
                  <a:pos x="119" y="157"/>
                </a:cxn>
                <a:cxn ang="0">
                  <a:pos x="129" y="134"/>
                </a:cxn>
                <a:cxn ang="0">
                  <a:pos x="141" y="113"/>
                </a:cxn>
                <a:cxn ang="0">
                  <a:pos x="156" y="92"/>
                </a:cxn>
                <a:cxn ang="0">
                  <a:pos x="172" y="74"/>
                </a:cxn>
                <a:cxn ang="0">
                  <a:pos x="192" y="58"/>
                </a:cxn>
                <a:cxn ang="0">
                  <a:pos x="653" y="57"/>
                </a:cxn>
                <a:cxn ang="0">
                  <a:pos x="519" y="54"/>
                </a:cxn>
                <a:cxn ang="0">
                  <a:pos x="458" y="56"/>
                </a:cxn>
                <a:cxn ang="0">
                  <a:pos x="421" y="60"/>
                </a:cxn>
                <a:cxn ang="0">
                  <a:pos x="381" y="69"/>
                </a:cxn>
                <a:cxn ang="0">
                  <a:pos x="346" y="83"/>
                </a:cxn>
                <a:cxn ang="0">
                  <a:pos x="315" y="101"/>
                </a:cxn>
                <a:cxn ang="0">
                  <a:pos x="291" y="123"/>
                </a:cxn>
                <a:cxn ang="0">
                  <a:pos x="272" y="150"/>
                </a:cxn>
                <a:cxn ang="0">
                  <a:pos x="258" y="182"/>
                </a:cxn>
                <a:cxn ang="0">
                  <a:pos x="251" y="218"/>
                </a:cxn>
                <a:cxn ang="0">
                  <a:pos x="248" y="258"/>
                </a:cxn>
                <a:cxn ang="0">
                  <a:pos x="251" y="300"/>
                </a:cxn>
                <a:cxn ang="0">
                  <a:pos x="261" y="339"/>
                </a:cxn>
                <a:cxn ang="0">
                  <a:pos x="279" y="374"/>
                </a:cxn>
                <a:cxn ang="0">
                  <a:pos x="304" y="404"/>
                </a:cxn>
                <a:cxn ang="0">
                  <a:pos x="333" y="432"/>
                </a:cxn>
                <a:cxn ang="0">
                  <a:pos x="367" y="454"/>
                </a:cxn>
                <a:cxn ang="0">
                  <a:pos x="407" y="471"/>
                </a:cxn>
                <a:cxn ang="0">
                  <a:pos x="450" y="484"/>
                </a:cxn>
                <a:cxn ang="0">
                  <a:pos x="507" y="492"/>
                </a:cxn>
                <a:cxn ang="0">
                  <a:pos x="579" y="494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7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/>
              <a:ahLst/>
              <a:cxnLst>
                <a:cxn ang="0">
                  <a:pos x="820" y="1081"/>
                </a:cxn>
                <a:cxn ang="0">
                  <a:pos x="725" y="1108"/>
                </a:cxn>
                <a:cxn ang="0">
                  <a:pos x="623" y="1121"/>
                </a:cxn>
                <a:cxn ang="0">
                  <a:pos x="488" y="1116"/>
                </a:cxn>
                <a:cxn ang="0">
                  <a:pos x="345" y="1082"/>
                </a:cxn>
                <a:cxn ang="0">
                  <a:pos x="222" y="1020"/>
                </a:cxn>
                <a:cxn ang="0">
                  <a:pos x="124" y="931"/>
                </a:cxn>
                <a:cxn ang="0">
                  <a:pos x="53" y="816"/>
                </a:cxn>
                <a:cxn ang="0">
                  <a:pos x="12" y="683"/>
                </a:cxn>
                <a:cxn ang="0">
                  <a:pos x="1" y="532"/>
                </a:cxn>
                <a:cxn ang="0">
                  <a:pos x="26" y="386"/>
                </a:cxn>
                <a:cxn ang="0">
                  <a:pos x="83" y="258"/>
                </a:cxn>
                <a:cxn ang="0">
                  <a:pos x="171" y="151"/>
                </a:cxn>
                <a:cxn ang="0">
                  <a:pos x="279" y="74"/>
                </a:cxn>
                <a:cxn ang="0">
                  <a:pos x="408" y="22"/>
                </a:cxn>
                <a:cxn ang="0">
                  <a:pos x="554" y="1"/>
                </a:cxn>
                <a:cxn ang="0">
                  <a:pos x="696" y="8"/>
                </a:cxn>
                <a:cxn ang="0">
                  <a:pos x="832" y="41"/>
                </a:cxn>
                <a:cxn ang="0">
                  <a:pos x="955" y="99"/>
                </a:cxn>
                <a:cxn ang="0">
                  <a:pos x="1056" y="185"/>
                </a:cxn>
                <a:cxn ang="0">
                  <a:pos x="1132" y="300"/>
                </a:cxn>
                <a:cxn ang="0">
                  <a:pos x="1175" y="441"/>
                </a:cxn>
                <a:cxn ang="0">
                  <a:pos x="1180" y="581"/>
                </a:cxn>
                <a:cxn ang="0">
                  <a:pos x="1167" y="682"/>
                </a:cxn>
                <a:cxn ang="0">
                  <a:pos x="1138" y="774"/>
                </a:cxn>
                <a:cxn ang="0">
                  <a:pos x="1096" y="859"/>
                </a:cxn>
                <a:cxn ang="0">
                  <a:pos x="1039" y="935"/>
                </a:cxn>
                <a:cxn ang="0">
                  <a:pos x="972" y="997"/>
                </a:cxn>
                <a:cxn ang="0">
                  <a:pos x="891" y="1048"/>
                </a:cxn>
                <a:cxn ang="0">
                  <a:pos x="631" y="53"/>
                </a:cxn>
                <a:cxn ang="0">
                  <a:pos x="526" y="57"/>
                </a:cxn>
                <a:cxn ang="0">
                  <a:pos x="414" y="90"/>
                </a:cxn>
                <a:cxn ang="0">
                  <a:pos x="320" y="149"/>
                </a:cxn>
                <a:cxn ang="0">
                  <a:pos x="246" y="233"/>
                </a:cxn>
                <a:cxn ang="0">
                  <a:pos x="193" y="341"/>
                </a:cxn>
                <a:cxn ang="0">
                  <a:pos x="163" y="469"/>
                </a:cxn>
                <a:cxn ang="0">
                  <a:pos x="157" y="610"/>
                </a:cxn>
                <a:cxn ang="0">
                  <a:pos x="173" y="741"/>
                </a:cxn>
                <a:cxn ang="0">
                  <a:pos x="215" y="852"/>
                </a:cxn>
                <a:cxn ang="0">
                  <a:pos x="280" y="942"/>
                </a:cxn>
                <a:cxn ang="0">
                  <a:pos x="363" y="1009"/>
                </a:cxn>
                <a:cxn ang="0">
                  <a:pos x="459" y="1052"/>
                </a:cxn>
                <a:cxn ang="0">
                  <a:pos x="564" y="1069"/>
                </a:cxn>
                <a:cxn ang="0">
                  <a:pos x="691" y="1058"/>
                </a:cxn>
                <a:cxn ang="0">
                  <a:pos x="803" y="1008"/>
                </a:cxn>
                <a:cxn ang="0">
                  <a:pos x="891" y="932"/>
                </a:cxn>
                <a:cxn ang="0">
                  <a:pos x="956" y="834"/>
                </a:cxn>
                <a:cxn ang="0">
                  <a:pos x="999" y="724"/>
                </a:cxn>
                <a:cxn ang="0">
                  <a:pos x="1023" y="612"/>
                </a:cxn>
                <a:cxn ang="0">
                  <a:pos x="1025" y="480"/>
                </a:cxn>
                <a:cxn ang="0">
                  <a:pos x="999" y="338"/>
                </a:cxn>
                <a:cxn ang="0">
                  <a:pos x="962" y="254"/>
                </a:cxn>
                <a:cxn ang="0">
                  <a:pos x="898" y="169"/>
                </a:cxn>
                <a:cxn ang="0">
                  <a:pos x="838" y="123"/>
                </a:cxn>
                <a:cxn ang="0">
                  <a:pos x="769" y="86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8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/>
              <a:ahLst/>
              <a:cxnLst>
                <a:cxn ang="0">
                  <a:pos x="138" y="536"/>
                </a:cxn>
                <a:cxn ang="0">
                  <a:pos x="138" y="1080"/>
                </a:cxn>
                <a:cxn ang="0">
                  <a:pos x="110" y="1077"/>
                </a:cxn>
                <a:cxn ang="0">
                  <a:pos x="98" y="1076"/>
                </a:cxn>
                <a:cxn ang="0">
                  <a:pos x="91" y="1076"/>
                </a:cxn>
                <a:cxn ang="0">
                  <a:pos x="69" y="1074"/>
                </a:cxn>
                <a:cxn ang="0">
                  <a:pos x="37" y="1076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40" y="2"/>
                </a:cxn>
                <a:cxn ang="0">
                  <a:pos x="69" y="3"/>
                </a:cxn>
                <a:cxn ang="0">
                  <a:pos x="95" y="2"/>
                </a:cxn>
                <a:cxn ang="0">
                  <a:pos x="138" y="0"/>
                </a:cxn>
                <a:cxn ang="0">
                  <a:pos x="138" y="452"/>
                </a:cxn>
                <a:cxn ang="0">
                  <a:pos x="470" y="461"/>
                </a:cxn>
                <a:cxn ang="0">
                  <a:pos x="488" y="460"/>
                </a:cxn>
                <a:cxn ang="0">
                  <a:pos x="507" y="459"/>
                </a:cxn>
                <a:cxn ang="0">
                  <a:pos x="527" y="458"/>
                </a:cxn>
                <a:cxn ang="0">
                  <a:pos x="548" y="458"/>
                </a:cxn>
                <a:cxn ang="0">
                  <a:pos x="569" y="456"/>
                </a:cxn>
                <a:cxn ang="0">
                  <a:pos x="591" y="455"/>
                </a:cxn>
                <a:cxn ang="0">
                  <a:pos x="614" y="455"/>
                </a:cxn>
                <a:cxn ang="0">
                  <a:pos x="638" y="454"/>
                </a:cxn>
                <a:cxn ang="0">
                  <a:pos x="661" y="454"/>
                </a:cxn>
                <a:cxn ang="0">
                  <a:pos x="684" y="453"/>
                </a:cxn>
                <a:cxn ang="0">
                  <a:pos x="706" y="453"/>
                </a:cxn>
                <a:cxn ang="0">
                  <a:pos x="728" y="453"/>
                </a:cxn>
                <a:cxn ang="0">
                  <a:pos x="748" y="452"/>
                </a:cxn>
                <a:cxn ang="0">
                  <a:pos x="767" y="452"/>
                </a:cxn>
                <a:cxn ang="0">
                  <a:pos x="785" y="452"/>
                </a:cxn>
                <a:cxn ang="0">
                  <a:pos x="803" y="452"/>
                </a:cxn>
                <a:cxn ang="0">
                  <a:pos x="803" y="0"/>
                </a:cxn>
                <a:cxn ang="0">
                  <a:pos x="843" y="2"/>
                </a:cxn>
                <a:cxn ang="0">
                  <a:pos x="872" y="3"/>
                </a:cxn>
                <a:cxn ang="0">
                  <a:pos x="898" y="2"/>
                </a:cxn>
                <a:cxn ang="0">
                  <a:pos x="941" y="0"/>
                </a:cxn>
                <a:cxn ang="0">
                  <a:pos x="941" y="1080"/>
                </a:cxn>
                <a:cxn ang="0">
                  <a:pos x="912" y="1077"/>
                </a:cxn>
                <a:cxn ang="0">
                  <a:pos x="901" y="1076"/>
                </a:cxn>
                <a:cxn ang="0">
                  <a:pos x="894" y="1076"/>
                </a:cxn>
                <a:cxn ang="0">
                  <a:pos x="872" y="1074"/>
                </a:cxn>
                <a:cxn ang="0">
                  <a:pos x="847" y="1076"/>
                </a:cxn>
                <a:cxn ang="0">
                  <a:pos x="828" y="1077"/>
                </a:cxn>
                <a:cxn ang="0">
                  <a:pos x="803" y="1080"/>
                </a:cxn>
                <a:cxn ang="0">
                  <a:pos x="803" y="536"/>
                </a:cxn>
                <a:cxn ang="0">
                  <a:pos x="692" y="534"/>
                </a:cxn>
                <a:cxn ang="0">
                  <a:pos x="562" y="529"/>
                </a:cxn>
                <a:cxn ang="0">
                  <a:pos x="378" y="529"/>
                </a:cxn>
                <a:cxn ang="0">
                  <a:pos x="365" y="529"/>
                </a:cxn>
                <a:cxn ang="0">
                  <a:pos x="349" y="529"/>
                </a:cxn>
                <a:cxn ang="0">
                  <a:pos x="330" y="530"/>
                </a:cxn>
                <a:cxn ang="0">
                  <a:pos x="309" y="530"/>
                </a:cxn>
                <a:cxn ang="0">
                  <a:pos x="288" y="532"/>
                </a:cxn>
                <a:cxn ang="0">
                  <a:pos x="271" y="533"/>
                </a:cxn>
                <a:cxn ang="0">
                  <a:pos x="257" y="533"/>
                </a:cxn>
                <a:cxn ang="0">
                  <a:pos x="249" y="534"/>
                </a:cxn>
                <a:cxn ang="0">
                  <a:pos x="138" y="536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9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/>
              <a:ahLst/>
              <a:cxnLst>
                <a:cxn ang="0">
                  <a:pos x="250" y="1049"/>
                </a:cxn>
                <a:cxn ang="0">
                  <a:pos x="168" y="988"/>
                </a:cxn>
                <a:cxn ang="0">
                  <a:pos x="100" y="910"/>
                </a:cxn>
                <a:cxn ang="0">
                  <a:pos x="49" y="816"/>
                </a:cxn>
                <a:cxn ang="0">
                  <a:pos x="15" y="708"/>
                </a:cxn>
                <a:cxn ang="0">
                  <a:pos x="1" y="589"/>
                </a:cxn>
                <a:cxn ang="0">
                  <a:pos x="4" y="494"/>
                </a:cxn>
                <a:cxn ang="0">
                  <a:pos x="15" y="415"/>
                </a:cxn>
                <a:cxn ang="0">
                  <a:pos x="37" y="341"/>
                </a:cxn>
                <a:cxn ang="0">
                  <a:pos x="69" y="273"/>
                </a:cxn>
                <a:cxn ang="0">
                  <a:pos x="109" y="212"/>
                </a:cxn>
                <a:cxn ang="0">
                  <a:pos x="157" y="159"/>
                </a:cxn>
                <a:cxn ang="0">
                  <a:pos x="213" y="113"/>
                </a:cxn>
                <a:cxn ang="0">
                  <a:pos x="276" y="75"/>
                </a:cxn>
                <a:cxn ang="0">
                  <a:pos x="345" y="44"/>
                </a:cxn>
                <a:cxn ang="0">
                  <a:pos x="417" y="21"/>
                </a:cxn>
                <a:cxn ang="0">
                  <a:pos x="494" y="6"/>
                </a:cxn>
                <a:cxn ang="0">
                  <a:pos x="575" y="0"/>
                </a:cxn>
                <a:cxn ang="0">
                  <a:pos x="682" y="4"/>
                </a:cxn>
                <a:cxn ang="0">
                  <a:pos x="798" y="25"/>
                </a:cxn>
                <a:cxn ang="0">
                  <a:pos x="907" y="61"/>
                </a:cxn>
                <a:cxn ang="0">
                  <a:pos x="907" y="159"/>
                </a:cxn>
                <a:cxn ang="0">
                  <a:pos x="866" y="171"/>
                </a:cxn>
                <a:cxn ang="0">
                  <a:pos x="785" y="113"/>
                </a:cxn>
                <a:cxn ang="0">
                  <a:pos x="694" y="75"/>
                </a:cxn>
                <a:cxn ang="0">
                  <a:pos x="624" y="61"/>
                </a:cxn>
                <a:cxn ang="0">
                  <a:pos x="554" y="60"/>
                </a:cxn>
                <a:cxn ang="0">
                  <a:pos x="491" y="69"/>
                </a:cxn>
                <a:cxn ang="0">
                  <a:pos x="432" y="86"/>
                </a:cxn>
                <a:cxn ang="0">
                  <a:pos x="379" y="111"/>
                </a:cxn>
                <a:cxn ang="0">
                  <a:pos x="330" y="144"/>
                </a:cxn>
                <a:cxn ang="0">
                  <a:pos x="286" y="184"/>
                </a:cxn>
                <a:cxn ang="0">
                  <a:pos x="249" y="231"/>
                </a:cxn>
                <a:cxn ang="0">
                  <a:pos x="206" y="313"/>
                </a:cxn>
                <a:cxn ang="0">
                  <a:pos x="168" y="434"/>
                </a:cxn>
                <a:cxn ang="0">
                  <a:pos x="156" y="564"/>
                </a:cxn>
                <a:cxn ang="0">
                  <a:pos x="169" y="702"/>
                </a:cxn>
                <a:cxn ang="0">
                  <a:pos x="208" y="824"/>
                </a:cxn>
                <a:cxn ang="0">
                  <a:pos x="273" y="924"/>
                </a:cxn>
                <a:cxn ang="0">
                  <a:pos x="358" y="998"/>
                </a:cxn>
                <a:cxn ang="0">
                  <a:pos x="461" y="1045"/>
                </a:cxn>
                <a:cxn ang="0">
                  <a:pos x="577" y="1060"/>
                </a:cxn>
                <a:cxn ang="0">
                  <a:pos x="653" y="1055"/>
                </a:cxn>
                <a:cxn ang="0">
                  <a:pos x="725" y="1037"/>
                </a:cxn>
                <a:cxn ang="0">
                  <a:pos x="839" y="985"/>
                </a:cxn>
                <a:cxn ang="0">
                  <a:pos x="911" y="934"/>
                </a:cxn>
                <a:cxn ang="0">
                  <a:pos x="827" y="1073"/>
                </a:cxn>
                <a:cxn ang="0">
                  <a:pos x="713" y="1107"/>
                </a:cxn>
                <a:cxn ang="0">
                  <a:pos x="587" y="1122"/>
                </a:cxn>
                <a:cxn ang="0">
                  <a:pos x="462" y="1116"/>
                </a:cxn>
                <a:cxn ang="0">
                  <a:pos x="349" y="1092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0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/>
              <a:ahLst/>
              <a:cxnLst>
                <a:cxn ang="0">
                  <a:pos x="229" y="777"/>
                </a:cxn>
                <a:cxn ang="0">
                  <a:pos x="184" y="901"/>
                </a:cxn>
                <a:cxn ang="0">
                  <a:pos x="147" y="998"/>
                </a:cxn>
                <a:cxn ang="0">
                  <a:pos x="114" y="1104"/>
                </a:cxn>
                <a:cxn ang="0">
                  <a:pos x="88" y="1101"/>
                </a:cxn>
                <a:cxn ang="0">
                  <a:pos x="80" y="1100"/>
                </a:cxn>
                <a:cxn ang="0">
                  <a:pos x="72" y="1100"/>
                </a:cxn>
                <a:cxn ang="0">
                  <a:pos x="54" y="1098"/>
                </a:cxn>
                <a:cxn ang="0">
                  <a:pos x="36" y="1098"/>
                </a:cxn>
                <a:cxn ang="0">
                  <a:pos x="23" y="1100"/>
                </a:cxn>
                <a:cxn ang="0">
                  <a:pos x="0" y="1104"/>
                </a:cxn>
                <a:cxn ang="0">
                  <a:pos x="491" y="0"/>
                </a:cxn>
                <a:cxn ang="0">
                  <a:pos x="528" y="0"/>
                </a:cxn>
                <a:cxn ang="0">
                  <a:pos x="1001" y="1104"/>
                </a:cxn>
                <a:cxn ang="0">
                  <a:pos x="968" y="1101"/>
                </a:cxn>
                <a:cxn ang="0">
                  <a:pos x="957" y="1101"/>
                </a:cxn>
                <a:cxn ang="0">
                  <a:pos x="953" y="1100"/>
                </a:cxn>
                <a:cxn ang="0">
                  <a:pos x="944" y="1100"/>
                </a:cxn>
                <a:cxn ang="0">
                  <a:pos x="919" y="1098"/>
                </a:cxn>
                <a:cxn ang="0">
                  <a:pos x="893" y="1098"/>
                </a:cxn>
                <a:cxn ang="0">
                  <a:pos x="871" y="1100"/>
                </a:cxn>
                <a:cxn ang="0">
                  <a:pos x="836" y="1104"/>
                </a:cxn>
                <a:cxn ang="0">
                  <a:pos x="819" y="1057"/>
                </a:cxn>
                <a:cxn ang="0">
                  <a:pos x="804" y="1018"/>
                </a:cxn>
                <a:cxn ang="0">
                  <a:pos x="793" y="985"/>
                </a:cxn>
                <a:cxn ang="0">
                  <a:pos x="782" y="958"/>
                </a:cxn>
                <a:cxn ang="0">
                  <a:pos x="777" y="941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3" y="854"/>
                </a:cxn>
                <a:cxn ang="0">
                  <a:pos x="733" y="830"/>
                </a:cxn>
                <a:cxn ang="0">
                  <a:pos x="724" y="805"/>
                </a:cxn>
                <a:cxn ang="0">
                  <a:pos x="713" y="780"/>
                </a:cxn>
                <a:cxn ang="0">
                  <a:pos x="703" y="754"/>
                </a:cxn>
                <a:cxn ang="0">
                  <a:pos x="692" y="729"/>
                </a:cxn>
                <a:cxn ang="0">
                  <a:pos x="682" y="703"/>
                </a:cxn>
                <a:cxn ang="0">
                  <a:pos x="670" y="677"/>
                </a:cxn>
                <a:cxn ang="0">
                  <a:pos x="269" y="677"/>
                </a:cxn>
                <a:cxn ang="0">
                  <a:pos x="229" y="777"/>
                </a:cxn>
                <a:cxn ang="0">
                  <a:pos x="646" y="610"/>
                </a:cxn>
                <a:cxn ang="0">
                  <a:pos x="472" y="208"/>
                </a:cxn>
                <a:cxn ang="0">
                  <a:pos x="299" y="610"/>
                </a:cxn>
                <a:cxn ang="0">
                  <a:pos x="646" y="610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1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/>
              <a:ahLst/>
              <a:cxnLst>
                <a:cxn ang="0">
                  <a:pos x="233" y="587"/>
                </a:cxn>
                <a:cxn ang="0">
                  <a:pos x="194" y="586"/>
                </a:cxn>
                <a:cxn ang="0">
                  <a:pos x="139" y="584"/>
                </a:cxn>
                <a:cxn ang="0">
                  <a:pos x="99" y="1076"/>
                </a:cxn>
                <a:cxn ang="0">
                  <a:pos x="37" y="1076"/>
                </a:cxn>
                <a:cxn ang="0">
                  <a:pos x="283" y="0"/>
                </a:cxn>
                <a:cxn ang="0">
                  <a:pos x="388" y="3"/>
                </a:cxn>
                <a:cxn ang="0">
                  <a:pos x="475" y="13"/>
                </a:cxn>
                <a:cxn ang="0">
                  <a:pos x="544" y="31"/>
                </a:cxn>
                <a:cxn ang="0">
                  <a:pos x="599" y="56"/>
                </a:cxn>
                <a:cxn ang="0">
                  <a:pos x="640" y="91"/>
                </a:cxn>
                <a:cxn ang="0">
                  <a:pos x="667" y="136"/>
                </a:cxn>
                <a:cxn ang="0">
                  <a:pos x="683" y="192"/>
                </a:cxn>
                <a:cxn ang="0">
                  <a:pos x="689" y="258"/>
                </a:cxn>
                <a:cxn ang="0">
                  <a:pos x="683" y="325"/>
                </a:cxn>
                <a:cxn ang="0">
                  <a:pos x="667" y="382"/>
                </a:cxn>
                <a:cxn ang="0">
                  <a:pos x="642" y="431"/>
                </a:cxn>
                <a:cxn ang="0">
                  <a:pos x="605" y="473"/>
                </a:cxn>
                <a:cxn ang="0">
                  <a:pos x="559" y="507"/>
                </a:cxn>
                <a:cxn ang="0">
                  <a:pos x="501" y="537"/>
                </a:cxn>
                <a:cxn ang="0">
                  <a:pos x="432" y="560"/>
                </a:cxn>
                <a:cxn ang="0">
                  <a:pos x="351" y="580"/>
                </a:cxn>
                <a:cxn ang="0">
                  <a:pos x="323" y="585"/>
                </a:cxn>
                <a:cxn ang="0">
                  <a:pos x="286" y="588"/>
                </a:cxn>
                <a:cxn ang="0">
                  <a:pos x="246" y="588"/>
                </a:cxn>
                <a:cxn ang="0">
                  <a:pos x="224" y="524"/>
                </a:cxn>
                <a:cxn ang="0">
                  <a:pos x="260" y="522"/>
                </a:cxn>
                <a:cxn ang="0">
                  <a:pos x="293" y="521"/>
                </a:cxn>
                <a:cxn ang="0">
                  <a:pos x="350" y="513"/>
                </a:cxn>
                <a:cxn ang="0">
                  <a:pos x="399" y="496"/>
                </a:cxn>
                <a:cxn ang="0">
                  <a:pos x="442" y="471"/>
                </a:cxn>
                <a:cxn ang="0">
                  <a:pos x="478" y="442"/>
                </a:cxn>
                <a:cxn ang="0">
                  <a:pos x="506" y="406"/>
                </a:cxn>
                <a:cxn ang="0">
                  <a:pos x="528" y="363"/>
                </a:cxn>
                <a:cxn ang="0">
                  <a:pos x="539" y="317"/>
                </a:cxn>
                <a:cxn ang="0">
                  <a:pos x="544" y="266"/>
                </a:cxn>
                <a:cxn ang="0">
                  <a:pos x="541" y="227"/>
                </a:cxn>
                <a:cxn ang="0">
                  <a:pos x="534" y="191"/>
                </a:cxn>
                <a:cxn ang="0">
                  <a:pos x="520" y="157"/>
                </a:cxn>
                <a:cxn ang="0">
                  <a:pos x="501" y="127"/>
                </a:cxn>
                <a:cxn ang="0">
                  <a:pos x="476" y="103"/>
                </a:cxn>
                <a:cxn ang="0">
                  <a:pos x="445" y="84"/>
                </a:cxn>
                <a:cxn ang="0">
                  <a:pos x="409" y="70"/>
                </a:cxn>
                <a:cxn ang="0">
                  <a:pos x="366" y="64"/>
                </a:cxn>
                <a:cxn ang="0">
                  <a:pos x="337" y="62"/>
                </a:cxn>
                <a:cxn ang="0">
                  <a:pos x="281" y="60"/>
                </a:cxn>
                <a:cxn ang="0">
                  <a:pos x="139" y="60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2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/>
              <a:ahLst/>
              <a:cxnLst>
                <a:cxn ang="0">
                  <a:pos x="139" y="530"/>
                </a:cxn>
                <a:cxn ang="0">
                  <a:pos x="139" y="1081"/>
                </a:cxn>
                <a:cxn ang="0">
                  <a:pos x="111" y="1078"/>
                </a:cxn>
                <a:cxn ang="0">
                  <a:pos x="99" y="1077"/>
                </a:cxn>
                <a:cxn ang="0">
                  <a:pos x="92" y="1077"/>
                </a:cxn>
                <a:cxn ang="0">
                  <a:pos x="69" y="1075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39" y="3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39" y="1"/>
                </a:cxn>
                <a:cxn ang="0">
                  <a:pos x="139" y="488"/>
                </a:cxn>
                <a:cxn ang="0">
                  <a:pos x="143" y="490"/>
                </a:cxn>
                <a:cxn ang="0">
                  <a:pos x="147" y="491"/>
                </a:cxn>
                <a:cxn ang="0">
                  <a:pos x="154" y="490"/>
                </a:cxn>
                <a:cxn ang="0">
                  <a:pos x="161" y="488"/>
                </a:cxn>
                <a:cxn ang="0">
                  <a:pos x="170" y="484"/>
                </a:cxn>
                <a:cxn ang="0">
                  <a:pos x="178" y="479"/>
                </a:cxn>
                <a:cxn ang="0">
                  <a:pos x="185" y="473"/>
                </a:cxn>
                <a:cxn ang="0">
                  <a:pos x="194" y="466"/>
                </a:cxn>
                <a:cxn ang="0">
                  <a:pos x="202" y="459"/>
                </a:cxn>
                <a:cxn ang="0">
                  <a:pos x="212" y="450"/>
                </a:cxn>
                <a:cxn ang="0">
                  <a:pos x="223" y="440"/>
                </a:cxn>
                <a:cxn ang="0">
                  <a:pos x="234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1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7" y="3"/>
                </a:cxn>
                <a:cxn ang="0">
                  <a:pos x="773" y="0"/>
                </a:cxn>
                <a:cxn ang="0">
                  <a:pos x="416" y="345"/>
                </a:cxn>
                <a:cxn ang="0">
                  <a:pos x="283" y="480"/>
                </a:cxn>
                <a:cxn ang="0">
                  <a:pos x="416" y="630"/>
                </a:cxn>
                <a:cxn ang="0">
                  <a:pos x="569" y="804"/>
                </a:cxn>
                <a:cxn ang="0">
                  <a:pos x="666" y="915"/>
                </a:cxn>
                <a:cxn ang="0">
                  <a:pos x="794" y="1073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2" y="1077"/>
                </a:cxn>
                <a:cxn ang="0">
                  <a:pos x="734" y="1077"/>
                </a:cxn>
                <a:cxn ang="0">
                  <a:pos x="707" y="1075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1" y="1001"/>
                </a:cxn>
                <a:cxn ang="0">
                  <a:pos x="535" y="967"/>
                </a:cxn>
                <a:cxn ang="0">
                  <a:pos x="511" y="937"/>
                </a:cxn>
                <a:cxn ang="0">
                  <a:pos x="165" y="535"/>
                </a:cxn>
                <a:cxn ang="0">
                  <a:pos x="160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2" y="526"/>
                </a:cxn>
                <a:cxn ang="0">
                  <a:pos x="141" y="528"/>
                </a:cxn>
                <a:cxn ang="0">
                  <a:pos x="140" y="529"/>
                </a:cxn>
                <a:cxn ang="0">
                  <a:pos x="139" y="530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3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/>
              <a:ahLst/>
              <a:cxnLst>
                <a:cxn ang="0">
                  <a:pos x="396" y="534"/>
                </a:cxn>
                <a:cxn ang="0">
                  <a:pos x="334" y="515"/>
                </a:cxn>
                <a:cxn ang="0">
                  <a:pos x="277" y="489"/>
                </a:cxn>
                <a:cxn ang="0">
                  <a:pos x="224" y="459"/>
                </a:cxn>
                <a:cxn ang="0">
                  <a:pos x="189" y="432"/>
                </a:cxn>
                <a:cxn ang="0">
                  <a:pos x="169" y="411"/>
                </a:cxn>
                <a:cxn ang="0">
                  <a:pos x="151" y="390"/>
                </a:cxn>
                <a:cxn ang="0">
                  <a:pos x="136" y="366"/>
                </a:cxn>
                <a:cxn ang="0">
                  <a:pos x="124" y="341"/>
                </a:cxn>
                <a:cxn ang="0">
                  <a:pos x="116" y="314"/>
                </a:cxn>
                <a:cxn ang="0">
                  <a:pos x="109" y="286"/>
                </a:cxn>
                <a:cxn ang="0">
                  <a:pos x="107" y="256"/>
                </a:cxn>
                <a:cxn ang="0">
                  <a:pos x="106" y="226"/>
                </a:cxn>
                <a:cxn ang="0">
                  <a:pos x="109" y="198"/>
                </a:cxn>
                <a:cxn ang="0">
                  <a:pos x="115" y="171"/>
                </a:cxn>
                <a:cxn ang="0">
                  <a:pos x="122" y="147"/>
                </a:cxn>
                <a:cxn ang="0">
                  <a:pos x="133" y="124"/>
                </a:cxn>
                <a:cxn ang="0">
                  <a:pos x="145" y="103"/>
                </a:cxn>
                <a:cxn ang="0">
                  <a:pos x="161" y="85"/>
                </a:cxn>
                <a:cxn ang="0">
                  <a:pos x="180" y="68"/>
                </a:cxn>
                <a:cxn ang="0">
                  <a:pos x="201" y="53"/>
                </a:cxn>
                <a:cxn ang="0">
                  <a:pos x="226" y="40"/>
                </a:cxn>
                <a:cxn ang="0">
                  <a:pos x="252" y="29"/>
                </a:cxn>
                <a:cxn ang="0">
                  <a:pos x="283" y="19"/>
                </a:cxn>
                <a:cxn ang="0">
                  <a:pos x="317" y="12"/>
                </a:cxn>
                <a:cxn ang="0">
                  <a:pos x="353" y="5"/>
                </a:cxn>
                <a:cxn ang="0">
                  <a:pos x="413" y="1"/>
                </a:cxn>
                <a:cxn ang="0">
                  <a:pos x="790" y="0"/>
                </a:cxn>
                <a:cxn ang="0">
                  <a:pos x="764" y="1079"/>
                </a:cxn>
                <a:cxn ang="0">
                  <a:pos x="745" y="1078"/>
                </a:cxn>
                <a:cxn ang="0">
                  <a:pos x="698" y="1078"/>
                </a:cxn>
                <a:cxn ang="0">
                  <a:pos x="653" y="1081"/>
                </a:cxn>
                <a:cxn ang="0">
                  <a:pos x="591" y="553"/>
                </a:cxn>
                <a:cxn ang="0">
                  <a:pos x="280" y="945"/>
                </a:cxn>
                <a:cxn ang="0">
                  <a:pos x="143" y="1078"/>
                </a:cxn>
                <a:cxn ang="0">
                  <a:pos x="123" y="1076"/>
                </a:cxn>
                <a:cxn ang="0">
                  <a:pos x="91" y="1075"/>
                </a:cxn>
                <a:cxn ang="0">
                  <a:pos x="36" y="1079"/>
                </a:cxn>
                <a:cxn ang="0">
                  <a:pos x="30" y="1041"/>
                </a:cxn>
                <a:cxn ang="0">
                  <a:pos x="430" y="540"/>
                </a:cxn>
                <a:cxn ang="0">
                  <a:pos x="484" y="56"/>
                </a:cxn>
                <a:cxn ang="0">
                  <a:pos x="436" y="59"/>
                </a:cxn>
                <a:cxn ang="0">
                  <a:pos x="400" y="65"/>
                </a:cxn>
                <a:cxn ang="0">
                  <a:pos x="361" y="76"/>
                </a:cxn>
                <a:cxn ang="0">
                  <a:pos x="329" y="91"/>
                </a:cxn>
                <a:cxn ang="0">
                  <a:pos x="301" y="112"/>
                </a:cxn>
                <a:cxn ang="0">
                  <a:pos x="280" y="137"/>
                </a:cxn>
                <a:cxn ang="0">
                  <a:pos x="263" y="166"/>
                </a:cxn>
                <a:cxn ang="0">
                  <a:pos x="252" y="200"/>
                </a:cxn>
                <a:cxn ang="0">
                  <a:pos x="247" y="238"/>
                </a:cxn>
                <a:cxn ang="0">
                  <a:pos x="247" y="280"/>
                </a:cxn>
                <a:cxn ang="0">
                  <a:pos x="254" y="321"/>
                </a:cxn>
                <a:cxn ang="0">
                  <a:pos x="268" y="358"/>
                </a:cxn>
                <a:cxn ang="0">
                  <a:pos x="288" y="391"/>
                </a:cxn>
                <a:cxn ang="0">
                  <a:pos x="316" y="419"/>
                </a:cxn>
                <a:cxn ang="0">
                  <a:pos x="348" y="445"/>
                </a:cxn>
                <a:cxn ang="0">
                  <a:pos x="385" y="464"/>
                </a:cxn>
                <a:cxn ang="0">
                  <a:pos x="426" y="480"/>
                </a:cxn>
                <a:cxn ang="0">
                  <a:pos x="476" y="489"/>
                </a:cxn>
                <a:cxn ang="0">
                  <a:pos x="540" y="494"/>
                </a:cxn>
                <a:cxn ang="0">
                  <a:pos x="653" y="495"/>
                </a:cxn>
                <a:cxn ang="0">
                  <a:pos x="589" y="56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4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/>
              <a:ahLst/>
              <a:cxnLst>
                <a:cxn ang="0">
                  <a:pos x="138" y="824"/>
                </a:cxn>
                <a:cxn ang="0">
                  <a:pos x="154" y="824"/>
                </a:cxn>
                <a:cxn ang="0">
                  <a:pos x="872" y="0"/>
                </a:cxn>
                <a:cxn ang="0">
                  <a:pos x="941" y="0"/>
                </a:cxn>
                <a:cxn ang="0">
                  <a:pos x="941" y="1081"/>
                </a:cxn>
                <a:cxn ang="0">
                  <a:pos x="921" y="1079"/>
                </a:cxn>
                <a:cxn ang="0">
                  <a:pos x="903" y="1076"/>
                </a:cxn>
                <a:cxn ang="0">
                  <a:pos x="886" y="1076"/>
                </a:cxn>
                <a:cxn ang="0">
                  <a:pos x="872" y="1075"/>
                </a:cxn>
                <a:cxn ang="0">
                  <a:pos x="859" y="1076"/>
                </a:cxn>
                <a:cxn ang="0">
                  <a:pos x="843" y="1076"/>
                </a:cxn>
                <a:cxn ang="0">
                  <a:pos x="824" y="1079"/>
                </a:cxn>
                <a:cxn ang="0">
                  <a:pos x="803" y="1081"/>
                </a:cxn>
                <a:cxn ang="0">
                  <a:pos x="803" y="219"/>
                </a:cxn>
                <a:cxn ang="0">
                  <a:pos x="786" y="219"/>
                </a:cxn>
                <a:cxn ang="0">
                  <a:pos x="129" y="984"/>
                </a:cxn>
                <a:cxn ang="0">
                  <a:pos x="106" y="1011"/>
                </a:cxn>
                <a:cxn ang="0">
                  <a:pos x="83" y="1036"/>
                </a:cxn>
                <a:cxn ang="0">
                  <a:pos x="64" y="1059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3"/>
                </a:cxn>
                <a:cxn ang="0">
                  <a:pos x="44" y="4"/>
                </a:cxn>
                <a:cxn ang="0">
                  <a:pos x="69" y="4"/>
                </a:cxn>
                <a:cxn ang="0">
                  <a:pos x="138" y="0"/>
                </a:cxn>
                <a:cxn ang="0">
                  <a:pos x="138" y="824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5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96" y="3"/>
                </a:cxn>
                <a:cxn ang="0">
                  <a:pos x="139" y="0"/>
                </a:cxn>
                <a:cxn ang="0">
                  <a:pos x="139" y="453"/>
                </a:cxn>
                <a:cxn ang="0">
                  <a:pos x="472" y="461"/>
                </a:cxn>
                <a:cxn ang="0">
                  <a:pos x="489" y="460"/>
                </a:cxn>
                <a:cxn ang="0">
                  <a:pos x="509" y="460"/>
                </a:cxn>
                <a:cxn ang="0">
                  <a:pos x="528" y="459"/>
                </a:cxn>
                <a:cxn ang="0">
                  <a:pos x="549" y="459"/>
                </a:cxn>
                <a:cxn ang="0">
                  <a:pos x="570" y="458"/>
                </a:cxn>
                <a:cxn ang="0">
                  <a:pos x="592" y="457"/>
                </a:cxn>
                <a:cxn ang="0">
                  <a:pos x="614" y="457"/>
                </a:cxn>
                <a:cxn ang="0">
                  <a:pos x="639" y="456"/>
                </a:cxn>
                <a:cxn ang="0">
                  <a:pos x="662" y="456"/>
                </a:cxn>
                <a:cxn ang="0">
                  <a:pos x="684" y="454"/>
                </a:cxn>
                <a:cxn ang="0">
                  <a:pos x="707" y="454"/>
                </a:cxn>
                <a:cxn ang="0">
                  <a:pos x="727" y="454"/>
                </a:cxn>
                <a:cxn ang="0">
                  <a:pos x="747" y="453"/>
                </a:cxn>
                <a:cxn ang="0">
                  <a:pos x="766" y="453"/>
                </a:cxn>
                <a:cxn ang="0">
                  <a:pos x="785" y="453"/>
                </a:cxn>
                <a:cxn ang="0">
                  <a:pos x="802" y="453"/>
                </a:cxn>
                <a:cxn ang="0">
                  <a:pos x="802" y="0"/>
                </a:cxn>
                <a:cxn ang="0">
                  <a:pos x="843" y="3"/>
                </a:cxn>
                <a:cxn ang="0">
                  <a:pos x="873" y="4"/>
                </a:cxn>
                <a:cxn ang="0">
                  <a:pos x="900" y="3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13" y="1079"/>
                </a:cxn>
                <a:cxn ang="0">
                  <a:pos x="902" y="1079"/>
                </a:cxn>
                <a:cxn ang="0">
                  <a:pos x="894" y="1078"/>
                </a:cxn>
                <a:cxn ang="0">
                  <a:pos x="873" y="1075"/>
                </a:cxn>
                <a:cxn ang="0">
                  <a:pos x="849" y="1078"/>
                </a:cxn>
                <a:cxn ang="0">
                  <a:pos x="827" y="1079"/>
                </a:cxn>
                <a:cxn ang="0">
                  <a:pos x="802" y="1081"/>
                </a:cxn>
                <a:cxn ang="0">
                  <a:pos x="802" y="537"/>
                </a:cxn>
                <a:cxn ang="0">
                  <a:pos x="692" y="535"/>
                </a:cxn>
                <a:cxn ang="0">
                  <a:pos x="564" y="529"/>
                </a:cxn>
                <a:cxn ang="0">
                  <a:pos x="379" y="529"/>
                </a:cxn>
                <a:cxn ang="0">
                  <a:pos x="367" y="529"/>
                </a:cxn>
                <a:cxn ang="0">
                  <a:pos x="351" y="530"/>
                </a:cxn>
                <a:cxn ang="0">
                  <a:pos x="332" y="530"/>
                </a:cxn>
                <a:cxn ang="0">
                  <a:pos x="310" y="531"/>
                </a:cxn>
                <a:cxn ang="0">
                  <a:pos x="289" y="533"/>
                </a:cxn>
                <a:cxn ang="0">
                  <a:pos x="272" y="534"/>
                </a:cxn>
                <a:cxn ang="0">
                  <a:pos x="259" y="535"/>
                </a:cxn>
                <a:cxn ang="0">
                  <a:pos x="250" y="535"/>
                </a:cxn>
                <a:cxn ang="0">
                  <a:pos x="139" y="537"/>
                </a:cxn>
                <a:cxn ang="0">
                  <a:pos x="139" y="1081"/>
                </a:cxn>
                <a:cxn ang="0">
                  <a:pos x="110" y="1079"/>
                </a:cxn>
                <a:cxn ang="0">
                  <a:pos x="99" y="1079"/>
                </a:cxn>
                <a:cxn ang="0">
                  <a:pos x="91" y="1078"/>
                </a:cxn>
                <a:cxn ang="0">
                  <a:pos x="69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40" y="3"/>
                </a:cxn>
                <a:cxn ang="0">
                  <a:pos x="69" y="4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6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/>
              <a:ahLst/>
              <a:cxnLst>
                <a:cxn ang="0">
                  <a:pos x="266" y="999"/>
                </a:cxn>
                <a:cxn ang="0">
                  <a:pos x="318" y="998"/>
                </a:cxn>
                <a:cxn ang="0">
                  <a:pos x="362" y="997"/>
                </a:cxn>
                <a:cxn ang="0">
                  <a:pos x="397" y="996"/>
                </a:cxn>
                <a:cxn ang="0">
                  <a:pos x="425" y="996"/>
                </a:cxn>
                <a:cxn ang="0">
                  <a:pos x="440" y="996"/>
                </a:cxn>
                <a:cxn ang="0">
                  <a:pos x="456" y="995"/>
                </a:cxn>
                <a:cxn ang="0">
                  <a:pos x="472" y="994"/>
                </a:cxn>
                <a:cxn ang="0">
                  <a:pos x="488" y="994"/>
                </a:cxn>
                <a:cxn ang="0">
                  <a:pos x="505" y="990"/>
                </a:cxn>
                <a:cxn ang="0">
                  <a:pos x="524" y="987"/>
                </a:cxn>
                <a:cxn ang="0">
                  <a:pos x="545" y="984"/>
                </a:cxn>
                <a:cxn ang="0">
                  <a:pos x="571" y="981"/>
                </a:cxn>
                <a:cxn ang="0">
                  <a:pos x="569" y="998"/>
                </a:cxn>
                <a:cxn ang="0">
                  <a:pos x="565" y="1014"/>
                </a:cxn>
                <a:cxn ang="0">
                  <a:pos x="564" y="1030"/>
                </a:cxn>
                <a:cxn ang="0">
                  <a:pos x="565" y="1042"/>
                </a:cxn>
                <a:cxn ang="0">
                  <a:pos x="565" y="1051"/>
                </a:cxn>
                <a:cxn ang="0">
                  <a:pos x="571" y="1075"/>
                </a:cxn>
                <a:cxn ang="0">
                  <a:pos x="0" y="1075"/>
                </a:cxn>
                <a:cxn ang="0">
                  <a:pos x="0" y="0"/>
                </a:cxn>
                <a:cxn ang="0">
                  <a:pos x="559" y="0"/>
                </a:cxn>
                <a:cxn ang="0">
                  <a:pos x="557" y="29"/>
                </a:cxn>
                <a:cxn ang="0">
                  <a:pos x="556" y="49"/>
                </a:cxn>
                <a:cxn ang="0">
                  <a:pos x="557" y="67"/>
                </a:cxn>
                <a:cxn ang="0">
                  <a:pos x="559" y="96"/>
                </a:cxn>
                <a:cxn ang="0">
                  <a:pos x="540" y="91"/>
                </a:cxn>
                <a:cxn ang="0">
                  <a:pos x="523" y="88"/>
                </a:cxn>
                <a:cxn ang="0">
                  <a:pos x="508" y="86"/>
                </a:cxn>
                <a:cxn ang="0">
                  <a:pos x="497" y="84"/>
                </a:cxn>
                <a:cxn ang="0">
                  <a:pos x="478" y="82"/>
                </a:cxn>
                <a:cxn ang="0">
                  <a:pos x="457" y="80"/>
                </a:cxn>
                <a:cxn ang="0">
                  <a:pos x="438" y="79"/>
                </a:cxn>
                <a:cxn ang="0">
                  <a:pos x="419" y="78"/>
                </a:cxn>
                <a:cxn ang="0">
                  <a:pos x="261" y="76"/>
                </a:cxn>
                <a:cxn ang="0">
                  <a:pos x="139" y="76"/>
                </a:cxn>
                <a:cxn ang="0">
                  <a:pos x="139" y="471"/>
                </a:cxn>
                <a:cxn ang="0">
                  <a:pos x="427" y="471"/>
                </a:cxn>
                <a:cxn ang="0">
                  <a:pos x="473" y="467"/>
                </a:cxn>
                <a:cxn ang="0">
                  <a:pos x="524" y="463"/>
                </a:cxn>
                <a:cxn ang="0">
                  <a:pos x="521" y="487"/>
                </a:cxn>
                <a:cxn ang="0">
                  <a:pos x="520" y="504"/>
                </a:cxn>
                <a:cxn ang="0">
                  <a:pos x="521" y="521"/>
                </a:cxn>
                <a:cxn ang="0">
                  <a:pos x="524" y="548"/>
                </a:cxn>
                <a:cxn ang="0">
                  <a:pos x="473" y="545"/>
                </a:cxn>
                <a:cxn ang="0">
                  <a:pos x="427" y="540"/>
                </a:cxn>
                <a:cxn ang="0">
                  <a:pos x="139" y="540"/>
                </a:cxn>
                <a:cxn ang="0">
                  <a:pos x="139" y="1002"/>
                </a:cxn>
                <a:cxn ang="0">
                  <a:pos x="153" y="1001"/>
                </a:cxn>
                <a:cxn ang="0">
                  <a:pos x="179" y="1001"/>
                </a:cxn>
                <a:cxn ang="0">
                  <a:pos x="217" y="1000"/>
                </a:cxn>
                <a:cxn ang="0">
                  <a:pos x="266" y="999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7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/>
              <a:ahLst/>
              <a:cxnLst>
                <a:cxn ang="0">
                  <a:pos x="140" y="1004"/>
                </a:cxn>
                <a:cxn ang="0">
                  <a:pos x="489" y="1004"/>
                </a:cxn>
                <a:cxn ang="0">
                  <a:pos x="489" y="0"/>
                </a:cxn>
                <a:cxn ang="0">
                  <a:pos x="506" y="2"/>
                </a:cxn>
                <a:cxn ang="0">
                  <a:pos x="524" y="4"/>
                </a:cxn>
                <a:cxn ang="0">
                  <a:pos x="541" y="4"/>
                </a:cxn>
                <a:cxn ang="0">
                  <a:pos x="559" y="5"/>
                </a:cxn>
                <a:cxn ang="0">
                  <a:pos x="581" y="4"/>
                </a:cxn>
                <a:cxn ang="0">
                  <a:pos x="599" y="4"/>
                </a:cxn>
                <a:cxn ang="0">
                  <a:pos x="615" y="2"/>
                </a:cxn>
                <a:cxn ang="0">
                  <a:pos x="627" y="0"/>
                </a:cxn>
                <a:cxn ang="0">
                  <a:pos x="627" y="1004"/>
                </a:cxn>
                <a:cxn ang="0">
                  <a:pos x="978" y="1004"/>
                </a:cxn>
                <a:cxn ang="0">
                  <a:pos x="978" y="0"/>
                </a:cxn>
                <a:cxn ang="0">
                  <a:pos x="995" y="2"/>
                </a:cxn>
                <a:cxn ang="0">
                  <a:pos x="1012" y="4"/>
                </a:cxn>
                <a:cxn ang="0">
                  <a:pos x="1029" y="4"/>
                </a:cxn>
                <a:cxn ang="0">
                  <a:pos x="1047" y="5"/>
                </a:cxn>
                <a:cxn ang="0">
                  <a:pos x="1065" y="4"/>
                </a:cxn>
                <a:cxn ang="0">
                  <a:pos x="1082" y="4"/>
                </a:cxn>
                <a:cxn ang="0">
                  <a:pos x="1100" y="2"/>
                </a:cxn>
                <a:cxn ang="0">
                  <a:pos x="1117" y="0"/>
                </a:cxn>
                <a:cxn ang="0">
                  <a:pos x="1117" y="1086"/>
                </a:cxn>
                <a:cxn ang="0">
                  <a:pos x="1086" y="1086"/>
                </a:cxn>
                <a:cxn ang="0">
                  <a:pos x="1052" y="1086"/>
                </a:cxn>
                <a:cxn ang="0">
                  <a:pos x="1012" y="1085"/>
                </a:cxn>
                <a:cxn ang="0">
                  <a:pos x="969" y="1085"/>
                </a:cxn>
                <a:cxn ang="0">
                  <a:pos x="944" y="1084"/>
                </a:cxn>
                <a:cxn ang="0">
                  <a:pos x="920" y="1084"/>
                </a:cxn>
                <a:cxn ang="0">
                  <a:pos x="896" y="1084"/>
                </a:cxn>
                <a:cxn ang="0">
                  <a:pos x="870" y="1084"/>
                </a:cxn>
                <a:cxn ang="0">
                  <a:pos x="844" y="1083"/>
                </a:cxn>
                <a:cxn ang="0">
                  <a:pos x="818" y="1083"/>
                </a:cxn>
                <a:cxn ang="0">
                  <a:pos x="791" y="1083"/>
                </a:cxn>
                <a:cxn ang="0">
                  <a:pos x="763" y="1083"/>
                </a:cxn>
                <a:cxn ang="0">
                  <a:pos x="736" y="1081"/>
                </a:cxn>
                <a:cxn ang="0">
                  <a:pos x="709" y="1081"/>
                </a:cxn>
                <a:cxn ang="0">
                  <a:pos x="683" y="1081"/>
                </a:cxn>
                <a:cxn ang="0">
                  <a:pos x="657" y="1081"/>
                </a:cxn>
                <a:cxn ang="0">
                  <a:pos x="632" y="1080"/>
                </a:cxn>
                <a:cxn ang="0">
                  <a:pos x="606" y="1080"/>
                </a:cxn>
                <a:cxn ang="0">
                  <a:pos x="582" y="1080"/>
                </a:cxn>
                <a:cxn ang="0">
                  <a:pos x="559" y="1080"/>
                </a:cxn>
                <a:cxn ang="0">
                  <a:pos x="197" y="1080"/>
                </a:cxn>
                <a:cxn ang="0">
                  <a:pos x="172" y="1081"/>
                </a:cxn>
                <a:cxn ang="0">
                  <a:pos x="143" y="1081"/>
                </a:cxn>
                <a:cxn ang="0">
                  <a:pos x="112" y="1083"/>
                </a:cxn>
                <a:cxn ang="0">
                  <a:pos x="77" y="1084"/>
                </a:cxn>
                <a:cxn ang="0">
                  <a:pos x="45" y="1084"/>
                </a:cxn>
                <a:cxn ang="0">
                  <a:pos x="22" y="1085"/>
                </a:cxn>
                <a:cxn ang="0">
                  <a:pos x="7" y="1086"/>
                </a:cxn>
                <a:cxn ang="0">
                  <a:pos x="0" y="1086"/>
                </a:cxn>
                <a:cxn ang="0">
                  <a:pos x="0" y="0"/>
                </a:cxn>
                <a:cxn ang="0">
                  <a:pos x="16" y="2"/>
                </a:cxn>
                <a:cxn ang="0">
                  <a:pos x="33" y="4"/>
                </a:cxn>
                <a:cxn ang="0">
                  <a:pos x="51" y="4"/>
                </a:cxn>
                <a:cxn ang="0">
                  <a:pos x="69" y="5"/>
                </a:cxn>
                <a:cxn ang="0">
                  <a:pos x="86" y="4"/>
                </a:cxn>
                <a:cxn ang="0">
                  <a:pos x="104" y="4"/>
                </a:cxn>
                <a:cxn ang="0">
                  <a:pos x="122" y="2"/>
                </a:cxn>
                <a:cxn ang="0">
                  <a:pos x="140" y="0"/>
                </a:cxn>
                <a:cxn ang="0">
                  <a:pos x="140" y="1004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8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1081"/>
                </a:cxn>
                <a:cxn ang="0">
                  <a:pos x="111" y="1078"/>
                </a:cxn>
                <a:cxn ang="0">
                  <a:pos x="26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7" y="2"/>
                </a:cxn>
                <a:cxn ang="0">
                  <a:pos x="34" y="3"/>
                </a:cxn>
                <a:cxn ang="0">
                  <a:pos x="52" y="4"/>
                </a:cxn>
                <a:cxn ang="0">
                  <a:pos x="70" y="4"/>
                </a:cxn>
                <a:cxn ang="0">
                  <a:pos x="91" y="4"/>
                </a:cxn>
                <a:cxn ang="0">
                  <a:pos x="110" y="3"/>
                </a:cxn>
                <a:cxn ang="0">
                  <a:pos x="126" y="2"/>
                </a:cxn>
                <a:cxn ang="0">
                  <a:pos x="140" y="0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9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138" y="0"/>
                </a:cxn>
                <a:cxn ang="0">
                  <a:pos x="282" y="488"/>
                </a:cxn>
                <a:cxn ang="0">
                  <a:pos x="353" y="491"/>
                </a:cxn>
                <a:cxn ang="0">
                  <a:pos x="418" y="495"/>
                </a:cxn>
                <a:cxn ang="0">
                  <a:pos x="474" y="502"/>
                </a:cxn>
                <a:cxn ang="0">
                  <a:pos x="521" y="513"/>
                </a:cxn>
                <a:cxn ang="0">
                  <a:pos x="563" y="527"/>
                </a:cxn>
                <a:cxn ang="0">
                  <a:pos x="598" y="546"/>
                </a:cxn>
                <a:cxn ang="0">
                  <a:pos x="626" y="568"/>
                </a:cxn>
                <a:cxn ang="0">
                  <a:pos x="648" y="595"/>
                </a:cxn>
                <a:cxn ang="0">
                  <a:pos x="666" y="625"/>
                </a:cxn>
                <a:cxn ang="0">
                  <a:pos x="678" y="661"/>
                </a:cxn>
                <a:cxn ang="0">
                  <a:pos x="686" y="702"/>
                </a:cxn>
                <a:cxn ang="0">
                  <a:pos x="688" y="747"/>
                </a:cxn>
                <a:cxn ang="0">
                  <a:pos x="687" y="781"/>
                </a:cxn>
                <a:cxn ang="0">
                  <a:pos x="682" y="814"/>
                </a:cxn>
                <a:cxn ang="0">
                  <a:pos x="677" y="844"/>
                </a:cxn>
                <a:cxn ang="0">
                  <a:pos x="669" y="873"/>
                </a:cxn>
                <a:cxn ang="0">
                  <a:pos x="657" y="898"/>
                </a:cxn>
                <a:cxn ang="0">
                  <a:pos x="644" y="923"/>
                </a:cxn>
                <a:cxn ang="0">
                  <a:pos x="627" y="944"/>
                </a:cxn>
                <a:cxn ang="0">
                  <a:pos x="609" y="964"/>
                </a:cxn>
                <a:cxn ang="0">
                  <a:pos x="587" y="982"/>
                </a:cxn>
                <a:cxn ang="0">
                  <a:pos x="563" y="999"/>
                </a:cxn>
                <a:cxn ang="0">
                  <a:pos x="535" y="1015"/>
                </a:cxn>
                <a:cxn ang="0">
                  <a:pos x="504" y="1029"/>
                </a:cxn>
                <a:cxn ang="0">
                  <a:pos x="470" y="1041"/>
                </a:cxn>
                <a:cxn ang="0">
                  <a:pos x="433" y="1052"/>
                </a:cxn>
                <a:cxn ang="0">
                  <a:pos x="352" y="1070"/>
                </a:cxn>
                <a:cxn ang="0">
                  <a:pos x="321" y="1072"/>
                </a:cxn>
                <a:cxn ang="0">
                  <a:pos x="275" y="1074"/>
                </a:cxn>
                <a:cxn ang="0">
                  <a:pos x="213" y="1076"/>
                </a:cxn>
                <a:cxn ang="0">
                  <a:pos x="141" y="1078"/>
                </a:cxn>
                <a:cxn ang="0">
                  <a:pos x="0" y="0"/>
                </a:cxn>
                <a:cxn ang="0">
                  <a:pos x="514" y="881"/>
                </a:cxn>
                <a:cxn ang="0">
                  <a:pos x="527" y="852"/>
                </a:cxn>
                <a:cxn ang="0">
                  <a:pos x="536" y="822"/>
                </a:cxn>
                <a:cxn ang="0">
                  <a:pos x="541" y="790"/>
                </a:cxn>
                <a:cxn ang="0">
                  <a:pos x="544" y="755"/>
                </a:cxn>
                <a:cxn ang="0">
                  <a:pos x="540" y="714"/>
                </a:cxn>
                <a:cxn ang="0">
                  <a:pos x="532" y="677"/>
                </a:cxn>
                <a:cxn ang="0">
                  <a:pos x="518" y="644"/>
                </a:cxn>
                <a:cxn ang="0">
                  <a:pos x="498" y="615"/>
                </a:cxn>
                <a:cxn ang="0">
                  <a:pos x="474" y="590"/>
                </a:cxn>
                <a:cxn ang="0">
                  <a:pos x="443" y="571"/>
                </a:cxn>
                <a:cxn ang="0">
                  <a:pos x="407" y="558"/>
                </a:cxn>
                <a:cxn ang="0">
                  <a:pos x="366" y="552"/>
                </a:cxn>
                <a:cxn ang="0">
                  <a:pos x="347" y="550"/>
                </a:cxn>
                <a:cxn ang="0">
                  <a:pos x="329" y="549"/>
                </a:cxn>
                <a:cxn ang="0">
                  <a:pos x="304" y="549"/>
                </a:cxn>
                <a:cxn ang="0">
                  <a:pos x="269" y="548"/>
                </a:cxn>
                <a:cxn ang="0">
                  <a:pos x="138" y="1012"/>
                </a:cxn>
                <a:cxn ang="0">
                  <a:pos x="313" y="1009"/>
                </a:cxn>
                <a:cxn ang="0">
                  <a:pos x="349" y="1002"/>
                </a:cxn>
                <a:cxn ang="0">
                  <a:pos x="382" y="992"/>
                </a:cxn>
                <a:cxn ang="0">
                  <a:pos x="412" y="978"/>
                </a:cxn>
                <a:cxn ang="0">
                  <a:pos x="441" y="962"/>
                </a:cxn>
                <a:cxn ang="0">
                  <a:pos x="466" y="942"/>
                </a:cxn>
                <a:cxn ang="0">
                  <a:pos x="487" y="919"/>
                </a:cxn>
                <a:cxn ang="0">
                  <a:pos x="507" y="895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50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/>
              <a:ahLst/>
              <a:cxnLst>
                <a:cxn ang="0">
                  <a:pos x="333" y="1015"/>
                </a:cxn>
                <a:cxn ang="0">
                  <a:pos x="402" y="1000"/>
                </a:cxn>
                <a:cxn ang="0">
                  <a:pos x="462" y="970"/>
                </a:cxn>
                <a:cxn ang="0">
                  <a:pos x="508" y="926"/>
                </a:cxn>
                <a:cxn ang="0">
                  <a:pos x="542" y="871"/>
                </a:cxn>
                <a:cxn ang="0">
                  <a:pos x="559" y="807"/>
                </a:cxn>
                <a:cxn ang="0">
                  <a:pos x="559" y="730"/>
                </a:cxn>
                <a:cxn ang="0">
                  <a:pos x="539" y="659"/>
                </a:cxn>
                <a:cxn ang="0">
                  <a:pos x="499" y="607"/>
                </a:cxn>
                <a:cxn ang="0">
                  <a:pos x="443" y="571"/>
                </a:cxn>
                <a:cxn ang="0">
                  <a:pos x="371" y="548"/>
                </a:cxn>
                <a:cxn ang="0">
                  <a:pos x="284" y="537"/>
                </a:cxn>
                <a:cxn ang="0">
                  <a:pos x="140" y="1017"/>
                </a:cxn>
                <a:cxn ang="0">
                  <a:pos x="195" y="474"/>
                </a:cxn>
                <a:cxn ang="0">
                  <a:pos x="314" y="469"/>
                </a:cxn>
                <a:cxn ang="0">
                  <a:pos x="410" y="444"/>
                </a:cxn>
                <a:cxn ang="0">
                  <a:pos x="461" y="412"/>
                </a:cxn>
                <a:cxn ang="0">
                  <a:pos x="498" y="367"/>
                </a:cxn>
                <a:cxn ang="0">
                  <a:pos x="523" y="312"/>
                </a:cxn>
                <a:cxn ang="0">
                  <a:pos x="530" y="252"/>
                </a:cxn>
                <a:cxn ang="0">
                  <a:pos x="523" y="187"/>
                </a:cxn>
                <a:cxn ang="0">
                  <a:pos x="500" y="137"/>
                </a:cxn>
                <a:cxn ang="0">
                  <a:pos x="462" y="100"/>
                </a:cxn>
                <a:cxn ang="0">
                  <a:pos x="410" y="77"/>
                </a:cxn>
                <a:cxn ang="0">
                  <a:pos x="343" y="64"/>
                </a:cxn>
                <a:cxn ang="0">
                  <a:pos x="262" y="60"/>
                </a:cxn>
                <a:cxn ang="0">
                  <a:pos x="374" y="1"/>
                </a:cxn>
                <a:cxn ang="0">
                  <a:pos x="471" y="12"/>
                </a:cxn>
                <a:cxn ang="0">
                  <a:pos x="548" y="33"/>
                </a:cxn>
                <a:cxn ang="0">
                  <a:pos x="607" y="68"/>
                </a:cxn>
                <a:cxn ang="0">
                  <a:pos x="647" y="116"/>
                </a:cxn>
                <a:cxn ang="0">
                  <a:pos x="666" y="181"/>
                </a:cxn>
                <a:cxn ang="0">
                  <a:pos x="668" y="244"/>
                </a:cxn>
                <a:cxn ang="0">
                  <a:pos x="659" y="294"/>
                </a:cxn>
                <a:cxn ang="0">
                  <a:pos x="629" y="360"/>
                </a:cxn>
                <a:cxn ang="0">
                  <a:pos x="561" y="431"/>
                </a:cxn>
                <a:cxn ang="0">
                  <a:pos x="473" y="480"/>
                </a:cxn>
                <a:cxn ang="0">
                  <a:pos x="443" y="499"/>
                </a:cxn>
                <a:cxn ang="0">
                  <a:pos x="492" y="508"/>
                </a:cxn>
                <a:cxn ang="0">
                  <a:pos x="545" y="522"/>
                </a:cxn>
                <a:cxn ang="0">
                  <a:pos x="591" y="545"/>
                </a:cxn>
                <a:cxn ang="0">
                  <a:pos x="632" y="572"/>
                </a:cxn>
                <a:cxn ang="0">
                  <a:pos x="667" y="609"/>
                </a:cxn>
                <a:cxn ang="0">
                  <a:pos x="693" y="657"/>
                </a:cxn>
                <a:cxn ang="0">
                  <a:pos x="706" y="713"/>
                </a:cxn>
                <a:cxn ang="0">
                  <a:pos x="705" y="787"/>
                </a:cxn>
                <a:cxn ang="0">
                  <a:pos x="688" y="862"/>
                </a:cxn>
                <a:cxn ang="0">
                  <a:pos x="653" y="929"/>
                </a:cxn>
                <a:cxn ang="0">
                  <a:pos x="599" y="987"/>
                </a:cxn>
                <a:cxn ang="0">
                  <a:pos x="545" y="1025"/>
                </a:cxn>
                <a:cxn ang="0">
                  <a:pos x="470" y="1055"/>
                </a:cxn>
                <a:cxn ang="0">
                  <a:pos x="361" y="107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51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/>
              <a:ahLst/>
              <a:cxnLst>
                <a:cxn ang="0">
                  <a:pos x="91" y="887"/>
                </a:cxn>
                <a:cxn ang="0">
                  <a:pos x="31" y="764"/>
                </a:cxn>
                <a:cxn ang="0">
                  <a:pos x="2" y="626"/>
                </a:cxn>
                <a:cxn ang="0">
                  <a:pos x="5" y="471"/>
                </a:cxn>
                <a:cxn ang="0">
                  <a:pos x="43" y="332"/>
                </a:cxn>
                <a:cxn ang="0">
                  <a:pos x="113" y="213"/>
                </a:cxn>
                <a:cxn ang="0">
                  <a:pos x="210" y="118"/>
                </a:cxn>
                <a:cxn ang="0">
                  <a:pos x="327" y="51"/>
                </a:cxn>
                <a:cxn ang="0">
                  <a:pos x="464" y="9"/>
                </a:cxn>
                <a:cxn ang="0">
                  <a:pos x="611" y="1"/>
                </a:cxn>
                <a:cxn ang="0">
                  <a:pos x="751" y="18"/>
                </a:cxn>
                <a:cxn ang="0">
                  <a:pos x="882" y="61"/>
                </a:cxn>
                <a:cxn ang="0">
                  <a:pos x="998" y="130"/>
                </a:cxn>
                <a:cxn ang="0">
                  <a:pos x="1089" y="227"/>
                </a:cxn>
                <a:cxn ang="0">
                  <a:pos x="1153" y="353"/>
                </a:cxn>
                <a:cxn ang="0">
                  <a:pos x="1180" y="506"/>
                </a:cxn>
                <a:cxn ang="0">
                  <a:pos x="1176" y="623"/>
                </a:cxn>
                <a:cxn ang="0">
                  <a:pos x="1156" y="719"/>
                </a:cxn>
                <a:cxn ang="0">
                  <a:pos x="1122" y="810"/>
                </a:cxn>
                <a:cxn ang="0">
                  <a:pos x="1073" y="891"/>
                </a:cxn>
                <a:cxn ang="0">
                  <a:pos x="1013" y="961"/>
                </a:cxn>
                <a:cxn ang="0">
                  <a:pos x="940" y="1020"/>
                </a:cxn>
                <a:cxn ang="0">
                  <a:pos x="855" y="1065"/>
                </a:cxn>
                <a:cxn ang="0">
                  <a:pos x="763" y="1098"/>
                </a:cxn>
                <a:cxn ang="0">
                  <a:pos x="664" y="1117"/>
                </a:cxn>
                <a:cxn ang="0">
                  <a:pos x="549" y="1121"/>
                </a:cxn>
                <a:cxn ang="0">
                  <a:pos x="399" y="1099"/>
                </a:cxn>
                <a:cxn ang="0">
                  <a:pos x="267" y="1048"/>
                </a:cxn>
                <a:cxn ang="0">
                  <a:pos x="159" y="969"/>
                </a:cxn>
                <a:cxn ang="0">
                  <a:pos x="344" y="998"/>
                </a:cxn>
                <a:cxn ang="0">
                  <a:pos x="439" y="1045"/>
                </a:cxn>
                <a:cxn ang="0">
                  <a:pos x="542" y="1068"/>
                </a:cxn>
                <a:cxn ang="0">
                  <a:pos x="665" y="1063"/>
                </a:cxn>
                <a:cxn ang="0">
                  <a:pos x="781" y="1021"/>
                </a:cxn>
                <a:cxn ang="0">
                  <a:pos x="874" y="950"/>
                </a:cxn>
                <a:cxn ang="0">
                  <a:pos x="943" y="855"/>
                </a:cxn>
                <a:cxn ang="0">
                  <a:pos x="992" y="746"/>
                </a:cxn>
                <a:cxn ang="0">
                  <a:pos x="1019" y="633"/>
                </a:cxn>
                <a:cxn ang="0">
                  <a:pos x="1025" y="514"/>
                </a:cxn>
                <a:cxn ang="0">
                  <a:pos x="1006" y="366"/>
                </a:cxn>
                <a:cxn ang="0">
                  <a:pos x="945" y="229"/>
                </a:cxn>
                <a:cxn ang="0">
                  <a:pos x="885" y="160"/>
                </a:cxn>
                <a:cxn ang="0">
                  <a:pos x="824" y="114"/>
                </a:cxn>
                <a:cxn ang="0">
                  <a:pos x="753" y="80"/>
                </a:cxn>
                <a:cxn ang="0">
                  <a:pos x="644" y="55"/>
                </a:cxn>
                <a:cxn ang="0">
                  <a:pos x="549" y="55"/>
                </a:cxn>
                <a:cxn ang="0">
                  <a:pos x="434" y="80"/>
                </a:cxn>
                <a:cxn ang="0">
                  <a:pos x="337" y="136"/>
                </a:cxn>
                <a:cxn ang="0">
                  <a:pos x="258" y="214"/>
                </a:cxn>
                <a:cxn ang="0">
                  <a:pos x="201" y="318"/>
                </a:cxn>
                <a:cxn ang="0">
                  <a:pos x="166" y="442"/>
                </a:cxn>
                <a:cxn ang="0">
                  <a:pos x="155" y="583"/>
                </a:cxn>
                <a:cxn ang="0">
                  <a:pos x="166" y="716"/>
                </a:cxn>
                <a:cxn ang="0">
                  <a:pos x="204" y="831"/>
                </a:cxn>
                <a:cxn ang="0">
                  <a:pos x="264" y="925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52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/>
              <a:ahLst/>
              <a:cxnLst>
                <a:cxn ang="0">
                  <a:pos x="68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13" y="1079"/>
                </a:cxn>
                <a:cxn ang="0">
                  <a:pos x="901" y="1079"/>
                </a:cxn>
                <a:cxn ang="0">
                  <a:pos x="894" y="1078"/>
                </a:cxn>
                <a:cxn ang="0">
                  <a:pos x="871" y="1075"/>
                </a:cxn>
                <a:cxn ang="0">
                  <a:pos x="847" y="1078"/>
                </a:cxn>
                <a:cxn ang="0">
                  <a:pos x="828" y="1079"/>
                </a:cxn>
                <a:cxn ang="0">
                  <a:pos x="803" y="1081"/>
                </a:cxn>
                <a:cxn ang="0">
                  <a:pos x="803" y="80"/>
                </a:cxn>
                <a:cxn ang="0">
                  <a:pos x="787" y="80"/>
                </a:cxn>
                <a:cxn ang="0">
                  <a:pos x="771" y="80"/>
                </a:cxn>
                <a:cxn ang="0">
                  <a:pos x="752" y="80"/>
                </a:cxn>
                <a:cxn ang="0">
                  <a:pos x="732" y="80"/>
                </a:cxn>
                <a:cxn ang="0">
                  <a:pos x="710" y="79"/>
                </a:cxn>
                <a:cxn ang="0">
                  <a:pos x="687" y="79"/>
                </a:cxn>
                <a:cxn ang="0">
                  <a:pos x="662" y="79"/>
                </a:cxn>
                <a:cxn ang="0">
                  <a:pos x="635" y="78"/>
                </a:cxn>
                <a:cxn ang="0">
                  <a:pos x="609" y="78"/>
                </a:cxn>
                <a:cxn ang="0">
                  <a:pos x="583" y="77"/>
                </a:cxn>
                <a:cxn ang="0">
                  <a:pos x="560" y="77"/>
                </a:cxn>
                <a:cxn ang="0">
                  <a:pos x="539" y="76"/>
                </a:cxn>
                <a:cxn ang="0">
                  <a:pos x="520" y="76"/>
                </a:cxn>
                <a:cxn ang="0">
                  <a:pos x="502" y="76"/>
                </a:cxn>
                <a:cxn ang="0">
                  <a:pos x="486" y="76"/>
                </a:cxn>
                <a:cxn ang="0">
                  <a:pos x="471" y="76"/>
                </a:cxn>
                <a:cxn ang="0">
                  <a:pos x="457" y="76"/>
                </a:cxn>
                <a:cxn ang="0">
                  <a:pos x="441" y="76"/>
                </a:cxn>
                <a:cxn ang="0">
                  <a:pos x="423" y="76"/>
                </a:cxn>
                <a:cxn ang="0">
                  <a:pos x="403" y="76"/>
                </a:cxn>
                <a:cxn ang="0">
                  <a:pos x="382" y="77"/>
                </a:cxn>
                <a:cxn ang="0">
                  <a:pos x="358" y="77"/>
                </a:cxn>
                <a:cxn ang="0">
                  <a:pos x="333" y="78"/>
                </a:cxn>
                <a:cxn ang="0">
                  <a:pos x="306" y="78"/>
                </a:cxn>
                <a:cxn ang="0">
                  <a:pos x="279" y="79"/>
                </a:cxn>
                <a:cxn ang="0">
                  <a:pos x="255" y="79"/>
                </a:cxn>
                <a:cxn ang="0">
                  <a:pos x="232" y="79"/>
                </a:cxn>
                <a:cxn ang="0">
                  <a:pos x="209" y="80"/>
                </a:cxn>
                <a:cxn ang="0">
                  <a:pos x="189" y="80"/>
                </a:cxn>
                <a:cxn ang="0">
                  <a:pos x="170" y="80"/>
                </a:cxn>
                <a:cxn ang="0">
                  <a:pos x="153" y="80"/>
                </a:cxn>
                <a:cxn ang="0">
                  <a:pos x="138" y="80"/>
                </a:cxn>
                <a:cxn ang="0">
                  <a:pos x="138" y="1081"/>
                </a:cxn>
                <a:cxn ang="0">
                  <a:pos x="110" y="1079"/>
                </a:cxn>
                <a:cxn ang="0">
                  <a:pos x="98" y="1079"/>
                </a:cxn>
                <a:cxn ang="0">
                  <a:pos x="91" y="1078"/>
                </a:cxn>
                <a:cxn ang="0">
                  <a:pos x="68" y="1075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53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/>
              <a:ahLst/>
              <a:cxnLst>
                <a:cxn ang="0">
                  <a:pos x="3548" y="3310"/>
                </a:cxn>
                <a:cxn ang="0">
                  <a:pos x="5362" y="2567"/>
                </a:cxn>
                <a:cxn ang="0">
                  <a:pos x="7273" y="1825"/>
                </a:cxn>
                <a:cxn ang="0">
                  <a:pos x="7275" y="1651"/>
                </a:cxn>
                <a:cxn ang="0">
                  <a:pos x="7276" y="1487"/>
                </a:cxn>
                <a:cxn ang="0">
                  <a:pos x="7277" y="1329"/>
                </a:cxn>
                <a:cxn ang="0">
                  <a:pos x="7278" y="1174"/>
                </a:cxn>
                <a:cxn ang="0">
                  <a:pos x="7279" y="1016"/>
                </a:cxn>
                <a:cxn ang="0">
                  <a:pos x="7280" y="853"/>
                </a:cxn>
                <a:cxn ang="0">
                  <a:pos x="7282" y="680"/>
                </a:cxn>
                <a:cxn ang="0">
                  <a:pos x="7283" y="495"/>
                </a:cxn>
                <a:cxn ang="0">
                  <a:pos x="7281" y="205"/>
                </a:cxn>
                <a:cxn ang="0">
                  <a:pos x="7273" y="176"/>
                </a:cxn>
                <a:cxn ang="0">
                  <a:pos x="7264" y="150"/>
                </a:cxn>
                <a:cxn ang="0">
                  <a:pos x="7251" y="127"/>
                </a:cxn>
                <a:cxn ang="0">
                  <a:pos x="7236" y="106"/>
                </a:cxn>
                <a:cxn ang="0">
                  <a:pos x="7219" y="88"/>
                </a:cxn>
                <a:cxn ang="0">
                  <a:pos x="7200" y="72"/>
                </a:cxn>
                <a:cxn ang="0">
                  <a:pos x="7179" y="58"/>
                </a:cxn>
                <a:cxn ang="0">
                  <a:pos x="7143" y="40"/>
                </a:cxn>
                <a:cxn ang="0">
                  <a:pos x="7090" y="23"/>
                </a:cxn>
                <a:cxn ang="0">
                  <a:pos x="7033" y="12"/>
                </a:cxn>
                <a:cxn ang="0">
                  <a:pos x="6972" y="3"/>
                </a:cxn>
                <a:cxn ang="0">
                  <a:pos x="6474" y="0"/>
                </a:cxn>
                <a:cxn ang="0">
                  <a:pos x="6234" y="2"/>
                </a:cxn>
                <a:cxn ang="0">
                  <a:pos x="5948" y="3"/>
                </a:cxn>
                <a:cxn ang="0">
                  <a:pos x="5622" y="4"/>
                </a:cxn>
                <a:cxn ang="0">
                  <a:pos x="5264" y="5"/>
                </a:cxn>
                <a:cxn ang="0">
                  <a:pos x="4880" y="5"/>
                </a:cxn>
                <a:cxn ang="0">
                  <a:pos x="4478" y="6"/>
                </a:cxn>
                <a:cxn ang="0">
                  <a:pos x="4063" y="6"/>
                </a:cxn>
                <a:cxn ang="0">
                  <a:pos x="3643" y="6"/>
                </a:cxn>
                <a:cxn ang="0">
                  <a:pos x="3430" y="6"/>
                </a:cxn>
                <a:cxn ang="0">
                  <a:pos x="3012" y="6"/>
                </a:cxn>
                <a:cxn ang="0">
                  <a:pos x="2602" y="6"/>
                </a:cxn>
                <a:cxn ang="0">
                  <a:pos x="2208" y="5"/>
                </a:cxn>
                <a:cxn ang="0">
                  <a:pos x="1836" y="4"/>
                </a:cxn>
                <a:cxn ang="0">
                  <a:pos x="1493" y="3"/>
                </a:cxn>
                <a:cxn ang="0">
                  <a:pos x="1186" y="2"/>
                </a:cxn>
                <a:cxn ang="0">
                  <a:pos x="923" y="1"/>
                </a:cxn>
                <a:cxn ang="0">
                  <a:pos x="343" y="0"/>
                </a:cxn>
                <a:cxn ang="0">
                  <a:pos x="281" y="6"/>
                </a:cxn>
                <a:cxn ang="0">
                  <a:pos x="220" y="17"/>
                </a:cxn>
                <a:cxn ang="0">
                  <a:pos x="165" y="31"/>
                </a:cxn>
                <a:cxn ang="0">
                  <a:pos x="115" y="52"/>
                </a:cxn>
                <a:cxn ang="0">
                  <a:pos x="93" y="65"/>
                </a:cxn>
                <a:cxn ang="0">
                  <a:pos x="72" y="80"/>
                </a:cxn>
                <a:cxn ang="0">
                  <a:pos x="54" y="97"/>
                </a:cxn>
                <a:cxn ang="0">
                  <a:pos x="38" y="116"/>
                </a:cxn>
                <a:cxn ang="0">
                  <a:pos x="24" y="138"/>
                </a:cxn>
                <a:cxn ang="0">
                  <a:pos x="14" y="162"/>
                </a:cxn>
                <a:cxn ang="0">
                  <a:pos x="5" y="190"/>
                </a:cxn>
                <a:cxn ang="0">
                  <a:pos x="0" y="221"/>
                </a:cxn>
                <a:cxn ang="0">
                  <a:pos x="2" y="737"/>
                </a:cxn>
                <a:cxn ang="0">
                  <a:pos x="5" y="1203"/>
                </a:cxn>
                <a:cxn ang="0">
                  <a:pos x="8" y="1648"/>
                </a:cxn>
                <a:cxn ang="0">
                  <a:pos x="10" y="2079"/>
                </a:cxn>
                <a:cxn ang="0">
                  <a:pos x="12" y="2504"/>
                </a:cxn>
                <a:cxn ang="0">
                  <a:pos x="12" y="2926"/>
                </a:cxn>
                <a:cxn ang="0">
                  <a:pos x="13" y="3352"/>
                </a:cxn>
                <a:cxn ang="0">
                  <a:pos x="12" y="3788"/>
                </a:cxn>
                <a:cxn ang="0">
                  <a:pos x="1718" y="4012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54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/>
              <a:ahLst/>
              <a:cxnLst>
                <a:cxn ang="0">
                  <a:pos x="3661" y="742"/>
                </a:cxn>
                <a:cxn ang="0">
                  <a:pos x="1833" y="2188"/>
                </a:cxn>
                <a:cxn ang="0">
                  <a:pos x="5" y="2315"/>
                </a:cxn>
                <a:cxn ang="0">
                  <a:pos x="4" y="2517"/>
                </a:cxn>
                <a:cxn ang="0">
                  <a:pos x="3" y="2727"/>
                </a:cxn>
                <a:cxn ang="0">
                  <a:pos x="2" y="2937"/>
                </a:cxn>
                <a:cxn ang="0">
                  <a:pos x="1" y="3144"/>
                </a:cxn>
                <a:cxn ang="0">
                  <a:pos x="0" y="3321"/>
                </a:cxn>
                <a:cxn ang="0">
                  <a:pos x="4" y="3457"/>
                </a:cxn>
                <a:cxn ang="0">
                  <a:pos x="18" y="3597"/>
                </a:cxn>
                <a:cxn ang="0">
                  <a:pos x="47" y="3741"/>
                </a:cxn>
                <a:cxn ang="0">
                  <a:pos x="97" y="3887"/>
                </a:cxn>
                <a:cxn ang="0">
                  <a:pos x="172" y="4038"/>
                </a:cxn>
                <a:cxn ang="0">
                  <a:pos x="279" y="4193"/>
                </a:cxn>
                <a:cxn ang="0">
                  <a:pos x="423" y="4352"/>
                </a:cxn>
                <a:cxn ang="0">
                  <a:pos x="610" y="4515"/>
                </a:cxn>
                <a:cxn ang="0">
                  <a:pos x="845" y="4682"/>
                </a:cxn>
                <a:cxn ang="0">
                  <a:pos x="1134" y="4854"/>
                </a:cxn>
                <a:cxn ang="0">
                  <a:pos x="1530" y="5058"/>
                </a:cxn>
                <a:cxn ang="0">
                  <a:pos x="2083" y="5328"/>
                </a:cxn>
                <a:cxn ang="0">
                  <a:pos x="2681" y="5615"/>
                </a:cxn>
                <a:cxn ang="0">
                  <a:pos x="3212" y="5866"/>
                </a:cxn>
                <a:cxn ang="0">
                  <a:pos x="3562" y="6030"/>
                </a:cxn>
                <a:cxn ang="0">
                  <a:pos x="3639" y="6066"/>
                </a:cxn>
                <a:cxn ang="0">
                  <a:pos x="3641" y="6066"/>
                </a:cxn>
                <a:cxn ang="0">
                  <a:pos x="3806" y="5989"/>
                </a:cxn>
                <a:cxn ang="0">
                  <a:pos x="4229" y="5789"/>
                </a:cxn>
                <a:cxn ang="0">
                  <a:pos x="4795" y="5521"/>
                </a:cxn>
                <a:cxn ang="0">
                  <a:pos x="5391" y="5234"/>
                </a:cxn>
                <a:cxn ang="0">
                  <a:pos x="5904" y="4980"/>
                </a:cxn>
                <a:cxn ang="0">
                  <a:pos x="6248" y="4797"/>
                </a:cxn>
                <a:cxn ang="0">
                  <a:pos x="6518" y="4626"/>
                </a:cxn>
                <a:cxn ang="0">
                  <a:pos x="6737" y="4460"/>
                </a:cxn>
                <a:cxn ang="0">
                  <a:pos x="6908" y="4299"/>
                </a:cxn>
                <a:cxn ang="0">
                  <a:pos x="7039" y="4141"/>
                </a:cxn>
                <a:cxn ang="0">
                  <a:pos x="7136" y="3988"/>
                </a:cxn>
                <a:cxn ang="0">
                  <a:pos x="7203" y="3838"/>
                </a:cxn>
                <a:cxn ang="0">
                  <a:pos x="7244" y="3692"/>
                </a:cxn>
                <a:cxn ang="0">
                  <a:pos x="7267" y="3549"/>
                </a:cxn>
                <a:cxn ang="0">
                  <a:pos x="7277" y="3411"/>
                </a:cxn>
                <a:cxn ang="0">
                  <a:pos x="7279" y="3277"/>
                </a:cxn>
                <a:cxn ang="0">
                  <a:pos x="7275" y="2644"/>
                </a:cxn>
                <a:cxn ang="0">
                  <a:pos x="7271" y="2019"/>
                </a:cxn>
                <a:cxn ang="0">
                  <a:pos x="7269" y="1402"/>
                </a:cxn>
                <a:cxn ang="0">
                  <a:pos x="7268" y="795"/>
                </a:cxn>
                <a:cxn ang="0">
                  <a:pos x="7269" y="197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pic>
        <p:nvPicPr>
          <p:cNvPr id="55" name="Рисунок 123" descr="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7312030" y="85725"/>
            <a:ext cx="1654175" cy="26749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124" descr="11__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4481517" y="1108075"/>
            <a:ext cx="2676525" cy="1652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65" descr="2.t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241555" y="2366965"/>
            <a:ext cx="2659063" cy="16525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2039943" y="4027493"/>
            <a:ext cx="193675" cy="19208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16342" y="4422535"/>
            <a:ext cx="6477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42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4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A651C21-8BEB-4409-B814-34807EBCCE54}" type="datetimeFigureOut">
              <a:rPr lang="ru-RU" smtClean="0">
                <a:solidFill>
                  <a:srgbClr val="000000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8F06B7A2-E518-4990-AC99-A27EBEC99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04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98941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4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A651C21-8BEB-4409-B814-34807EBCCE54}" type="datetimeFigureOut">
              <a:rPr lang="ru-RU" smtClean="0">
                <a:solidFill>
                  <a:srgbClr val="000000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8F06B7A2-E518-4990-AC99-A27EBEC99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04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8676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989139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989139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4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A651C21-8BEB-4409-B814-34807EBCCE54}" type="datetimeFigureOut">
              <a:rPr lang="ru-RU" smtClean="0">
                <a:solidFill>
                  <a:srgbClr val="000000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8F06B7A2-E518-4990-AC99-A27EBEC99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04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57881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4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A651C21-8BEB-4409-B814-34807EBCCE54}" type="datetimeFigureOut">
              <a:rPr lang="ru-RU" smtClean="0">
                <a:solidFill>
                  <a:srgbClr val="000000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8F06B7A2-E518-4990-AC99-A27EBEC99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04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23623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4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A651C21-8BEB-4409-B814-34807EBCCE54}" type="datetimeFigureOut">
              <a:rPr lang="ru-RU" smtClean="0">
                <a:solidFill>
                  <a:srgbClr val="000000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5" y="6248404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00891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4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A651C21-8BEB-4409-B814-34807EBCCE54}" type="datetimeFigureOut">
              <a:rPr lang="ru-RU" smtClean="0">
                <a:solidFill>
                  <a:srgbClr val="000000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8F06B7A2-E518-4990-AC99-A27EBEC99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04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334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91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231"/>
            <a:ext cx="2249488" cy="71437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8" y="6043706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6" y="0"/>
            <a:ext cx="13684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11"/>
            <a:ext cx="0" cy="15859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0021" y="115891"/>
            <a:ext cx="1862369" cy="135421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800" smtClean="0">
                <a:solidFill>
                  <a:srgbClr val="FFFFFF"/>
                </a:solidFill>
                <a:latin typeface="Calibri" pitchFamily="34" charset="0"/>
              </a:rPr>
              <a:t>ИНСТИТУТ</a:t>
            </a:r>
            <a:endParaRPr lang="ru-RU" altLang="ru-RU" smtClean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0FC5C0-F6E2-4DF7-85A1-4C1C0840CAF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44"/>
            <a:ext cx="5867400" cy="365125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2A141D5E-7E7A-4244-BE19-F4CB25A63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82100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4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A651C21-8BEB-4409-B814-34807EBCCE54}" type="datetimeFigureOut">
              <a:rPr lang="ru-RU" smtClean="0">
                <a:solidFill>
                  <a:srgbClr val="000000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8F06B7A2-E518-4990-AC99-A27EBEC99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04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49479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4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A651C21-8BEB-4409-B814-34807EBCCE54}" type="datetimeFigureOut">
              <a:rPr lang="ru-RU" smtClean="0">
                <a:solidFill>
                  <a:srgbClr val="000000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8F06B7A2-E518-4990-AC99-A27EBEC99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04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48071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4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A651C21-8BEB-4409-B814-34807EBCCE54}" type="datetimeFigureOut">
              <a:rPr lang="ru-RU" smtClean="0">
                <a:solidFill>
                  <a:srgbClr val="000000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8F06B7A2-E518-4990-AC99-A27EBEC99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04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64132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44451"/>
            <a:ext cx="20383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775" y="44451"/>
            <a:ext cx="59626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4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A651C21-8BEB-4409-B814-34807EBCCE54}" type="datetimeFigureOut">
              <a:rPr lang="ru-RU" smtClean="0">
                <a:solidFill>
                  <a:srgbClr val="000000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8F06B7A2-E518-4990-AC99-A27EBEC99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04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10486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4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A651C21-8BEB-4409-B814-34807EBCCE54}" type="datetimeFigureOut">
              <a:rPr lang="ru-RU" smtClean="0">
                <a:solidFill>
                  <a:srgbClr val="000000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5" y="6248404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28577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A651C21-8BEB-4409-B814-34807EBCCE54}" type="datetimeFigureOut">
              <a:rPr lang="ru-RU" smtClean="0">
                <a:solidFill>
                  <a:srgbClr val="000000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B7A2-E518-4990-AC99-A27EBEC99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40015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91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235"/>
            <a:ext cx="2249488" cy="71437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8" y="6043710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6" y="0"/>
            <a:ext cx="13684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11"/>
            <a:ext cx="0" cy="15859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0027" y="115891"/>
            <a:ext cx="1862369" cy="135421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800" smtClean="0">
                <a:solidFill>
                  <a:srgbClr val="FFFFFF"/>
                </a:solidFill>
                <a:latin typeface="Calibri" pitchFamily="34" charset="0"/>
              </a:rPr>
              <a:t>ИНСТИТУТ</a:t>
            </a:r>
            <a:endParaRPr lang="ru-RU" altLang="ru-RU" smtClean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0FC5C0-F6E2-4DF7-85A1-4C1C0840CAF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44"/>
            <a:ext cx="5867400" cy="365125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2A141D5E-7E7A-4244-BE19-F4CB25A63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47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E6789-6FA0-4AE6-83E8-F026B3F36DEA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44BA-664A-4A7C-96EA-FF6C6BF54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45413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2743219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AA94F-C60E-4CDB-9DFA-A8EA24D65147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3263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08E3B5-DC82-448E-85D3-64F932152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51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12DCFC7-C826-4CC4-B3BE-6B72A37A19B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4C4D83-9776-46BA-8799-E271D3C7A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339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E6789-6FA0-4AE6-83E8-F026B3F36DEA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44BA-664A-4A7C-96EA-FF6C6BF54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62327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88"/>
            <a:ext cx="8153400" cy="8699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306A6B-44ED-42BE-B278-A9CAAF11F508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311CED-3331-46AF-BB62-6399D990D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63628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1D92D-651E-4156-AB8A-213D7B401998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FBF98-B04B-47D1-B422-2B4DB654E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96489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F3049-930C-4725-8763-F3D9587DB238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1F7EB47-2542-4770-8655-62798B9AE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27326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88"/>
            <a:ext cx="8077200" cy="86995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9CBF9-125F-40E7-AFCD-7522B270EB7D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09B97-0429-4896-97D2-B5510D9F5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7206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8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2" y="4662586"/>
            <a:ext cx="1463675" cy="7143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1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60" y="3"/>
            <a:ext cx="100013" cy="68691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97"/>
            <a:ext cx="2667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195812-DAAE-49B7-A84E-A610FDAA1669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333"/>
            <a:ext cx="1447800" cy="665163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869A0FD4-5D06-4EF8-8DC4-5DC2A084C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97"/>
            <a:ext cx="4572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323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61301-BD57-4546-A091-1D87F3419080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820B-8CF9-489F-AC18-D09DFCA4C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58726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27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36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2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97"/>
            <a:ext cx="22098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66334-E9B6-4F02-ADC3-F68CE9828301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6248497"/>
            <a:ext cx="557371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6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E4A51-3A8F-407E-891B-1F38EDD29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989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6893"/>
            <a:ext cx="2133600" cy="476251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94DB2E4-AFBF-4E66-99A3-CBEE00D345DE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6893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6893"/>
            <a:ext cx="2133600" cy="476251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7DC86AE-9925-484E-8C01-D6D6605D0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88705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91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223"/>
            <a:ext cx="2249488" cy="71437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8" y="6043698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6" y="0"/>
            <a:ext cx="13684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6"/>
            <a:ext cx="0" cy="15859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0027" y="115891"/>
            <a:ext cx="1862369" cy="135421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800" smtClean="0">
                <a:solidFill>
                  <a:srgbClr val="FFFFFF"/>
                </a:solidFill>
                <a:latin typeface="Calibri" pitchFamily="34" charset="0"/>
              </a:rPr>
              <a:t>ИНСТИТУТ</a:t>
            </a:r>
            <a:endParaRPr lang="ru-RU" altLang="ru-RU" smtClean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D25C94-6585-45BA-8AFC-855D56A4D0BD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44"/>
            <a:ext cx="5867400" cy="365125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60D254AE-D8D2-419E-B05D-77EE68784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49361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8628-839E-424D-A137-C0B4351856A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30812-1174-4D3B-BB30-1F5907886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640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2743219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AA94F-C60E-4CDB-9DFA-A8EA24D65147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3263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08E3B5-DC82-448E-85D3-64F932152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88528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2743216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94C11-2EE5-4EAE-9790-35D076AAABC6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3263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E0B9F55-161F-4B8C-A11F-B215A6499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10017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59774A-422B-40D7-825A-25E1E4404ED8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B97F6E-7FC1-4299-88FA-1F931BDB9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55659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88"/>
            <a:ext cx="8153400" cy="8699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CFF059C-9CC7-43A3-A624-9E9FA51C67A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6F9883-1801-4852-91E3-3D4922571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4875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60E5B-08BF-4C91-8F38-33801748FB21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EFF61-A48A-40C6-9D8D-6CD9CDA49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49578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AA0BF-AF68-4B37-824B-5705671A55C5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C6BA492-F49E-4C43-8807-FDE85F3E0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1832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88"/>
            <a:ext cx="8077200" cy="86995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8772A-952F-419D-B965-4F7A97D28D60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8F5E0-93DD-4491-BED2-3BA0B376F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11833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8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2" y="4662573"/>
            <a:ext cx="1463675" cy="7143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1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49" y="3"/>
            <a:ext cx="100013" cy="68691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85"/>
            <a:ext cx="2667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77230FE-5BBC-4D09-8E2D-C2C899BE53BD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329"/>
            <a:ext cx="1447800" cy="665163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82667DA-3560-4ACC-A23A-ACF0D9B3C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85"/>
            <a:ext cx="4572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58726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D4635-7FCF-454B-A636-89D75B479B90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D3753-A6FE-4040-B1EB-A172DF427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25206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27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36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2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85"/>
            <a:ext cx="22098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DF05A-670E-4CEF-A1AE-75CC34DBC51A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6248485"/>
            <a:ext cx="557371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6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597F6-8B62-411D-9D6B-8A19CB9B8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53766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38"/>
            <a:ext cx="2249488" cy="71437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5" y="0"/>
            <a:ext cx="13684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5859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0000" y="115888"/>
            <a:ext cx="1862138" cy="1354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800" smtClean="0">
                <a:solidFill>
                  <a:srgbClr val="FFFFFF"/>
                </a:solidFill>
                <a:latin typeface="Calibri" pitchFamily="34" charset="0"/>
              </a:rPr>
              <a:t>ИНСТИТУТ</a:t>
            </a:r>
            <a:endParaRPr lang="ru-RU" altLang="ru-RU" smtClean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0D09A7-E42F-444C-BD9E-71088D9024A0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6800CEAC-BFF4-4414-9798-31917D956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277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12DCFC7-C826-4CC4-B3BE-6B72A37A19B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4C4D83-9776-46BA-8799-E271D3C7A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0814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CB8B7-847C-4255-A222-B20E3D24BAEF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F0846-F6EF-4268-82ED-B07BC53DC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9185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1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6A973-BC49-46D2-BC2E-F5D684C4DBD5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3263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4F1C29B-8AD8-4B55-AE0E-F3B6B3324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38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3539DFB-4B84-4562-A0D1-02B22806F320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90019FA-3FD4-47BD-BDC8-472E6858A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64813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739C79-7831-4475-861E-9F69FE72016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563536-710B-4F02-BA75-A55DC6734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57367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6E2F9-394D-48D1-BF12-339F41933CAD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4E4A8-E286-4521-B430-99DBEFAE6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06492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63733-4E78-4D35-BA59-46AB47C203EF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55583F-C99E-414E-9F68-5F8971D02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2642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30E60-15CF-45A7-A314-284F5ECDD737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49E04-D840-4611-A20D-00063935B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2658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2488"/>
            <a:ext cx="1463675" cy="7143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91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85D0D48-1B22-4979-8BBC-52833C0D27DC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5163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7018C80-665B-48F4-9912-C284F986D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668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77CF-1713-44F0-A3F7-457BFD86B40D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EC427-CAF8-4760-8D3B-D75B02DC8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35205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F86C7-ADE8-4BDC-B159-996004BE7914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87CC9-0024-4DEA-8F60-F4AD0175B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45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8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9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67287-0AC7-4C7A-8014-F3FEDC19F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8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897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88"/>
            <a:ext cx="8153400" cy="8699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306A6B-44ED-42BE-B278-A9CAAF11F508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311CED-3331-46AF-BB62-6399D990D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8045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38"/>
            <a:ext cx="2249488" cy="71437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5" y="0"/>
            <a:ext cx="13684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5859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0000" y="115888"/>
            <a:ext cx="1862138" cy="1354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800" smtClean="0">
                <a:solidFill>
                  <a:srgbClr val="FFFFFF"/>
                </a:solidFill>
                <a:latin typeface="Calibri" pitchFamily="34" charset="0"/>
              </a:rPr>
              <a:t>ИНСТИТУТ</a:t>
            </a:r>
            <a:endParaRPr lang="ru-RU" altLang="ru-RU" smtClean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D2C23D1-92ED-468A-A54E-B0D977F7F28D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AB9DFFD1-BF2A-45CC-A901-26AA877BC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769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3A112-070D-4D7C-B4B1-28787ECB104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1A240-7EFC-4C16-8134-94D2D1B3A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57942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2743209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1914E-FA1D-4F2A-882D-7B5403F2C988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3263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C02718-98C1-4A8B-8160-3AE912481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363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7AE90E-66ED-4752-B737-93BF915EE546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10A2745-5D77-447A-B0EC-6CB779776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2804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84"/>
            <a:ext cx="8153400" cy="8699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C53DE-E46F-4EAE-8D55-0A3BECF9A727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D9A081F-37D4-4FC5-A176-521234FFC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56802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DBC39-F2B9-4236-8CDF-CC5506F1C274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F7D02-188F-472D-B40B-04CE71343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7310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3BC88-3CAB-4946-B34D-BB5CEB659B24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14D351-5237-490B-8FF7-1241EE485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75559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84"/>
            <a:ext cx="8077200" cy="86995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DBB30-8C10-40CD-8AD4-BF94125B0745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9FAE3-4039-42D4-A085-FA2B52254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27157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2488"/>
            <a:ext cx="1463675" cy="7143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91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8FD029B-32E4-44F3-B497-4702F8AB3426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5163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A535EE74-C4E7-44D0-A5BE-22E216D63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030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F5B25-1B82-4D76-AC7E-D9A0DBC74452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3ED3F-410F-445A-B76C-53534EDAB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314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1D92D-651E-4156-AB8A-213D7B401998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FBF98-B04B-47D1-B422-2B4DB654E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31008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35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8F805-23F5-42F7-8F36-9914E5CF2A47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03286-8951-4328-A1C5-9B774240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806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3790951"/>
            <a:ext cx="4572000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08075"/>
            <a:ext cx="4572000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2080"/>
            <a:ext cx="91440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478006" y="254002"/>
            <a:ext cx="3933825" cy="1493839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11410953" y="1933576"/>
            <a:ext cx="168275" cy="17145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284171" y="1644651"/>
            <a:ext cx="1443037" cy="1855788"/>
            <a:chOff x="1816" y="774"/>
            <a:chExt cx="777" cy="999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2" y="46"/>
                </a:cxn>
                <a:cxn ang="0">
                  <a:pos x="1301" y="77"/>
                </a:cxn>
                <a:cxn ang="0">
                  <a:pos x="1302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7" y="123"/>
                </a:cxn>
                <a:cxn ang="0">
                  <a:pos x="777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1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/>
              <a:ahLst/>
              <a:cxnLst>
                <a:cxn ang="0">
                  <a:pos x="883" y="1435"/>
                </a:cxn>
                <a:cxn ang="0">
                  <a:pos x="711" y="1736"/>
                </a:cxn>
                <a:cxn ang="0">
                  <a:pos x="672" y="1731"/>
                </a:cxn>
                <a:cxn ang="0">
                  <a:pos x="628" y="1731"/>
                </a:cxn>
                <a:cxn ang="0">
                  <a:pos x="572" y="1736"/>
                </a:cxn>
                <a:cxn ang="0">
                  <a:pos x="564" y="1706"/>
                </a:cxn>
                <a:cxn ang="0">
                  <a:pos x="607" y="1636"/>
                </a:cxn>
                <a:cxn ang="0">
                  <a:pos x="651" y="1562"/>
                </a:cxn>
                <a:cxn ang="0">
                  <a:pos x="696" y="1482"/>
                </a:cxn>
                <a:cxn ang="0">
                  <a:pos x="844" y="1214"/>
                </a:cxn>
                <a:cxn ang="0">
                  <a:pos x="459" y="653"/>
                </a:cxn>
                <a:cxn ang="0">
                  <a:pos x="176" y="246"/>
                </a:cxn>
                <a:cxn ang="0">
                  <a:pos x="143" y="198"/>
                </a:cxn>
                <a:cxn ang="0">
                  <a:pos x="112" y="154"/>
                </a:cxn>
                <a:cxn ang="0">
                  <a:pos x="83" y="115"/>
                </a:cxn>
                <a:cxn ang="0">
                  <a:pos x="46" y="63"/>
                </a:cxn>
                <a:cxn ang="0">
                  <a:pos x="11" y="15"/>
                </a:cxn>
                <a:cxn ang="0">
                  <a:pos x="157" y="8"/>
                </a:cxn>
                <a:cxn ang="0">
                  <a:pos x="294" y="0"/>
                </a:cxn>
                <a:cxn ang="0">
                  <a:pos x="377" y="135"/>
                </a:cxn>
                <a:cxn ang="0">
                  <a:pos x="457" y="263"/>
                </a:cxn>
                <a:cxn ang="0">
                  <a:pos x="535" y="383"/>
                </a:cxn>
                <a:cxn ang="0">
                  <a:pos x="610" y="496"/>
                </a:cxn>
                <a:cxn ang="0">
                  <a:pos x="690" y="615"/>
                </a:cxn>
                <a:cxn ang="0">
                  <a:pos x="774" y="734"/>
                </a:cxn>
                <a:cxn ang="0">
                  <a:pos x="861" y="851"/>
                </a:cxn>
                <a:cxn ang="0">
                  <a:pos x="950" y="969"/>
                </a:cxn>
                <a:cxn ang="0">
                  <a:pos x="1077" y="768"/>
                </a:cxn>
                <a:cxn ang="0">
                  <a:pos x="1352" y="205"/>
                </a:cxn>
                <a:cxn ang="0">
                  <a:pos x="1371" y="164"/>
                </a:cxn>
                <a:cxn ang="0">
                  <a:pos x="1403" y="92"/>
                </a:cxn>
                <a:cxn ang="0">
                  <a:pos x="1428" y="38"/>
                </a:cxn>
                <a:cxn ang="0">
                  <a:pos x="1443" y="0"/>
                </a:cxn>
                <a:cxn ang="0">
                  <a:pos x="1486" y="5"/>
                </a:cxn>
                <a:cxn ang="0">
                  <a:pos x="1529" y="8"/>
                </a:cxn>
                <a:cxn ang="0">
                  <a:pos x="1620" y="0"/>
                </a:cxn>
                <a:cxn ang="0">
                  <a:pos x="1204" y="80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4" y="46"/>
                </a:cxn>
                <a:cxn ang="0">
                  <a:pos x="1300" y="77"/>
                </a:cxn>
                <a:cxn ang="0">
                  <a:pos x="1304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90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1" y="1733"/>
                </a:cxn>
                <a:cxn ang="0">
                  <a:pos x="693" y="1731"/>
                </a:cxn>
                <a:cxn ang="0">
                  <a:pos x="668" y="1731"/>
                </a:cxn>
                <a:cxn ang="0">
                  <a:pos x="639" y="1731"/>
                </a:cxn>
                <a:cxn ang="0">
                  <a:pos x="611" y="1733"/>
                </a:cxn>
                <a:cxn ang="0">
                  <a:pos x="583" y="1736"/>
                </a:cxn>
                <a:cxn ang="0">
                  <a:pos x="556" y="1739"/>
                </a:cxn>
                <a:cxn ang="0">
                  <a:pos x="556" y="123"/>
                </a:cxn>
                <a:cxn ang="0">
                  <a:pos x="489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6" y="131"/>
                </a:cxn>
                <a:cxn ang="0">
                  <a:pos x="216" y="135"/>
                </a:cxn>
                <a:cxn ang="0">
                  <a:pos x="145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/>
              <a:ahLst/>
              <a:cxnLst>
                <a:cxn ang="0">
                  <a:pos x="1267" y="351"/>
                </a:cxn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5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2" y="8"/>
                </a:cxn>
                <a:cxn ang="0">
                  <a:pos x="223" y="0"/>
                </a:cxn>
                <a:cxn ang="0">
                  <a:pos x="223" y="1327"/>
                </a:cxn>
                <a:cxn ang="0">
                  <a:pos x="250" y="1327"/>
                </a:cxn>
                <a:cxn ang="0">
                  <a:pos x="1405" y="0"/>
                </a:cxn>
                <a:cxn ang="0">
                  <a:pos x="1516" y="0"/>
                </a:cxn>
                <a:cxn ang="0">
                  <a:pos x="1516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5" y="1731"/>
                </a:cxn>
                <a:cxn ang="0">
                  <a:pos x="1383" y="1731"/>
                </a:cxn>
                <a:cxn ang="0">
                  <a:pos x="1358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7" y="351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3" y="46"/>
                </a:cxn>
                <a:cxn ang="0">
                  <a:pos x="1301" y="77"/>
                </a:cxn>
                <a:cxn ang="0">
                  <a:pos x="1303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5" y="130"/>
                </a:cxn>
                <a:cxn ang="0">
                  <a:pos x="959" y="130"/>
                </a:cxn>
                <a:cxn ang="0">
                  <a:pos x="925" y="128"/>
                </a:cxn>
                <a:cxn ang="0">
                  <a:pos x="894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2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6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/>
              <a:ahLst/>
              <a:cxnLst>
                <a:cxn ang="0">
                  <a:pos x="254" y="1022"/>
                </a:cxn>
                <a:cxn ang="0">
                  <a:pos x="275" y="1157"/>
                </a:cxn>
                <a:cxn ang="0">
                  <a:pos x="313" y="1280"/>
                </a:cxn>
                <a:cxn ang="0">
                  <a:pos x="368" y="1392"/>
                </a:cxn>
                <a:cxn ang="0">
                  <a:pos x="437" y="1487"/>
                </a:cxn>
                <a:cxn ang="0">
                  <a:pos x="519" y="1567"/>
                </a:cxn>
                <a:cxn ang="0">
                  <a:pos x="614" y="1630"/>
                </a:cxn>
                <a:cxn ang="0">
                  <a:pos x="719" y="1675"/>
                </a:cxn>
                <a:cxn ang="0">
                  <a:pos x="831" y="1700"/>
                </a:cxn>
                <a:cxn ang="0">
                  <a:pos x="960" y="1706"/>
                </a:cxn>
                <a:cxn ang="0">
                  <a:pos x="1108" y="1686"/>
                </a:cxn>
                <a:cxn ang="0">
                  <a:pos x="1242" y="1639"/>
                </a:cxn>
                <a:cxn ang="0">
                  <a:pos x="1347" y="1585"/>
                </a:cxn>
                <a:cxn ang="0">
                  <a:pos x="1452" y="1661"/>
                </a:cxn>
                <a:cxn ang="0">
                  <a:pos x="1353" y="1717"/>
                </a:cxn>
                <a:cxn ang="0">
                  <a:pos x="1240" y="1758"/>
                </a:cxn>
                <a:cxn ang="0">
                  <a:pos x="1122" y="1785"/>
                </a:cxn>
                <a:cxn ang="0">
                  <a:pos x="996" y="1802"/>
                </a:cxn>
                <a:cxn ang="0">
                  <a:pos x="842" y="1806"/>
                </a:cxn>
                <a:cxn ang="0">
                  <a:pos x="649" y="1782"/>
                </a:cxn>
                <a:cxn ang="0">
                  <a:pos x="540" y="1750"/>
                </a:cxn>
                <a:cxn ang="0">
                  <a:pos x="439" y="1708"/>
                </a:cxn>
                <a:cxn ang="0">
                  <a:pos x="348" y="1655"/>
                </a:cxn>
                <a:cxn ang="0">
                  <a:pos x="268" y="1590"/>
                </a:cxn>
                <a:cxn ang="0">
                  <a:pos x="198" y="1516"/>
                </a:cxn>
                <a:cxn ang="0">
                  <a:pos x="136" y="1430"/>
                </a:cxn>
                <a:cxn ang="0">
                  <a:pos x="87" y="1334"/>
                </a:cxn>
                <a:cxn ang="0">
                  <a:pos x="35" y="1183"/>
                </a:cxn>
                <a:cxn ang="0">
                  <a:pos x="1" y="947"/>
                </a:cxn>
                <a:cxn ang="0">
                  <a:pos x="7" y="762"/>
                </a:cxn>
                <a:cxn ang="0">
                  <a:pos x="39" y="607"/>
                </a:cxn>
                <a:cxn ang="0">
                  <a:pos x="95" y="467"/>
                </a:cxn>
                <a:cxn ang="0">
                  <a:pos x="175" y="343"/>
                </a:cxn>
                <a:cxn ang="0">
                  <a:pos x="273" y="237"/>
                </a:cxn>
                <a:cxn ang="0">
                  <a:pos x="391" y="150"/>
                </a:cxn>
                <a:cxn ang="0">
                  <a:pos x="525" y="82"/>
                </a:cxn>
                <a:cxn ang="0">
                  <a:pos x="670" y="33"/>
                </a:cxn>
                <a:cxn ang="0">
                  <a:pos x="825" y="6"/>
                </a:cxn>
                <a:cxn ang="0">
                  <a:pos x="979" y="0"/>
                </a:cxn>
                <a:cxn ang="0">
                  <a:pos x="1095" y="7"/>
                </a:cxn>
                <a:cxn ang="0">
                  <a:pos x="1213" y="23"/>
                </a:cxn>
                <a:cxn ang="0">
                  <a:pos x="1328" y="52"/>
                </a:cxn>
                <a:cxn ang="0">
                  <a:pos x="1438" y="90"/>
                </a:cxn>
                <a:cxn ang="0">
                  <a:pos x="1486" y="158"/>
                </a:cxn>
                <a:cxn ang="0">
                  <a:pos x="1453" y="282"/>
                </a:cxn>
                <a:cxn ang="0">
                  <a:pos x="1366" y="253"/>
                </a:cxn>
                <a:cxn ang="0">
                  <a:pos x="1263" y="183"/>
                </a:cxn>
                <a:cxn ang="0">
                  <a:pos x="1142" y="128"/>
                </a:cxn>
                <a:cxn ang="0">
                  <a:pos x="1005" y="98"/>
                </a:cxn>
                <a:cxn ang="0">
                  <a:pos x="864" y="100"/>
                </a:cxn>
                <a:cxn ang="0">
                  <a:pos x="739" y="123"/>
                </a:cxn>
                <a:cxn ang="0">
                  <a:pos x="628" y="168"/>
                </a:cxn>
                <a:cxn ang="0">
                  <a:pos x="528" y="232"/>
                </a:cxn>
                <a:cxn ang="0">
                  <a:pos x="444" y="315"/>
                </a:cxn>
                <a:cxn ang="0">
                  <a:pos x="374" y="413"/>
                </a:cxn>
                <a:cxn ang="0">
                  <a:pos x="319" y="525"/>
                </a:cxn>
                <a:cxn ang="0">
                  <a:pos x="279" y="647"/>
                </a:cxn>
                <a:cxn ang="0">
                  <a:pos x="256" y="774"/>
                </a:cxn>
                <a:cxn ang="0">
                  <a:pos x="249" y="906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/>
              <a:ahLst/>
              <a:cxnLst>
                <a:cxn ang="0">
                  <a:pos x="222" y="729"/>
                </a:cxn>
                <a:cxn ang="0">
                  <a:pos x="758" y="742"/>
                </a:cxn>
                <a:cxn ang="0">
                  <a:pos x="788" y="741"/>
                </a:cxn>
                <a:cxn ang="0">
                  <a:pos x="818" y="740"/>
                </a:cxn>
                <a:cxn ang="0">
                  <a:pos x="850" y="739"/>
                </a:cxn>
                <a:cxn ang="0">
                  <a:pos x="883" y="738"/>
                </a:cxn>
                <a:cxn ang="0">
                  <a:pos x="917" y="737"/>
                </a:cxn>
                <a:cxn ang="0">
                  <a:pos x="952" y="736"/>
                </a:cxn>
                <a:cxn ang="0">
                  <a:pos x="989" y="735"/>
                </a:cxn>
                <a:cxn ang="0">
                  <a:pos x="1026" y="734"/>
                </a:cxn>
                <a:cxn ang="0">
                  <a:pos x="1064" y="733"/>
                </a:cxn>
                <a:cxn ang="0">
                  <a:pos x="1101" y="731"/>
                </a:cxn>
                <a:cxn ang="0">
                  <a:pos x="1136" y="731"/>
                </a:cxn>
                <a:cxn ang="0">
                  <a:pos x="1170" y="730"/>
                </a:cxn>
                <a:cxn ang="0">
                  <a:pos x="1203" y="730"/>
                </a:cxn>
                <a:cxn ang="0">
                  <a:pos x="1234" y="730"/>
                </a:cxn>
                <a:cxn ang="0">
                  <a:pos x="1263" y="729"/>
                </a:cxn>
                <a:cxn ang="0">
                  <a:pos x="1292" y="729"/>
                </a:cxn>
                <a:cxn ang="0">
                  <a:pos x="1292" y="0"/>
                </a:cxn>
                <a:cxn ang="0">
                  <a:pos x="1357" y="5"/>
                </a:cxn>
                <a:cxn ang="0">
                  <a:pos x="1404" y="8"/>
                </a:cxn>
                <a:cxn ang="0">
                  <a:pos x="1448" y="5"/>
                </a:cxn>
                <a:cxn ang="0">
                  <a:pos x="1514" y="0"/>
                </a:cxn>
                <a:cxn ang="0">
                  <a:pos x="1514" y="1739"/>
                </a:cxn>
                <a:cxn ang="0">
                  <a:pos x="1469" y="1735"/>
                </a:cxn>
                <a:cxn ang="0">
                  <a:pos x="1459" y="1735"/>
                </a:cxn>
                <a:cxn ang="0">
                  <a:pos x="1451" y="1735"/>
                </a:cxn>
                <a:cxn ang="0">
                  <a:pos x="1445" y="1733"/>
                </a:cxn>
                <a:cxn ang="0">
                  <a:pos x="1439" y="1732"/>
                </a:cxn>
                <a:cxn ang="0">
                  <a:pos x="1404" y="1731"/>
                </a:cxn>
                <a:cxn ang="0">
                  <a:pos x="1364" y="1732"/>
                </a:cxn>
                <a:cxn ang="0">
                  <a:pos x="1332" y="1735"/>
                </a:cxn>
                <a:cxn ang="0">
                  <a:pos x="1292" y="1739"/>
                </a:cxn>
                <a:cxn ang="0">
                  <a:pos x="1292" y="866"/>
                </a:cxn>
                <a:cxn ang="0">
                  <a:pos x="1114" y="860"/>
                </a:cxn>
                <a:cxn ang="0">
                  <a:pos x="906" y="851"/>
                </a:cxn>
                <a:cxn ang="0">
                  <a:pos x="610" y="851"/>
                </a:cxn>
                <a:cxn ang="0">
                  <a:pos x="589" y="851"/>
                </a:cxn>
                <a:cxn ang="0">
                  <a:pos x="563" y="852"/>
                </a:cxn>
                <a:cxn ang="0">
                  <a:pos x="532" y="854"/>
                </a:cxn>
                <a:cxn ang="0">
                  <a:pos x="497" y="857"/>
                </a:cxn>
                <a:cxn ang="0">
                  <a:pos x="464" y="858"/>
                </a:cxn>
                <a:cxn ang="0">
                  <a:pos x="437" y="859"/>
                </a:cxn>
                <a:cxn ang="0">
                  <a:pos x="416" y="860"/>
                </a:cxn>
                <a:cxn ang="0">
                  <a:pos x="402" y="860"/>
                </a:cxn>
                <a:cxn ang="0">
                  <a:pos x="222" y="866"/>
                </a:cxn>
                <a:cxn ang="0">
                  <a:pos x="222" y="1739"/>
                </a:cxn>
                <a:cxn ang="0">
                  <a:pos x="178" y="1735"/>
                </a:cxn>
                <a:cxn ang="0">
                  <a:pos x="167" y="1735"/>
                </a:cxn>
                <a:cxn ang="0">
                  <a:pos x="158" y="1735"/>
                </a:cxn>
                <a:cxn ang="0">
                  <a:pos x="151" y="1733"/>
                </a:cxn>
                <a:cxn ang="0">
                  <a:pos x="146" y="1732"/>
                </a:cxn>
                <a:cxn ang="0">
                  <a:pos x="111" y="1731"/>
                </a:cxn>
                <a:cxn ang="0">
                  <a:pos x="60" y="1733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63" y="5"/>
                </a:cxn>
                <a:cxn ang="0">
                  <a:pos x="111" y="8"/>
                </a:cxn>
                <a:cxn ang="0">
                  <a:pos x="154" y="5"/>
                </a:cxn>
                <a:cxn ang="0">
                  <a:pos x="222" y="0"/>
                </a:cxn>
                <a:cxn ang="0">
                  <a:pos x="222" y="729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/>
              <a:ahLst/>
              <a:cxnLst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4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1" y="8"/>
                </a:cxn>
                <a:cxn ang="0">
                  <a:pos x="224" y="0"/>
                </a:cxn>
                <a:cxn ang="0">
                  <a:pos x="224" y="1327"/>
                </a:cxn>
                <a:cxn ang="0">
                  <a:pos x="249" y="1327"/>
                </a:cxn>
                <a:cxn ang="0">
                  <a:pos x="1404" y="0"/>
                </a:cxn>
                <a:cxn ang="0">
                  <a:pos x="1515" y="0"/>
                </a:cxn>
                <a:cxn ang="0">
                  <a:pos x="1515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4" y="1731"/>
                </a:cxn>
                <a:cxn ang="0">
                  <a:pos x="1384" y="1731"/>
                </a:cxn>
                <a:cxn ang="0">
                  <a:pos x="1357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6" y="351"/>
                </a:cxn>
                <a:cxn ang="0">
                  <a:pos x="209" y="1583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9" y="985"/>
                </a:cxn>
                <a:cxn ang="0">
                  <a:pos x="105" y="1011"/>
                </a:cxn>
                <a:cxn ang="0">
                  <a:pos x="84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6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6" y="826"/>
                </a:cxn>
                <a:cxn ang="0">
                  <a:pos x="872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4" y="1077"/>
                </a:cxn>
                <a:cxn ang="0">
                  <a:pos x="887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/>
              <a:ahLst/>
              <a:cxnLst>
                <a:cxn ang="0">
                  <a:pos x="129" y="985"/>
                </a:cxn>
                <a:cxn ang="0">
                  <a:pos x="104" y="1011"/>
                </a:cxn>
                <a:cxn ang="0">
                  <a:pos x="82" y="1037"/>
                </a:cxn>
                <a:cxn ang="0">
                  <a:pos x="63" y="1060"/>
                </a:cxn>
                <a:cxn ang="0">
                  <a:pos x="47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4" y="5"/>
                </a:cxn>
                <a:cxn ang="0">
                  <a:pos x="67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2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20" y="1078"/>
                </a:cxn>
                <a:cxn ang="0">
                  <a:pos x="903" y="1077"/>
                </a:cxn>
                <a:cxn ang="0">
                  <a:pos x="886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1" y="1081"/>
                </a:cxn>
                <a:cxn ang="0">
                  <a:pos x="801" y="218"/>
                </a:cxn>
                <a:cxn ang="0">
                  <a:pos x="786" y="218"/>
                </a:cxn>
                <a:cxn ang="0">
                  <a:pos x="129" y="98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/>
              <a:ahLst/>
              <a:cxnLst>
                <a:cxn ang="0">
                  <a:pos x="139" y="1003"/>
                </a:cxn>
                <a:cxn ang="0">
                  <a:pos x="794" y="1003"/>
                </a:cxn>
                <a:cxn ang="0">
                  <a:pos x="794" y="0"/>
                </a:cxn>
                <a:cxn ang="0">
                  <a:pos x="809" y="1"/>
                </a:cxn>
                <a:cxn ang="0">
                  <a:pos x="826" y="2"/>
                </a:cxn>
                <a:cxn ang="0">
                  <a:pos x="844" y="3"/>
                </a:cxn>
                <a:cxn ang="0">
                  <a:pos x="864" y="3"/>
                </a:cxn>
                <a:cxn ang="0">
                  <a:pos x="880" y="3"/>
                </a:cxn>
                <a:cxn ang="0">
                  <a:pos x="897" y="2"/>
                </a:cxn>
                <a:cxn ang="0">
                  <a:pos x="915" y="1"/>
                </a:cxn>
                <a:cxn ang="0">
                  <a:pos x="933" y="0"/>
                </a:cxn>
                <a:cxn ang="0">
                  <a:pos x="933" y="1003"/>
                </a:cxn>
                <a:cxn ang="0">
                  <a:pos x="1022" y="1003"/>
                </a:cxn>
                <a:cxn ang="0">
                  <a:pos x="1018" y="1037"/>
                </a:cxn>
                <a:cxn ang="0">
                  <a:pos x="1017" y="1065"/>
                </a:cxn>
                <a:cxn ang="0">
                  <a:pos x="1018" y="1082"/>
                </a:cxn>
                <a:cxn ang="0">
                  <a:pos x="1019" y="1116"/>
                </a:cxn>
                <a:cxn ang="0">
                  <a:pos x="1022" y="1146"/>
                </a:cxn>
                <a:cxn ang="0">
                  <a:pos x="1007" y="1146"/>
                </a:cxn>
                <a:cxn ang="0">
                  <a:pos x="1002" y="1138"/>
                </a:cxn>
                <a:cxn ang="0">
                  <a:pos x="996" y="1131"/>
                </a:cxn>
                <a:cxn ang="0">
                  <a:pos x="989" y="1124"/>
                </a:cxn>
                <a:cxn ang="0">
                  <a:pos x="982" y="1117"/>
                </a:cxn>
                <a:cxn ang="0">
                  <a:pos x="974" y="1112"/>
                </a:cxn>
                <a:cxn ang="0">
                  <a:pos x="966" y="1108"/>
                </a:cxn>
                <a:cxn ang="0">
                  <a:pos x="956" y="1104"/>
                </a:cxn>
                <a:cxn ang="0">
                  <a:pos x="947" y="1099"/>
                </a:cxn>
                <a:cxn ang="0">
                  <a:pos x="936" y="1096"/>
                </a:cxn>
                <a:cxn ang="0">
                  <a:pos x="926" y="1093"/>
                </a:cxn>
                <a:cxn ang="0">
                  <a:pos x="914" y="1091"/>
                </a:cxn>
                <a:cxn ang="0">
                  <a:pos x="901" y="1088"/>
                </a:cxn>
                <a:cxn ang="0">
                  <a:pos x="890" y="1085"/>
                </a:cxn>
                <a:cxn ang="0">
                  <a:pos x="877" y="1083"/>
                </a:cxn>
                <a:cxn ang="0">
                  <a:pos x="865" y="1083"/>
                </a:cxn>
                <a:cxn ang="0">
                  <a:pos x="854" y="1082"/>
                </a:cxn>
                <a:cxn ang="0">
                  <a:pos x="692" y="1079"/>
                </a:cxn>
                <a:cxn ang="0">
                  <a:pos x="465" y="1079"/>
                </a:cxn>
                <a:cxn ang="0">
                  <a:pos x="428" y="1079"/>
                </a:cxn>
                <a:cxn ang="0">
                  <a:pos x="392" y="1079"/>
                </a:cxn>
                <a:cxn ang="0">
                  <a:pos x="358" y="1079"/>
                </a:cxn>
                <a:cxn ang="0">
                  <a:pos x="326" y="1079"/>
                </a:cxn>
                <a:cxn ang="0">
                  <a:pos x="296" y="1080"/>
                </a:cxn>
                <a:cxn ang="0">
                  <a:pos x="268" y="1080"/>
                </a:cxn>
                <a:cxn ang="0">
                  <a:pos x="241" y="1080"/>
                </a:cxn>
                <a:cxn ang="0">
                  <a:pos x="217" y="1080"/>
                </a:cxn>
                <a:cxn ang="0">
                  <a:pos x="193" y="1080"/>
                </a:cxn>
                <a:cxn ang="0">
                  <a:pos x="168" y="1081"/>
                </a:cxn>
                <a:cxn ang="0">
                  <a:pos x="143" y="1081"/>
                </a:cxn>
                <a:cxn ang="0">
                  <a:pos x="116" y="1082"/>
                </a:cxn>
                <a:cxn ang="0">
                  <a:pos x="89" y="1082"/>
                </a:cxn>
                <a:cxn ang="0">
                  <a:pos x="60" y="1083"/>
                </a:cxn>
                <a:cxn ang="0">
                  <a:pos x="31" y="1083"/>
                </a:cxn>
                <a:cxn ang="0">
                  <a:pos x="0" y="1084"/>
                </a:cxn>
                <a:cxn ang="0">
                  <a:pos x="0" y="0"/>
                </a:cxn>
                <a:cxn ang="0">
                  <a:pos x="16" y="1"/>
                </a:cxn>
                <a:cxn ang="0">
                  <a:pos x="33" y="2"/>
                </a:cxn>
                <a:cxn ang="0">
                  <a:pos x="51" y="3"/>
                </a:cxn>
                <a:cxn ang="0">
                  <a:pos x="69" y="3"/>
                </a:cxn>
                <a:cxn ang="0">
                  <a:pos x="87" y="3"/>
                </a:cxn>
                <a:cxn ang="0">
                  <a:pos x="104" y="2"/>
                </a:cxn>
                <a:cxn ang="0">
                  <a:pos x="121" y="1"/>
                </a:cxn>
                <a:cxn ang="0">
                  <a:pos x="139" y="0"/>
                </a:cxn>
                <a:cxn ang="0">
                  <a:pos x="139" y="1003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3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8" y="1100"/>
                </a:cxn>
                <a:cxn ang="0">
                  <a:pos x="959" y="1100"/>
                </a:cxn>
                <a:cxn ang="0">
                  <a:pos x="954" y="1100"/>
                </a:cxn>
                <a:cxn ang="0">
                  <a:pos x="945" y="1099"/>
                </a:cxn>
                <a:cxn ang="0">
                  <a:pos x="920" y="1098"/>
                </a:cxn>
                <a:cxn ang="0">
                  <a:pos x="894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20" y="1057"/>
                </a:cxn>
                <a:cxn ang="0">
                  <a:pos x="805" y="1016"/>
                </a:cxn>
                <a:cxn ang="0">
                  <a:pos x="794" y="983"/>
                </a:cxn>
                <a:cxn ang="0">
                  <a:pos x="784" y="957"/>
                </a:cxn>
                <a:cxn ang="0">
                  <a:pos x="778" y="940"/>
                </a:cxn>
                <a:cxn ang="0">
                  <a:pos x="771" y="922"/>
                </a:cxn>
                <a:cxn ang="0">
                  <a:pos x="763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5" y="754"/>
                </a:cxn>
                <a:cxn ang="0">
                  <a:pos x="693" y="729"/>
                </a:cxn>
                <a:cxn ang="0">
                  <a:pos x="682" y="702"/>
                </a:cxn>
                <a:cxn ang="0">
                  <a:pos x="671" y="676"/>
                </a:cxn>
                <a:cxn ang="0">
                  <a:pos x="270" y="676"/>
                </a:cxn>
                <a:cxn ang="0">
                  <a:pos x="231" y="775"/>
                </a:cxn>
                <a:cxn ang="0">
                  <a:pos x="183" y="900"/>
                </a:cxn>
                <a:cxn ang="0">
                  <a:pos x="148" y="998"/>
                </a:cxn>
                <a:cxn ang="0">
                  <a:pos x="115" y="1103"/>
                </a:cxn>
                <a:cxn ang="0">
                  <a:pos x="90" y="1100"/>
                </a:cxn>
                <a:cxn ang="0">
                  <a:pos x="81" y="1100"/>
                </a:cxn>
                <a:cxn ang="0">
                  <a:pos x="75" y="1099"/>
                </a:cxn>
                <a:cxn ang="0">
                  <a:pos x="56" y="1098"/>
                </a:cxn>
                <a:cxn ang="0">
                  <a:pos x="39" y="1098"/>
                </a:cxn>
                <a:cxn ang="0">
                  <a:pos x="23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3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/>
              <a:ahLst/>
              <a:cxnLst>
                <a:cxn ang="0">
                  <a:pos x="509" y="937"/>
                </a:cxn>
                <a:cxn ang="0">
                  <a:pos x="164" y="535"/>
                </a:cxn>
                <a:cxn ang="0">
                  <a:pos x="160" y="531"/>
                </a:cxn>
                <a:cxn ang="0">
                  <a:pos x="154" y="528"/>
                </a:cxn>
                <a:cxn ang="0">
                  <a:pos x="149" y="527"/>
                </a:cxn>
                <a:cxn ang="0">
                  <a:pos x="143" y="526"/>
                </a:cxn>
                <a:cxn ang="0">
                  <a:pos x="142" y="527"/>
                </a:cxn>
                <a:cxn ang="0">
                  <a:pos x="141" y="527"/>
                </a:cxn>
                <a:cxn ang="0">
                  <a:pos x="138" y="528"/>
                </a:cxn>
                <a:cxn ang="0">
                  <a:pos x="137" y="531"/>
                </a:cxn>
                <a:cxn ang="0">
                  <a:pos x="137" y="1081"/>
                </a:cxn>
                <a:cxn ang="0">
                  <a:pos x="110" y="1078"/>
                </a:cxn>
                <a:cxn ang="0">
                  <a:pos x="98" y="1078"/>
                </a:cxn>
                <a:cxn ang="0">
                  <a:pos x="90" y="1077"/>
                </a:cxn>
                <a:cxn ang="0">
                  <a:pos x="69" y="1076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39" y="4"/>
                </a:cxn>
                <a:cxn ang="0">
                  <a:pos x="69" y="5"/>
                </a:cxn>
                <a:cxn ang="0">
                  <a:pos x="95" y="4"/>
                </a:cxn>
                <a:cxn ang="0">
                  <a:pos x="137" y="0"/>
                </a:cxn>
                <a:cxn ang="0">
                  <a:pos x="137" y="489"/>
                </a:cxn>
                <a:cxn ang="0">
                  <a:pos x="142" y="491"/>
                </a:cxn>
                <a:cxn ang="0">
                  <a:pos x="145" y="492"/>
                </a:cxn>
                <a:cxn ang="0">
                  <a:pos x="151" y="491"/>
                </a:cxn>
                <a:cxn ang="0">
                  <a:pos x="160" y="489"/>
                </a:cxn>
                <a:cxn ang="0">
                  <a:pos x="168" y="485"/>
                </a:cxn>
                <a:cxn ang="0">
                  <a:pos x="178" y="480"/>
                </a:cxn>
                <a:cxn ang="0">
                  <a:pos x="184" y="473"/>
                </a:cxn>
                <a:cxn ang="0">
                  <a:pos x="192" y="467"/>
                </a:cxn>
                <a:cxn ang="0">
                  <a:pos x="201" y="459"/>
                </a:cxn>
                <a:cxn ang="0">
                  <a:pos x="210" y="451"/>
                </a:cxn>
                <a:cxn ang="0">
                  <a:pos x="221" y="440"/>
                </a:cxn>
                <a:cxn ang="0">
                  <a:pos x="234" y="430"/>
                </a:cxn>
                <a:cxn ang="0">
                  <a:pos x="247" y="417"/>
                </a:cxn>
                <a:cxn ang="0">
                  <a:pos x="261" y="402"/>
                </a:cxn>
                <a:cxn ang="0">
                  <a:pos x="650" y="0"/>
                </a:cxn>
                <a:cxn ang="0">
                  <a:pos x="685" y="4"/>
                </a:cxn>
                <a:cxn ang="0">
                  <a:pos x="712" y="5"/>
                </a:cxn>
                <a:cxn ang="0">
                  <a:pos x="736" y="4"/>
                </a:cxn>
                <a:cxn ang="0">
                  <a:pos x="773" y="0"/>
                </a:cxn>
                <a:cxn ang="0">
                  <a:pos x="416" y="346"/>
                </a:cxn>
                <a:cxn ang="0">
                  <a:pos x="283" y="481"/>
                </a:cxn>
                <a:cxn ang="0">
                  <a:pos x="414" y="632"/>
                </a:cxn>
                <a:cxn ang="0">
                  <a:pos x="569" y="803"/>
                </a:cxn>
                <a:cxn ang="0">
                  <a:pos x="665" y="916"/>
                </a:cxn>
                <a:cxn ang="0">
                  <a:pos x="791" y="1074"/>
                </a:cxn>
                <a:cxn ang="0">
                  <a:pos x="791" y="1081"/>
                </a:cxn>
                <a:cxn ang="0">
                  <a:pos x="758" y="1078"/>
                </a:cxn>
                <a:cxn ang="0">
                  <a:pos x="748" y="1078"/>
                </a:cxn>
                <a:cxn ang="0">
                  <a:pos x="741" y="1078"/>
                </a:cxn>
                <a:cxn ang="0">
                  <a:pos x="733" y="1077"/>
                </a:cxn>
                <a:cxn ang="0">
                  <a:pos x="706" y="1076"/>
                </a:cxn>
                <a:cxn ang="0">
                  <a:pos x="665" y="1077"/>
                </a:cxn>
                <a:cxn ang="0">
                  <a:pos x="618" y="1081"/>
                </a:cxn>
                <a:cxn ang="0">
                  <a:pos x="588" y="1039"/>
                </a:cxn>
                <a:cxn ang="0">
                  <a:pos x="560" y="1002"/>
                </a:cxn>
                <a:cxn ang="0">
                  <a:pos x="534" y="968"/>
                </a:cxn>
                <a:cxn ang="0">
                  <a:pos x="509" y="937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8" y="985"/>
                </a:cxn>
                <a:cxn ang="0">
                  <a:pos x="105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4" y="4"/>
                </a:cxn>
                <a:cxn ang="0">
                  <a:pos x="45" y="5"/>
                </a:cxn>
                <a:cxn ang="0">
                  <a:pos x="68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1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3" y="1077"/>
                </a:cxn>
                <a:cxn ang="0">
                  <a:pos x="887" y="1076"/>
                </a:cxn>
                <a:cxn ang="0">
                  <a:pos x="871" y="1076"/>
                </a:cxn>
                <a:cxn ang="0">
                  <a:pos x="858" y="1076"/>
                </a:cxn>
                <a:cxn ang="0">
                  <a:pos x="842" y="1077"/>
                </a:cxn>
                <a:cxn ang="0">
                  <a:pos x="823" y="1078"/>
                </a:cxn>
                <a:cxn ang="0">
                  <a:pos x="802" y="1081"/>
                </a:cxn>
                <a:cxn ang="0">
                  <a:pos x="802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/>
              <a:ahLst/>
              <a:cxnLst>
                <a:cxn ang="0">
                  <a:pos x="494" y="139"/>
                </a:cxn>
                <a:cxn ang="0">
                  <a:pos x="390" y="165"/>
                </a:cxn>
                <a:cxn ang="0">
                  <a:pos x="303" y="213"/>
                </a:cxn>
                <a:cxn ang="0">
                  <a:pos x="239" y="277"/>
                </a:cxn>
                <a:cxn ang="0">
                  <a:pos x="191" y="358"/>
                </a:cxn>
                <a:cxn ang="0">
                  <a:pos x="161" y="452"/>
                </a:cxn>
                <a:cxn ang="0">
                  <a:pos x="155" y="560"/>
                </a:cxn>
                <a:cxn ang="0">
                  <a:pos x="184" y="688"/>
                </a:cxn>
                <a:cxn ang="0">
                  <a:pos x="249" y="797"/>
                </a:cxn>
                <a:cxn ang="0">
                  <a:pos x="350" y="878"/>
                </a:cxn>
                <a:cxn ang="0">
                  <a:pos x="478" y="922"/>
                </a:cxn>
                <a:cxn ang="0">
                  <a:pos x="565" y="0"/>
                </a:cxn>
                <a:cxn ang="0">
                  <a:pos x="654" y="5"/>
                </a:cxn>
                <a:cxn ang="0">
                  <a:pos x="746" y="84"/>
                </a:cxn>
                <a:cxn ang="0">
                  <a:pos x="938" y="116"/>
                </a:cxn>
                <a:cxn ang="0">
                  <a:pos x="1035" y="156"/>
                </a:cxn>
                <a:cxn ang="0">
                  <a:pos x="1118" y="209"/>
                </a:cxn>
                <a:cxn ang="0">
                  <a:pos x="1173" y="263"/>
                </a:cxn>
                <a:cxn ang="0">
                  <a:pos x="1229" y="352"/>
                </a:cxn>
                <a:cxn ang="0">
                  <a:pos x="1255" y="423"/>
                </a:cxn>
                <a:cxn ang="0">
                  <a:pos x="1267" y="501"/>
                </a:cxn>
                <a:cxn ang="0">
                  <a:pos x="1263" y="602"/>
                </a:cxn>
                <a:cxn ang="0">
                  <a:pos x="1230" y="710"/>
                </a:cxn>
                <a:cxn ang="0">
                  <a:pos x="1169" y="805"/>
                </a:cxn>
                <a:cxn ang="0">
                  <a:pos x="1081" y="886"/>
                </a:cxn>
                <a:cxn ang="0">
                  <a:pos x="965" y="945"/>
                </a:cxn>
                <a:cxn ang="0">
                  <a:pos x="828" y="978"/>
                </a:cxn>
                <a:cxn ang="0">
                  <a:pos x="703" y="1081"/>
                </a:cxn>
                <a:cxn ang="0">
                  <a:pos x="612" y="1076"/>
                </a:cxn>
                <a:cxn ang="0">
                  <a:pos x="521" y="986"/>
                </a:cxn>
                <a:cxn ang="0">
                  <a:pos x="365" y="965"/>
                </a:cxn>
                <a:cxn ang="0">
                  <a:pos x="279" y="935"/>
                </a:cxn>
                <a:cxn ang="0">
                  <a:pos x="175" y="877"/>
                </a:cxn>
                <a:cxn ang="0">
                  <a:pos x="116" y="825"/>
                </a:cxn>
                <a:cxn ang="0">
                  <a:pos x="67" y="764"/>
                </a:cxn>
                <a:cxn ang="0">
                  <a:pos x="32" y="696"/>
                </a:cxn>
                <a:cxn ang="0">
                  <a:pos x="10" y="625"/>
                </a:cxn>
                <a:cxn ang="0">
                  <a:pos x="1" y="501"/>
                </a:cxn>
                <a:cxn ang="0">
                  <a:pos x="16" y="410"/>
                </a:cxn>
                <a:cxn ang="0">
                  <a:pos x="44" y="339"/>
                </a:cxn>
                <a:cxn ang="0">
                  <a:pos x="84" y="276"/>
                </a:cxn>
                <a:cxn ang="0">
                  <a:pos x="136" y="220"/>
                </a:cxn>
                <a:cxn ang="0">
                  <a:pos x="201" y="173"/>
                </a:cxn>
                <a:cxn ang="0">
                  <a:pos x="310" y="121"/>
                </a:cxn>
                <a:cxn ang="0">
                  <a:pos x="479" y="87"/>
                </a:cxn>
                <a:cxn ang="0">
                  <a:pos x="1112" y="493"/>
                </a:cxn>
                <a:cxn ang="0">
                  <a:pos x="1092" y="399"/>
                </a:cxn>
                <a:cxn ang="0">
                  <a:pos x="1052" y="313"/>
                </a:cxn>
                <a:cxn ang="0">
                  <a:pos x="993" y="241"/>
                </a:cxn>
                <a:cxn ang="0">
                  <a:pos x="913" y="185"/>
                </a:cxn>
                <a:cxn ang="0">
                  <a:pos x="816" y="147"/>
                </a:cxn>
                <a:cxn ang="0">
                  <a:pos x="703" y="136"/>
                </a:cxn>
                <a:cxn ang="0">
                  <a:pos x="817" y="917"/>
                </a:cxn>
                <a:cxn ang="0">
                  <a:pos x="940" y="864"/>
                </a:cxn>
                <a:cxn ang="0">
                  <a:pos x="1033" y="778"/>
                </a:cxn>
                <a:cxn ang="0">
                  <a:pos x="1092" y="664"/>
                </a:cxn>
                <a:cxn ang="0">
                  <a:pos x="1113" y="53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/>
              <a:ahLst/>
              <a:cxnLst>
                <a:cxn ang="0">
                  <a:pos x="139" y="826"/>
                </a:cxn>
                <a:cxn ang="0">
                  <a:pos x="156" y="826"/>
                </a:cxn>
                <a:cxn ang="0">
                  <a:pos x="873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1" y="1078"/>
                </a:cxn>
                <a:cxn ang="0">
                  <a:pos x="903" y="1077"/>
                </a:cxn>
                <a:cxn ang="0">
                  <a:pos x="888" y="1076"/>
                </a:cxn>
                <a:cxn ang="0">
                  <a:pos x="873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  <a:cxn ang="0">
                  <a:pos x="130" y="985"/>
                </a:cxn>
                <a:cxn ang="0">
                  <a:pos x="106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9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9" y="0"/>
                </a:cxn>
                <a:cxn ang="0">
                  <a:pos x="139" y="826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/>
              <a:ahLst/>
              <a:cxnLst>
                <a:cxn ang="0">
                  <a:pos x="251" y="523"/>
                </a:cxn>
                <a:cxn ang="0">
                  <a:pos x="277" y="466"/>
                </a:cxn>
                <a:cxn ang="0">
                  <a:pos x="302" y="407"/>
                </a:cxn>
                <a:cxn ang="0">
                  <a:pos x="329" y="346"/>
                </a:cxn>
                <a:cxn ang="0">
                  <a:pos x="366" y="260"/>
                </a:cxn>
                <a:cxn ang="0">
                  <a:pos x="405" y="164"/>
                </a:cxn>
                <a:cxn ang="0">
                  <a:pos x="437" y="86"/>
                </a:cxn>
                <a:cxn ang="0">
                  <a:pos x="460" y="24"/>
                </a:cxn>
                <a:cxn ang="0">
                  <a:pos x="543" y="0"/>
                </a:cxn>
                <a:cxn ang="0">
                  <a:pos x="863" y="773"/>
                </a:cxn>
                <a:cxn ang="0">
                  <a:pos x="912" y="888"/>
                </a:cxn>
                <a:cxn ang="0">
                  <a:pos x="952" y="977"/>
                </a:cxn>
                <a:cxn ang="0">
                  <a:pos x="980" y="1042"/>
                </a:cxn>
                <a:cxn ang="0">
                  <a:pos x="1000" y="1081"/>
                </a:cxn>
                <a:cxn ang="0">
                  <a:pos x="950" y="1077"/>
                </a:cxn>
                <a:cxn ang="0">
                  <a:pos x="944" y="1076"/>
                </a:cxn>
                <a:cxn ang="0">
                  <a:pos x="897" y="1077"/>
                </a:cxn>
                <a:cxn ang="0">
                  <a:pos x="846" y="1081"/>
                </a:cxn>
                <a:cxn ang="0">
                  <a:pos x="667" y="624"/>
                </a:cxn>
                <a:cxn ang="0">
                  <a:pos x="490" y="173"/>
                </a:cxn>
                <a:cxn ang="0">
                  <a:pos x="472" y="182"/>
                </a:cxn>
                <a:cxn ang="0">
                  <a:pos x="444" y="244"/>
                </a:cxn>
                <a:cxn ang="0">
                  <a:pos x="409" y="327"/>
                </a:cxn>
                <a:cxn ang="0">
                  <a:pos x="385" y="383"/>
                </a:cxn>
                <a:cxn ang="0">
                  <a:pos x="361" y="439"/>
                </a:cxn>
                <a:cxn ang="0">
                  <a:pos x="338" y="492"/>
                </a:cxn>
                <a:cxn ang="0">
                  <a:pos x="312" y="554"/>
                </a:cxn>
                <a:cxn ang="0">
                  <a:pos x="283" y="625"/>
                </a:cxn>
                <a:cxn ang="0">
                  <a:pos x="254" y="697"/>
                </a:cxn>
                <a:cxn ang="0">
                  <a:pos x="226" y="769"/>
                </a:cxn>
                <a:cxn ang="0">
                  <a:pos x="199" y="842"/>
                </a:cxn>
                <a:cxn ang="0">
                  <a:pos x="174" y="912"/>
                </a:cxn>
                <a:cxn ang="0">
                  <a:pos x="150" y="980"/>
                </a:cxn>
                <a:cxn ang="0">
                  <a:pos x="126" y="1047"/>
                </a:cxn>
                <a:cxn ang="0">
                  <a:pos x="84" y="1077"/>
                </a:cxn>
                <a:cxn ang="0">
                  <a:pos x="39" y="1077"/>
                </a:cxn>
                <a:cxn ang="0">
                  <a:pos x="0" y="1081"/>
                </a:cxn>
                <a:cxn ang="0">
                  <a:pos x="145" y="763"/>
                </a:cxn>
                <a:cxn ang="0">
                  <a:pos x="172" y="705"/>
                </a:cxn>
                <a:cxn ang="0">
                  <a:pos x="198" y="644"/>
                </a:cxn>
                <a:cxn ang="0">
                  <a:pos x="226" y="583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2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6" y="1100"/>
                </a:cxn>
                <a:cxn ang="0">
                  <a:pos x="957" y="1100"/>
                </a:cxn>
                <a:cxn ang="0">
                  <a:pos x="952" y="1100"/>
                </a:cxn>
                <a:cxn ang="0">
                  <a:pos x="945" y="1099"/>
                </a:cxn>
                <a:cxn ang="0">
                  <a:pos x="918" y="1098"/>
                </a:cxn>
                <a:cxn ang="0">
                  <a:pos x="893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19" y="1057"/>
                </a:cxn>
                <a:cxn ang="0">
                  <a:pos x="805" y="1016"/>
                </a:cxn>
                <a:cxn ang="0">
                  <a:pos x="793" y="983"/>
                </a:cxn>
                <a:cxn ang="0">
                  <a:pos x="784" y="957"/>
                </a:cxn>
                <a:cxn ang="0">
                  <a:pos x="777" y="940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3" y="754"/>
                </a:cxn>
                <a:cxn ang="0">
                  <a:pos x="693" y="729"/>
                </a:cxn>
                <a:cxn ang="0">
                  <a:pos x="681" y="702"/>
                </a:cxn>
                <a:cxn ang="0">
                  <a:pos x="670" y="676"/>
                </a:cxn>
                <a:cxn ang="0">
                  <a:pos x="269" y="676"/>
                </a:cxn>
                <a:cxn ang="0">
                  <a:pos x="230" y="775"/>
                </a:cxn>
                <a:cxn ang="0">
                  <a:pos x="183" y="900"/>
                </a:cxn>
                <a:cxn ang="0">
                  <a:pos x="147" y="998"/>
                </a:cxn>
                <a:cxn ang="0">
                  <a:pos x="113" y="1103"/>
                </a:cxn>
                <a:cxn ang="0">
                  <a:pos x="89" y="1100"/>
                </a:cxn>
                <a:cxn ang="0">
                  <a:pos x="79" y="1100"/>
                </a:cxn>
                <a:cxn ang="0">
                  <a:pos x="73" y="1099"/>
                </a:cxn>
                <a:cxn ang="0">
                  <a:pos x="54" y="1098"/>
                </a:cxn>
                <a:cxn ang="0">
                  <a:pos x="37" y="1098"/>
                </a:cxn>
                <a:cxn ang="0">
                  <a:pos x="22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1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/>
              <a:ahLst/>
              <a:cxnLst>
                <a:cxn ang="0">
                  <a:pos x="288" y="472"/>
                </a:cxn>
                <a:cxn ang="0">
                  <a:pos x="386" y="452"/>
                </a:cxn>
                <a:cxn ang="0">
                  <a:pos x="448" y="421"/>
                </a:cxn>
                <a:cxn ang="0">
                  <a:pos x="489" y="380"/>
                </a:cxn>
                <a:cxn ang="0">
                  <a:pos x="517" y="327"/>
                </a:cxn>
                <a:cxn ang="0">
                  <a:pos x="530" y="267"/>
                </a:cxn>
                <a:cxn ang="0">
                  <a:pos x="526" y="203"/>
                </a:cxn>
                <a:cxn ang="0">
                  <a:pos x="505" y="148"/>
                </a:cxn>
                <a:cxn ang="0">
                  <a:pos x="471" y="108"/>
                </a:cxn>
                <a:cxn ang="0">
                  <a:pos x="423" y="82"/>
                </a:cxn>
                <a:cxn ang="0">
                  <a:pos x="359" y="66"/>
                </a:cxn>
                <a:cxn ang="0">
                  <a:pos x="283" y="60"/>
                </a:cxn>
                <a:cxn ang="0">
                  <a:pos x="195" y="475"/>
                </a:cxn>
                <a:cxn ang="0">
                  <a:pos x="0" y="0"/>
                </a:cxn>
                <a:cxn ang="0">
                  <a:pos x="398" y="3"/>
                </a:cxn>
                <a:cxn ang="0">
                  <a:pos x="491" y="17"/>
                </a:cxn>
                <a:cxn ang="0">
                  <a:pos x="564" y="41"/>
                </a:cxn>
                <a:cxn ang="0">
                  <a:pos x="618" y="78"/>
                </a:cxn>
                <a:cxn ang="0">
                  <a:pos x="653" y="131"/>
                </a:cxn>
                <a:cxn ang="0">
                  <a:pos x="667" y="199"/>
                </a:cxn>
                <a:cxn ang="0">
                  <a:pos x="665" y="258"/>
                </a:cxn>
                <a:cxn ang="0">
                  <a:pos x="654" y="306"/>
                </a:cxn>
                <a:cxn ang="0">
                  <a:pos x="621" y="370"/>
                </a:cxn>
                <a:cxn ang="0">
                  <a:pos x="581" y="416"/>
                </a:cxn>
                <a:cxn ang="0">
                  <a:pos x="497" y="470"/>
                </a:cxn>
                <a:cxn ang="0">
                  <a:pos x="430" y="499"/>
                </a:cxn>
                <a:cxn ang="0">
                  <a:pos x="478" y="504"/>
                </a:cxn>
                <a:cxn ang="0">
                  <a:pos x="532" y="519"/>
                </a:cxn>
                <a:cxn ang="0">
                  <a:pos x="580" y="538"/>
                </a:cxn>
                <a:cxn ang="0">
                  <a:pos x="622" y="566"/>
                </a:cxn>
                <a:cxn ang="0">
                  <a:pos x="658" y="600"/>
                </a:cxn>
                <a:cxn ang="0">
                  <a:pos x="687" y="644"/>
                </a:cxn>
                <a:cxn ang="0">
                  <a:pos x="705" y="699"/>
                </a:cxn>
                <a:cxn ang="0">
                  <a:pos x="708" y="767"/>
                </a:cxn>
                <a:cxn ang="0">
                  <a:pos x="694" y="845"/>
                </a:cxn>
                <a:cxn ang="0">
                  <a:pos x="663" y="914"/>
                </a:cxn>
                <a:cxn ang="0">
                  <a:pos x="613" y="973"/>
                </a:cxn>
                <a:cxn ang="0">
                  <a:pos x="555" y="1020"/>
                </a:cxn>
                <a:cxn ang="0">
                  <a:pos x="510" y="1042"/>
                </a:cxn>
                <a:cxn ang="0">
                  <a:pos x="443" y="1061"/>
                </a:cxn>
                <a:cxn ang="0">
                  <a:pos x="234" y="536"/>
                </a:cxn>
                <a:cxn ang="0">
                  <a:pos x="315" y="1018"/>
                </a:cxn>
                <a:cxn ang="0">
                  <a:pos x="386" y="1006"/>
                </a:cxn>
                <a:cxn ang="0">
                  <a:pos x="447" y="980"/>
                </a:cxn>
                <a:cxn ang="0">
                  <a:pos x="498" y="938"/>
                </a:cxn>
                <a:cxn ang="0">
                  <a:pos x="534" y="884"/>
                </a:cxn>
                <a:cxn ang="0">
                  <a:pos x="555" y="824"/>
                </a:cxn>
                <a:cxn ang="0">
                  <a:pos x="559" y="751"/>
                </a:cxn>
                <a:cxn ang="0">
                  <a:pos x="545" y="676"/>
                </a:cxn>
                <a:cxn ang="0">
                  <a:pos x="510" y="620"/>
                </a:cxn>
                <a:cxn ang="0">
                  <a:pos x="458" y="578"/>
                </a:cxn>
                <a:cxn ang="0">
                  <a:pos x="389" y="553"/>
                </a:cxn>
                <a:cxn ang="0">
                  <a:pos x="306" y="539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/>
              <a:ahLst/>
              <a:cxnLst>
                <a:cxn ang="0">
                  <a:pos x="0" y="1081"/>
                </a:cxn>
                <a:cxn ang="0">
                  <a:pos x="0" y="0"/>
                </a:cxn>
                <a:cxn ang="0">
                  <a:pos x="40" y="4"/>
                </a:cxn>
                <a:cxn ang="0">
                  <a:pos x="70" y="5"/>
                </a:cxn>
                <a:cxn ang="0">
                  <a:pos x="98" y="4"/>
                </a:cxn>
                <a:cxn ang="0">
                  <a:pos x="140" y="0"/>
                </a:cxn>
                <a:cxn ang="0">
                  <a:pos x="140" y="489"/>
                </a:cxn>
                <a:cxn ang="0">
                  <a:pos x="144" y="491"/>
                </a:cxn>
                <a:cxn ang="0">
                  <a:pos x="147" y="492"/>
                </a:cxn>
                <a:cxn ang="0">
                  <a:pos x="154" y="491"/>
                </a:cxn>
                <a:cxn ang="0">
                  <a:pos x="161" y="489"/>
                </a:cxn>
                <a:cxn ang="0">
                  <a:pos x="170" y="485"/>
                </a:cxn>
                <a:cxn ang="0">
                  <a:pos x="179" y="480"/>
                </a:cxn>
                <a:cxn ang="0">
                  <a:pos x="187" y="473"/>
                </a:cxn>
                <a:cxn ang="0">
                  <a:pos x="194" y="467"/>
                </a:cxn>
                <a:cxn ang="0">
                  <a:pos x="203" y="459"/>
                </a:cxn>
                <a:cxn ang="0">
                  <a:pos x="213" y="451"/>
                </a:cxn>
                <a:cxn ang="0">
                  <a:pos x="224" y="440"/>
                </a:cxn>
                <a:cxn ang="0">
                  <a:pos x="235" y="430"/>
                </a:cxn>
                <a:cxn ang="0">
                  <a:pos x="248" y="417"/>
                </a:cxn>
                <a:cxn ang="0">
                  <a:pos x="263" y="402"/>
                </a:cxn>
                <a:cxn ang="0">
                  <a:pos x="651" y="0"/>
                </a:cxn>
                <a:cxn ang="0">
                  <a:pos x="685" y="4"/>
                </a:cxn>
                <a:cxn ang="0">
                  <a:pos x="714" y="5"/>
                </a:cxn>
                <a:cxn ang="0">
                  <a:pos x="738" y="4"/>
                </a:cxn>
                <a:cxn ang="0">
                  <a:pos x="774" y="0"/>
                </a:cxn>
                <a:cxn ang="0">
                  <a:pos x="417" y="346"/>
                </a:cxn>
                <a:cxn ang="0">
                  <a:pos x="283" y="481"/>
                </a:cxn>
                <a:cxn ang="0">
                  <a:pos x="416" y="632"/>
                </a:cxn>
                <a:cxn ang="0">
                  <a:pos x="569" y="803"/>
                </a:cxn>
                <a:cxn ang="0">
                  <a:pos x="666" y="916"/>
                </a:cxn>
                <a:cxn ang="0">
                  <a:pos x="794" y="1074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3" y="1078"/>
                </a:cxn>
                <a:cxn ang="0">
                  <a:pos x="734" y="1077"/>
                </a:cxn>
                <a:cxn ang="0">
                  <a:pos x="708" y="1076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2" y="1002"/>
                </a:cxn>
                <a:cxn ang="0">
                  <a:pos x="535" y="968"/>
                </a:cxn>
                <a:cxn ang="0">
                  <a:pos x="511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6" y="528"/>
                </a:cxn>
                <a:cxn ang="0">
                  <a:pos x="150" y="527"/>
                </a:cxn>
                <a:cxn ang="0">
                  <a:pos x="144" y="526"/>
                </a:cxn>
                <a:cxn ang="0">
                  <a:pos x="143" y="527"/>
                </a:cxn>
                <a:cxn ang="0">
                  <a:pos x="141" y="527"/>
                </a:cxn>
                <a:cxn ang="0">
                  <a:pos x="141" y="528"/>
                </a:cxn>
                <a:cxn ang="0">
                  <a:pos x="140" y="531"/>
                </a:cxn>
                <a:cxn ang="0">
                  <a:pos x="140" y="1081"/>
                </a:cxn>
                <a:cxn ang="0">
                  <a:pos x="112" y="1078"/>
                </a:cxn>
                <a:cxn ang="0">
                  <a:pos x="100" y="1078"/>
                </a:cxn>
                <a:cxn ang="0">
                  <a:pos x="91" y="1077"/>
                </a:cxn>
                <a:cxn ang="0">
                  <a:pos x="70" y="1076"/>
                </a:cxn>
                <a:cxn ang="0">
                  <a:pos x="38" y="1077"/>
                </a:cxn>
                <a:cxn ang="0">
                  <a:pos x="0" y="1081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/>
              <a:ahLst/>
              <a:cxnLst>
                <a:cxn ang="0">
                  <a:pos x="345" y="78"/>
                </a:cxn>
                <a:cxn ang="0">
                  <a:pos x="384" y="75"/>
                </a:cxn>
                <a:cxn ang="0">
                  <a:pos x="423" y="71"/>
                </a:cxn>
                <a:cxn ang="0">
                  <a:pos x="461" y="63"/>
                </a:cxn>
                <a:cxn ang="0">
                  <a:pos x="497" y="53"/>
                </a:cxn>
                <a:cxn ang="0">
                  <a:pos x="532" y="41"/>
                </a:cxn>
                <a:cxn ang="0">
                  <a:pos x="564" y="26"/>
                </a:cxn>
                <a:cxn ang="0">
                  <a:pos x="597" y="9"/>
                </a:cxn>
                <a:cxn ang="0">
                  <a:pos x="649" y="62"/>
                </a:cxn>
                <a:cxn ang="0">
                  <a:pos x="613" y="84"/>
                </a:cxn>
                <a:cxn ang="0">
                  <a:pos x="576" y="102"/>
                </a:cxn>
                <a:cxn ang="0">
                  <a:pos x="537" y="117"/>
                </a:cxn>
                <a:cxn ang="0">
                  <a:pos x="496" y="129"/>
                </a:cxn>
                <a:cxn ang="0">
                  <a:pos x="453" y="140"/>
                </a:cxn>
                <a:cxn ang="0">
                  <a:pos x="411" y="147"/>
                </a:cxn>
                <a:cxn ang="0">
                  <a:pos x="368" y="153"/>
                </a:cxn>
                <a:cxn ang="0">
                  <a:pos x="325" y="154"/>
                </a:cxn>
                <a:cxn ang="0">
                  <a:pos x="282" y="153"/>
                </a:cxn>
                <a:cxn ang="0">
                  <a:pos x="240" y="148"/>
                </a:cxn>
                <a:cxn ang="0">
                  <a:pos x="199" y="141"/>
                </a:cxn>
                <a:cxn ang="0">
                  <a:pos x="158" y="131"/>
                </a:cxn>
                <a:cxn ang="0">
                  <a:pos x="117" y="119"/>
                </a:cxn>
                <a:cxn ang="0">
                  <a:pos x="77" y="104"/>
                </a:cxn>
                <a:cxn ang="0">
                  <a:pos x="38" y="86"/>
                </a:cxn>
                <a:cxn ang="0">
                  <a:pos x="0" y="65"/>
                </a:cxn>
                <a:cxn ang="0">
                  <a:pos x="56" y="9"/>
                </a:cxn>
                <a:cxn ang="0">
                  <a:pos x="88" y="26"/>
                </a:cxn>
                <a:cxn ang="0">
                  <a:pos x="119" y="41"/>
                </a:cxn>
                <a:cxn ang="0">
                  <a:pos x="154" y="53"/>
                </a:cxn>
                <a:cxn ang="0">
                  <a:pos x="189" y="63"/>
                </a:cxn>
                <a:cxn ang="0">
                  <a:pos x="226" y="71"/>
                </a:cxn>
                <a:cxn ang="0">
                  <a:pos x="265" y="75"/>
                </a:cxn>
                <a:cxn ang="0">
                  <a:pos x="305" y="78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/>
              <a:ahLst/>
              <a:cxnLst>
                <a:cxn ang="0">
                  <a:pos x="941" y="0"/>
                </a:cxn>
                <a:cxn ang="0">
                  <a:pos x="941" y="1080"/>
                </a:cxn>
                <a:cxn ang="0">
                  <a:pos x="922" y="1077"/>
                </a:cxn>
                <a:cxn ang="0">
                  <a:pos x="904" y="1075"/>
                </a:cxn>
                <a:cxn ang="0">
                  <a:pos x="888" y="1075"/>
                </a:cxn>
                <a:cxn ang="0">
                  <a:pos x="873" y="1074"/>
                </a:cxn>
                <a:cxn ang="0">
                  <a:pos x="860" y="1075"/>
                </a:cxn>
                <a:cxn ang="0">
                  <a:pos x="843" y="1075"/>
                </a:cxn>
                <a:cxn ang="0">
                  <a:pos x="824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7" y="218"/>
                </a:cxn>
                <a:cxn ang="0">
                  <a:pos x="549" y="495"/>
                </a:cxn>
                <a:cxn ang="0">
                  <a:pos x="219" y="880"/>
                </a:cxn>
                <a:cxn ang="0">
                  <a:pos x="48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30" y="3"/>
                </a:cxn>
                <a:cxn ang="0">
                  <a:pos x="48" y="3"/>
                </a:cxn>
                <a:cxn ang="0">
                  <a:pos x="70" y="3"/>
                </a:cxn>
                <a:cxn ang="0">
                  <a:pos x="91" y="3"/>
                </a:cxn>
                <a:cxn ang="0">
                  <a:pos x="110" y="3"/>
                </a:cxn>
                <a:cxn ang="0">
                  <a:pos x="126" y="1"/>
                </a:cxn>
                <a:cxn ang="0">
                  <a:pos x="139" y="0"/>
                </a:cxn>
                <a:cxn ang="0">
                  <a:pos x="139" y="824"/>
                </a:cxn>
                <a:cxn ang="0">
                  <a:pos x="155" y="823"/>
                </a:cxn>
                <a:cxn ang="0">
                  <a:pos x="873" y="0"/>
                </a:cxn>
                <a:cxn ang="0">
                  <a:pos x="941" y="0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/>
              <a:ahLst/>
              <a:cxnLst>
                <a:cxn ang="0">
                  <a:pos x="153" y="824"/>
                </a:cxn>
                <a:cxn ang="0">
                  <a:pos x="870" y="0"/>
                </a:cxn>
                <a:cxn ang="0">
                  <a:pos x="939" y="0"/>
                </a:cxn>
                <a:cxn ang="0">
                  <a:pos x="939" y="1080"/>
                </a:cxn>
                <a:cxn ang="0">
                  <a:pos x="920" y="1077"/>
                </a:cxn>
                <a:cxn ang="0">
                  <a:pos x="901" y="1075"/>
                </a:cxn>
                <a:cxn ang="0">
                  <a:pos x="885" y="1075"/>
                </a:cxn>
                <a:cxn ang="0">
                  <a:pos x="870" y="1074"/>
                </a:cxn>
                <a:cxn ang="0">
                  <a:pos x="858" y="1075"/>
                </a:cxn>
                <a:cxn ang="0">
                  <a:pos x="842" y="1075"/>
                </a:cxn>
                <a:cxn ang="0">
                  <a:pos x="823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6" y="218"/>
                </a:cxn>
                <a:cxn ang="0">
                  <a:pos x="128" y="984"/>
                </a:cxn>
                <a:cxn ang="0">
                  <a:pos x="103" y="1011"/>
                </a:cxn>
                <a:cxn ang="0">
                  <a:pos x="82" y="1035"/>
                </a:cxn>
                <a:cxn ang="0">
                  <a:pos x="63" y="1058"/>
                </a:cxn>
                <a:cxn ang="0">
                  <a:pos x="47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0" y="1"/>
                </a:cxn>
                <a:cxn ang="0">
                  <a:pos x="24" y="3"/>
                </a:cxn>
                <a:cxn ang="0">
                  <a:pos x="43" y="3"/>
                </a:cxn>
                <a:cxn ang="0">
                  <a:pos x="67" y="3"/>
                </a:cxn>
                <a:cxn ang="0">
                  <a:pos x="137" y="0"/>
                </a:cxn>
                <a:cxn ang="0">
                  <a:pos x="137" y="824"/>
                </a:cxn>
                <a:cxn ang="0">
                  <a:pos x="153" y="824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/>
              <a:ahLst/>
              <a:cxnLst>
                <a:cxn ang="0">
                  <a:pos x="138" y="530"/>
                </a:cxn>
                <a:cxn ang="0">
                  <a:pos x="138" y="1081"/>
                </a:cxn>
                <a:cxn ang="0">
                  <a:pos x="111" y="1078"/>
                </a:cxn>
                <a:cxn ang="0">
                  <a:pos x="98" y="1077"/>
                </a:cxn>
                <a:cxn ang="0">
                  <a:pos x="91" y="1077"/>
                </a:cxn>
                <a:cxn ang="0">
                  <a:pos x="69" y="1075"/>
                </a:cxn>
                <a:cxn ang="0">
                  <a:pos x="38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40" y="3"/>
                </a:cxn>
                <a:cxn ang="0">
                  <a:pos x="69" y="4"/>
                </a:cxn>
                <a:cxn ang="0">
                  <a:pos x="96" y="3"/>
                </a:cxn>
                <a:cxn ang="0">
                  <a:pos x="138" y="1"/>
                </a:cxn>
                <a:cxn ang="0">
                  <a:pos x="138" y="488"/>
                </a:cxn>
                <a:cxn ang="0">
                  <a:pos x="143" y="490"/>
                </a:cxn>
                <a:cxn ang="0">
                  <a:pos x="146" y="491"/>
                </a:cxn>
                <a:cxn ang="0">
                  <a:pos x="153" y="490"/>
                </a:cxn>
                <a:cxn ang="0">
                  <a:pos x="161" y="488"/>
                </a:cxn>
                <a:cxn ang="0">
                  <a:pos x="169" y="484"/>
                </a:cxn>
                <a:cxn ang="0">
                  <a:pos x="179" y="479"/>
                </a:cxn>
                <a:cxn ang="0">
                  <a:pos x="185" y="473"/>
                </a:cxn>
                <a:cxn ang="0">
                  <a:pos x="193" y="466"/>
                </a:cxn>
                <a:cxn ang="0">
                  <a:pos x="203" y="459"/>
                </a:cxn>
                <a:cxn ang="0">
                  <a:pos x="213" y="450"/>
                </a:cxn>
                <a:cxn ang="0">
                  <a:pos x="223" y="440"/>
                </a:cxn>
                <a:cxn ang="0">
                  <a:pos x="235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0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8" y="3"/>
                </a:cxn>
                <a:cxn ang="0">
                  <a:pos x="774" y="0"/>
                </a:cxn>
                <a:cxn ang="0">
                  <a:pos x="416" y="345"/>
                </a:cxn>
                <a:cxn ang="0">
                  <a:pos x="281" y="480"/>
                </a:cxn>
                <a:cxn ang="0">
                  <a:pos x="415" y="630"/>
                </a:cxn>
                <a:cxn ang="0">
                  <a:pos x="568" y="804"/>
                </a:cxn>
                <a:cxn ang="0">
                  <a:pos x="666" y="915"/>
                </a:cxn>
                <a:cxn ang="0">
                  <a:pos x="792" y="1073"/>
                </a:cxn>
                <a:cxn ang="0">
                  <a:pos x="792" y="1081"/>
                </a:cxn>
                <a:cxn ang="0">
                  <a:pos x="758" y="1078"/>
                </a:cxn>
                <a:cxn ang="0">
                  <a:pos x="747" y="1078"/>
                </a:cxn>
                <a:cxn ang="0">
                  <a:pos x="742" y="1077"/>
                </a:cxn>
                <a:cxn ang="0">
                  <a:pos x="733" y="1077"/>
                </a:cxn>
                <a:cxn ang="0">
                  <a:pos x="706" y="1075"/>
                </a:cxn>
                <a:cxn ang="0">
                  <a:pos x="666" y="1077"/>
                </a:cxn>
                <a:cxn ang="0">
                  <a:pos x="617" y="1081"/>
                </a:cxn>
                <a:cxn ang="0">
                  <a:pos x="589" y="1039"/>
                </a:cxn>
                <a:cxn ang="0">
                  <a:pos x="560" y="1001"/>
                </a:cxn>
                <a:cxn ang="0">
                  <a:pos x="535" y="967"/>
                </a:cxn>
                <a:cxn ang="0">
                  <a:pos x="509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3" y="526"/>
                </a:cxn>
                <a:cxn ang="0">
                  <a:pos x="139" y="528"/>
                </a:cxn>
                <a:cxn ang="0">
                  <a:pos x="139" y="529"/>
                </a:cxn>
                <a:cxn ang="0">
                  <a:pos x="138" y="530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/>
              <a:ahLst/>
              <a:cxnLst>
                <a:cxn ang="0">
                  <a:pos x="15" y="708"/>
                </a:cxn>
                <a:cxn ang="0">
                  <a:pos x="0" y="589"/>
                </a:cxn>
                <a:cxn ang="0">
                  <a:pos x="2" y="494"/>
                </a:cxn>
                <a:cxn ang="0">
                  <a:pos x="14" y="415"/>
                </a:cxn>
                <a:cxn ang="0">
                  <a:pos x="35" y="341"/>
                </a:cxn>
                <a:cxn ang="0">
                  <a:pos x="67" y="273"/>
                </a:cxn>
                <a:cxn ang="0">
                  <a:pos x="108" y="212"/>
                </a:cxn>
                <a:cxn ang="0">
                  <a:pos x="156" y="159"/>
                </a:cxn>
                <a:cxn ang="0">
                  <a:pos x="212" y="113"/>
                </a:cxn>
                <a:cxn ang="0">
                  <a:pos x="275" y="75"/>
                </a:cxn>
                <a:cxn ang="0">
                  <a:pos x="343" y="44"/>
                </a:cxn>
                <a:cxn ang="0">
                  <a:pos x="417" y="21"/>
                </a:cxn>
                <a:cxn ang="0">
                  <a:pos x="493" y="6"/>
                </a:cxn>
                <a:cxn ang="0">
                  <a:pos x="572" y="0"/>
                </a:cxn>
                <a:cxn ang="0">
                  <a:pos x="680" y="4"/>
                </a:cxn>
                <a:cxn ang="0">
                  <a:pos x="796" y="25"/>
                </a:cxn>
                <a:cxn ang="0">
                  <a:pos x="906" y="61"/>
                </a:cxn>
                <a:cxn ang="0">
                  <a:pos x="906" y="159"/>
                </a:cxn>
                <a:cxn ang="0">
                  <a:pos x="865" y="171"/>
                </a:cxn>
                <a:cxn ang="0">
                  <a:pos x="784" y="113"/>
                </a:cxn>
                <a:cxn ang="0">
                  <a:pos x="692" y="75"/>
                </a:cxn>
                <a:cxn ang="0">
                  <a:pos x="623" y="61"/>
                </a:cxn>
                <a:cxn ang="0">
                  <a:pos x="553" y="60"/>
                </a:cxn>
                <a:cxn ang="0">
                  <a:pos x="490" y="69"/>
                </a:cxn>
                <a:cxn ang="0">
                  <a:pos x="430" y="86"/>
                </a:cxn>
                <a:cxn ang="0">
                  <a:pos x="376" y="111"/>
                </a:cxn>
                <a:cxn ang="0">
                  <a:pos x="328" y="144"/>
                </a:cxn>
                <a:cxn ang="0">
                  <a:pos x="285" y="184"/>
                </a:cxn>
                <a:cxn ang="0">
                  <a:pos x="232" y="257"/>
                </a:cxn>
                <a:cxn ang="0">
                  <a:pos x="182" y="372"/>
                </a:cxn>
                <a:cxn ang="0">
                  <a:pos x="157" y="497"/>
                </a:cxn>
                <a:cxn ang="0">
                  <a:pos x="158" y="635"/>
                </a:cxn>
                <a:cxn ang="0">
                  <a:pos x="183" y="765"/>
                </a:cxn>
                <a:cxn ang="0">
                  <a:pos x="236" y="877"/>
                </a:cxn>
                <a:cxn ang="0">
                  <a:pos x="312" y="964"/>
                </a:cxn>
                <a:cxn ang="0">
                  <a:pos x="382" y="1013"/>
                </a:cxn>
                <a:cxn ang="0">
                  <a:pos x="460" y="1045"/>
                </a:cxn>
                <a:cxn ang="0">
                  <a:pos x="576" y="1060"/>
                </a:cxn>
                <a:cxn ang="0">
                  <a:pos x="652" y="1055"/>
                </a:cxn>
                <a:cxn ang="0">
                  <a:pos x="723" y="1037"/>
                </a:cxn>
                <a:cxn ang="0">
                  <a:pos x="837" y="985"/>
                </a:cxn>
                <a:cxn ang="0">
                  <a:pos x="911" y="934"/>
                </a:cxn>
                <a:cxn ang="0">
                  <a:pos x="825" y="1073"/>
                </a:cxn>
                <a:cxn ang="0">
                  <a:pos x="712" y="1107"/>
                </a:cxn>
                <a:cxn ang="0">
                  <a:pos x="586" y="1122"/>
                </a:cxn>
                <a:cxn ang="0">
                  <a:pos x="461" y="1116"/>
                </a:cxn>
                <a:cxn ang="0">
                  <a:pos x="349" y="1092"/>
                </a:cxn>
                <a:cxn ang="0">
                  <a:pos x="249" y="1049"/>
                </a:cxn>
                <a:cxn ang="0">
                  <a:pos x="167" y="988"/>
                </a:cxn>
                <a:cxn ang="0">
                  <a:pos x="99" y="910"/>
                </a:cxn>
                <a:cxn ang="0">
                  <a:pos x="48" y="816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/>
              <a:ahLst/>
              <a:cxnLst>
                <a:cxn ang="0">
                  <a:pos x="280" y="60"/>
                </a:cxn>
                <a:cxn ang="0">
                  <a:pos x="139" y="60"/>
                </a:cxn>
                <a:cxn ang="0">
                  <a:pos x="216" y="525"/>
                </a:cxn>
                <a:cxn ang="0">
                  <a:pos x="246" y="522"/>
                </a:cxn>
                <a:cxn ang="0">
                  <a:pos x="283" y="521"/>
                </a:cxn>
                <a:cxn ang="0">
                  <a:pos x="332" y="516"/>
                </a:cxn>
                <a:cxn ang="0">
                  <a:pos x="382" y="502"/>
                </a:cxn>
                <a:cxn ang="0">
                  <a:pos x="427" y="480"/>
                </a:cxn>
                <a:cxn ang="0">
                  <a:pos x="466" y="452"/>
                </a:cxn>
                <a:cxn ang="0">
                  <a:pos x="497" y="418"/>
                </a:cxn>
                <a:cxn ang="0">
                  <a:pos x="520" y="378"/>
                </a:cxn>
                <a:cxn ang="0">
                  <a:pos x="536" y="333"/>
                </a:cxn>
                <a:cxn ang="0">
                  <a:pos x="543" y="283"/>
                </a:cxn>
                <a:cxn ang="0">
                  <a:pos x="542" y="240"/>
                </a:cxn>
                <a:cxn ang="0">
                  <a:pos x="537" y="203"/>
                </a:cxn>
                <a:cxn ang="0">
                  <a:pos x="525" y="168"/>
                </a:cxn>
                <a:cxn ang="0">
                  <a:pos x="507" y="137"/>
                </a:cxn>
                <a:cxn ang="0">
                  <a:pos x="485" y="110"/>
                </a:cxn>
                <a:cxn ang="0">
                  <a:pos x="457" y="89"/>
                </a:cxn>
                <a:cxn ang="0">
                  <a:pos x="422" y="74"/>
                </a:cxn>
                <a:cxn ang="0">
                  <a:pos x="380" y="65"/>
                </a:cxn>
                <a:cxn ang="0">
                  <a:pos x="351" y="63"/>
                </a:cxn>
                <a:cxn ang="0">
                  <a:pos x="310" y="586"/>
                </a:cxn>
                <a:cxn ang="0">
                  <a:pos x="272" y="588"/>
                </a:cxn>
                <a:cxn ang="0">
                  <a:pos x="240" y="588"/>
                </a:cxn>
                <a:cxn ang="0">
                  <a:pos x="220" y="586"/>
                </a:cxn>
                <a:cxn ang="0">
                  <a:pos x="183" y="584"/>
                </a:cxn>
                <a:cxn ang="0">
                  <a:pos x="111" y="1077"/>
                </a:cxn>
                <a:cxn ang="0">
                  <a:pos x="70" y="1074"/>
                </a:cxn>
                <a:cxn ang="0">
                  <a:pos x="0" y="0"/>
                </a:cxn>
                <a:cxn ang="0">
                  <a:pos x="354" y="1"/>
                </a:cxn>
                <a:cxn ang="0">
                  <a:pos x="447" y="10"/>
                </a:cxn>
                <a:cxn ang="0">
                  <a:pos x="523" y="24"/>
                </a:cxn>
                <a:cxn ang="0">
                  <a:pos x="582" y="47"/>
                </a:cxn>
                <a:cxn ang="0">
                  <a:pos x="627" y="79"/>
                </a:cxn>
                <a:cxn ang="0">
                  <a:pos x="659" y="120"/>
                </a:cxn>
                <a:cxn ang="0">
                  <a:pos x="679" y="172"/>
                </a:cxn>
                <a:cxn ang="0">
                  <a:pos x="688" y="235"/>
                </a:cxn>
                <a:cxn ang="0">
                  <a:pos x="685" y="304"/>
                </a:cxn>
                <a:cxn ang="0">
                  <a:pos x="674" y="364"/>
                </a:cxn>
                <a:cxn ang="0">
                  <a:pos x="652" y="416"/>
                </a:cxn>
                <a:cxn ang="0">
                  <a:pos x="619" y="460"/>
                </a:cxn>
                <a:cxn ang="0">
                  <a:pos x="575" y="497"/>
                </a:cxn>
                <a:cxn ang="0">
                  <a:pos x="521" y="528"/>
                </a:cxn>
                <a:cxn ang="0">
                  <a:pos x="457" y="553"/>
                </a:cxn>
                <a:cxn ang="0">
                  <a:pos x="379" y="574"/>
                </a:cxn>
                <a:cxn ang="0">
                  <a:pos x="334" y="584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/>
              <a:ahLst/>
              <a:cxnLst>
                <a:cxn ang="0">
                  <a:pos x="203" y="51"/>
                </a:cxn>
                <a:cxn ang="0">
                  <a:pos x="228" y="38"/>
                </a:cxn>
                <a:cxn ang="0">
                  <a:pos x="255" y="28"/>
                </a:cxn>
                <a:cxn ang="0">
                  <a:pos x="285" y="18"/>
                </a:cxn>
                <a:cxn ang="0">
                  <a:pos x="318" y="11"/>
                </a:cxn>
                <a:cxn ang="0">
                  <a:pos x="355" y="5"/>
                </a:cxn>
                <a:cxn ang="0">
                  <a:pos x="414" y="1"/>
                </a:cxn>
                <a:cxn ang="0">
                  <a:pos x="791" y="0"/>
                </a:cxn>
                <a:cxn ang="0">
                  <a:pos x="765" y="1077"/>
                </a:cxn>
                <a:cxn ang="0">
                  <a:pos x="746" y="1076"/>
                </a:cxn>
                <a:cxn ang="0">
                  <a:pos x="700" y="1076"/>
                </a:cxn>
                <a:cxn ang="0">
                  <a:pos x="653" y="1080"/>
                </a:cxn>
                <a:cxn ang="0">
                  <a:pos x="592" y="552"/>
                </a:cxn>
                <a:cxn ang="0">
                  <a:pos x="282" y="944"/>
                </a:cxn>
                <a:cxn ang="0">
                  <a:pos x="144" y="1076"/>
                </a:cxn>
                <a:cxn ang="0">
                  <a:pos x="125" y="1076"/>
                </a:cxn>
                <a:cxn ang="0">
                  <a:pos x="92" y="1074"/>
                </a:cxn>
                <a:cxn ang="0">
                  <a:pos x="38" y="1077"/>
                </a:cxn>
                <a:cxn ang="0">
                  <a:pos x="31" y="1040"/>
                </a:cxn>
                <a:cxn ang="0">
                  <a:pos x="431" y="540"/>
                </a:cxn>
                <a:cxn ang="0">
                  <a:pos x="366" y="524"/>
                </a:cxn>
                <a:cxn ang="0">
                  <a:pos x="306" y="502"/>
                </a:cxn>
                <a:cxn ang="0">
                  <a:pos x="251" y="475"/>
                </a:cxn>
                <a:cxn ang="0">
                  <a:pos x="202" y="441"/>
                </a:cxn>
                <a:cxn ang="0">
                  <a:pos x="180" y="420"/>
                </a:cxn>
                <a:cxn ang="0">
                  <a:pos x="160" y="399"/>
                </a:cxn>
                <a:cxn ang="0">
                  <a:pos x="144" y="377"/>
                </a:cxn>
                <a:cxn ang="0">
                  <a:pos x="131" y="352"/>
                </a:cxn>
                <a:cxn ang="0">
                  <a:pos x="121" y="327"/>
                </a:cxn>
                <a:cxn ang="0">
                  <a:pos x="113" y="299"/>
                </a:cxn>
                <a:cxn ang="0">
                  <a:pos x="109" y="270"/>
                </a:cxn>
                <a:cxn ang="0">
                  <a:pos x="107" y="240"/>
                </a:cxn>
                <a:cxn ang="0">
                  <a:pos x="109" y="210"/>
                </a:cxn>
                <a:cxn ang="0">
                  <a:pos x="112" y="183"/>
                </a:cxn>
                <a:cxn ang="0">
                  <a:pos x="119" y="157"/>
                </a:cxn>
                <a:cxn ang="0">
                  <a:pos x="129" y="134"/>
                </a:cxn>
                <a:cxn ang="0">
                  <a:pos x="141" y="113"/>
                </a:cxn>
                <a:cxn ang="0">
                  <a:pos x="156" y="92"/>
                </a:cxn>
                <a:cxn ang="0">
                  <a:pos x="172" y="74"/>
                </a:cxn>
                <a:cxn ang="0">
                  <a:pos x="192" y="58"/>
                </a:cxn>
                <a:cxn ang="0">
                  <a:pos x="653" y="57"/>
                </a:cxn>
                <a:cxn ang="0">
                  <a:pos x="519" y="54"/>
                </a:cxn>
                <a:cxn ang="0">
                  <a:pos x="458" y="56"/>
                </a:cxn>
                <a:cxn ang="0">
                  <a:pos x="421" y="60"/>
                </a:cxn>
                <a:cxn ang="0">
                  <a:pos x="381" y="69"/>
                </a:cxn>
                <a:cxn ang="0">
                  <a:pos x="346" y="83"/>
                </a:cxn>
                <a:cxn ang="0">
                  <a:pos x="315" y="101"/>
                </a:cxn>
                <a:cxn ang="0">
                  <a:pos x="291" y="123"/>
                </a:cxn>
                <a:cxn ang="0">
                  <a:pos x="272" y="150"/>
                </a:cxn>
                <a:cxn ang="0">
                  <a:pos x="258" y="182"/>
                </a:cxn>
                <a:cxn ang="0">
                  <a:pos x="251" y="218"/>
                </a:cxn>
                <a:cxn ang="0">
                  <a:pos x="248" y="258"/>
                </a:cxn>
                <a:cxn ang="0">
                  <a:pos x="251" y="300"/>
                </a:cxn>
                <a:cxn ang="0">
                  <a:pos x="261" y="339"/>
                </a:cxn>
                <a:cxn ang="0">
                  <a:pos x="279" y="374"/>
                </a:cxn>
                <a:cxn ang="0">
                  <a:pos x="304" y="404"/>
                </a:cxn>
                <a:cxn ang="0">
                  <a:pos x="333" y="432"/>
                </a:cxn>
                <a:cxn ang="0">
                  <a:pos x="367" y="454"/>
                </a:cxn>
                <a:cxn ang="0">
                  <a:pos x="407" y="471"/>
                </a:cxn>
                <a:cxn ang="0">
                  <a:pos x="450" y="484"/>
                </a:cxn>
                <a:cxn ang="0">
                  <a:pos x="507" y="492"/>
                </a:cxn>
                <a:cxn ang="0">
                  <a:pos x="579" y="494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/>
              <a:ahLst/>
              <a:cxnLst>
                <a:cxn ang="0">
                  <a:pos x="820" y="1081"/>
                </a:cxn>
                <a:cxn ang="0">
                  <a:pos x="725" y="1108"/>
                </a:cxn>
                <a:cxn ang="0">
                  <a:pos x="623" y="1121"/>
                </a:cxn>
                <a:cxn ang="0">
                  <a:pos x="488" y="1116"/>
                </a:cxn>
                <a:cxn ang="0">
                  <a:pos x="345" y="1082"/>
                </a:cxn>
                <a:cxn ang="0">
                  <a:pos x="222" y="1020"/>
                </a:cxn>
                <a:cxn ang="0">
                  <a:pos x="124" y="931"/>
                </a:cxn>
                <a:cxn ang="0">
                  <a:pos x="53" y="816"/>
                </a:cxn>
                <a:cxn ang="0">
                  <a:pos x="12" y="683"/>
                </a:cxn>
                <a:cxn ang="0">
                  <a:pos x="1" y="532"/>
                </a:cxn>
                <a:cxn ang="0">
                  <a:pos x="26" y="386"/>
                </a:cxn>
                <a:cxn ang="0">
                  <a:pos x="83" y="258"/>
                </a:cxn>
                <a:cxn ang="0">
                  <a:pos x="171" y="151"/>
                </a:cxn>
                <a:cxn ang="0">
                  <a:pos x="279" y="74"/>
                </a:cxn>
                <a:cxn ang="0">
                  <a:pos x="408" y="22"/>
                </a:cxn>
                <a:cxn ang="0">
                  <a:pos x="554" y="1"/>
                </a:cxn>
                <a:cxn ang="0">
                  <a:pos x="696" y="8"/>
                </a:cxn>
                <a:cxn ang="0">
                  <a:pos x="832" y="41"/>
                </a:cxn>
                <a:cxn ang="0">
                  <a:pos x="955" y="99"/>
                </a:cxn>
                <a:cxn ang="0">
                  <a:pos x="1056" y="185"/>
                </a:cxn>
                <a:cxn ang="0">
                  <a:pos x="1132" y="300"/>
                </a:cxn>
                <a:cxn ang="0">
                  <a:pos x="1175" y="441"/>
                </a:cxn>
                <a:cxn ang="0">
                  <a:pos x="1180" y="581"/>
                </a:cxn>
                <a:cxn ang="0">
                  <a:pos x="1167" y="682"/>
                </a:cxn>
                <a:cxn ang="0">
                  <a:pos x="1138" y="774"/>
                </a:cxn>
                <a:cxn ang="0">
                  <a:pos x="1096" y="859"/>
                </a:cxn>
                <a:cxn ang="0">
                  <a:pos x="1039" y="935"/>
                </a:cxn>
                <a:cxn ang="0">
                  <a:pos x="972" y="997"/>
                </a:cxn>
                <a:cxn ang="0">
                  <a:pos x="891" y="1048"/>
                </a:cxn>
                <a:cxn ang="0">
                  <a:pos x="631" y="53"/>
                </a:cxn>
                <a:cxn ang="0">
                  <a:pos x="526" y="57"/>
                </a:cxn>
                <a:cxn ang="0">
                  <a:pos x="414" y="90"/>
                </a:cxn>
                <a:cxn ang="0">
                  <a:pos x="320" y="149"/>
                </a:cxn>
                <a:cxn ang="0">
                  <a:pos x="246" y="233"/>
                </a:cxn>
                <a:cxn ang="0">
                  <a:pos x="193" y="341"/>
                </a:cxn>
                <a:cxn ang="0">
                  <a:pos x="163" y="469"/>
                </a:cxn>
                <a:cxn ang="0">
                  <a:pos x="157" y="610"/>
                </a:cxn>
                <a:cxn ang="0">
                  <a:pos x="173" y="741"/>
                </a:cxn>
                <a:cxn ang="0">
                  <a:pos x="215" y="852"/>
                </a:cxn>
                <a:cxn ang="0">
                  <a:pos x="280" y="942"/>
                </a:cxn>
                <a:cxn ang="0">
                  <a:pos x="363" y="1009"/>
                </a:cxn>
                <a:cxn ang="0">
                  <a:pos x="459" y="1052"/>
                </a:cxn>
                <a:cxn ang="0">
                  <a:pos x="564" y="1069"/>
                </a:cxn>
                <a:cxn ang="0">
                  <a:pos x="691" y="1058"/>
                </a:cxn>
                <a:cxn ang="0">
                  <a:pos x="803" y="1008"/>
                </a:cxn>
                <a:cxn ang="0">
                  <a:pos x="891" y="932"/>
                </a:cxn>
                <a:cxn ang="0">
                  <a:pos x="956" y="834"/>
                </a:cxn>
                <a:cxn ang="0">
                  <a:pos x="999" y="724"/>
                </a:cxn>
                <a:cxn ang="0">
                  <a:pos x="1023" y="612"/>
                </a:cxn>
                <a:cxn ang="0">
                  <a:pos x="1025" y="480"/>
                </a:cxn>
                <a:cxn ang="0">
                  <a:pos x="999" y="338"/>
                </a:cxn>
                <a:cxn ang="0">
                  <a:pos x="962" y="254"/>
                </a:cxn>
                <a:cxn ang="0">
                  <a:pos x="898" y="169"/>
                </a:cxn>
                <a:cxn ang="0">
                  <a:pos x="838" y="123"/>
                </a:cxn>
                <a:cxn ang="0">
                  <a:pos x="769" y="86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/>
              <a:ahLst/>
              <a:cxnLst>
                <a:cxn ang="0">
                  <a:pos x="138" y="536"/>
                </a:cxn>
                <a:cxn ang="0">
                  <a:pos x="138" y="1080"/>
                </a:cxn>
                <a:cxn ang="0">
                  <a:pos x="110" y="1077"/>
                </a:cxn>
                <a:cxn ang="0">
                  <a:pos x="98" y="1076"/>
                </a:cxn>
                <a:cxn ang="0">
                  <a:pos x="91" y="1076"/>
                </a:cxn>
                <a:cxn ang="0">
                  <a:pos x="69" y="1074"/>
                </a:cxn>
                <a:cxn ang="0">
                  <a:pos x="37" y="1076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40" y="2"/>
                </a:cxn>
                <a:cxn ang="0">
                  <a:pos x="69" y="3"/>
                </a:cxn>
                <a:cxn ang="0">
                  <a:pos x="95" y="2"/>
                </a:cxn>
                <a:cxn ang="0">
                  <a:pos x="138" y="0"/>
                </a:cxn>
                <a:cxn ang="0">
                  <a:pos x="138" y="452"/>
                </a:cxn>
                <a:cxn ang="0">
                  <a:pos x="470" y="461"/>
                </a:cxn>
                <a:cxn ang="0">
                  <a:pos x="488" y="460"/>
                </a:cxn>
                <a:cxn ang="0">
                  <a:pos x="507" y="459"/>
                </a:cxn>
                <a:cxn ang="0">
                  <a:pos x="527" y="458"/>
                </a:cxn>
                <a:cxn ang="0">
                  <a:pos x="548" y="458"/>
                </a:cxn>
                <a:cxn ang="0">
                  <a:pos x="569" y="456"/>
                </a:cxn>
                <a:cxn ang="0">
                  <a:pos x="591" y="455"/>
                </a:cxn>
                <a:cxn ang="0">
                  <a:pos x="614" y="455"/>
                </a:cxn>
                <a:cxn ang="0">
                  <a:pos x="638" y="454"/>
                </a:cxn>
                <a:cxn ang="0">
                  <a:pos x="661" y="454"/>
                </a:cxn>
                <a:cxn ang="0">
                  <a:pos x="684" y="453"/>
                </a:cxn>
                <a:cxn ang="0">
                  <a:pos x="706" y="453"/>
                </a:cxn>
                <a:cxn ang="0">
                  <a:pos x="728" y="453"/>
                </a:cxn>
                <a:cxn ang="0">
                  <a:pos x="748" y="452"/>
                </a:cxn>
                <a:cxn ang="0">
                  <a:pos x="767" y="452"/>
                </a:cxn>
                <a:cxn ang="0">
                  <a:pos x="785" y="452"/>
                </a:cxn>
                <a:cxn ang="0">
                  <a:pos x="803" y="452"/>
                </a:cxn>
                <a:cxn ang="0">
                  <a:pos x="803" y="0"/>
                </a:cxn>
                <a:cxn ang="0">
                  <a:pos x="843" y="2"/>
                </a:cxn>
                <a:cxn ang="0">
                  <a:pos x="872" y="3"/>
                </a:cxn>
                <a:cxn ang="0">
                  <a:pos x="898" y="2"/>
                </a:cxn>
                <a:cxn ang="0">
                  <a:pos x="941" y="0"/>
                </a:cxn>
                <a:cxn ang="0">
                  <a:pos x="941" y="1080"/>
                </a:cxn>
                <a:cxn ang="0">
                  <a:pos x="912" y="1077"/>
                </a:cxn>
                <a:cxn ang="0">
                  <a:pos x="901" y="1076"/>
                </a:cxn>
                <a:cxn ang="0">
                  <a:pos x="894" y="1076"/>
                </a:cxn>
                <a:cxn ang="0">
                  <a:pos x="872" y="1074"/>
                </a:cxn>
                <a:cxn ang="0">
                  <a:pos x="847" y="1076"/>
                </a:cxn>
                <a:cxn ang="0">
                  <a:pos x="828" y="1077"/>
                </a:cxn>
                <a:cxn ang="0">
                  <a:pos x="803" y="1080"/>
                </a:cxn>
                <a:cxn ang="0">
                  <a:pos x="803" y="536"/>
                </a:cxn>
                <a:cxn ang="0">
                  <a:pos x="692" y="534"/>
                </a:cxn>
                <a:cxn ang="0">
                  <a:pos x="562" y="529"/>
                </a:cxn>
                <a:cxn ang="0">
                  <a:pos x="378" y="529"/>
                </a:cxn>
                <a:cxn ang="0">
                  <a:pos x="365" y="529"/>
                </a:cxn>
                <a:cxn ang="0">
                  <a:pos x="349" y="529"/>
                </a:cxn>
                <a:cxn ang="0">
                  <a:pos x="330" y="530"/>
                </a:cxn>
                <a:cxn ang="0">
                  <a:pos x="309" y="530"/>
                </a:cxn>
                <a:cxn ang="0">
                  <a:pos x="288" y="532"/>
                </a:cxn>
                <a:cxn ang="0">
                  <a:pos x="271" y="533"/>
                </a:cxn>
                <a:cxn ang="0">
                  <a:pos x="257" y="533"/>
                </a:cxn>
                <a:cxn ang="0">
                  <a:pos x="249" y="534"/>
                </a:cxn>
                <a:cxn ang="0">
                  <a:pos x="138" y="536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/>
              <a:ahLst/>
              <a:cxnLst>
                <a:cxn ang="0">
                  <a:pos x="250" y="1049"/>
                </a:cxn>
                <a:cxn ang="0">
                  <a:pos x="168" y="988"/>
                </a:cxn>
                <a:cxn ang="0">
                  <a:pos x="100" y="910"/>
                </a:cxn>
                <a:cxn ang="0">
                  <a:pos x="49" y="816"/>
                </a:cxn>
                <a:cxn ang="0">
                  <a:pos x="15" y="708"/>
                </a:cxn>
                <a:cxn ang="0">
                  <a:pos x="1" y="589"/>
                </a:cxn>
                <a:cxn ang="0">
                  <a:pos x="4" y="494"/>
                </a:cxn>
                <a:cxn ang="0">
                  <a:pos x="15" y="415"/>
                </a:cxn>
                <a:cxn ang="0">
                  <a:pos x="37" y="341"/>
                </a:cxn>
                <a:cxn ang="0">
                  <a:pos x="69" y="273"/>
                </a:cxn>
                <a:cxn ang="0">
                  <a:pos x="109" y="212"/>
                </a:cxn>
                <a:cxn ang="0">
                  <a:pos x="157" y="159"/>
                </a:cxn>
                <a:cxn ang="0">
                  <a:pos x="213" y="113"/>
                </a:cxn>
                <a:cxn ang="0">
                  <a:pos x="276" y="75"/>
                </a:cxn>
                <a:cxn ang="0">
                  <a:pos x="345" y="44"/>
                </a:cxn>
                <a:cxn ang="0">
                  <a:pos x="417" y="21"/>
                </a:cxn>
                <a:cxn ang="0">
                  <a:pos x="494" y="6"/>
                </a:cxn>
                <a:cxn ang="0">
                  <a:pos x="575" y="0"/>
                </a:cxn>
                <a:cxn ang="0">
                  <a:pos x="682" y="4"/>
                </a:cxn>
                <a:cxn ang="0">
                  <a:pos x="798" y="25"/>
                </a:cxn>
                <a:cxn ang="0">
                  <a:pos x="907" y="61"/>
                </a:cxn>
                <a:cxn ang="0">
                  <a:pos x="907" y="159"/>
                </a:cxn>
                <a:cxn ang="0">
                  <a:pos x="866" y="171"/>
                </a:cxn>
                <a:cxn ang="0">
                  <a:pos x="785" y="113"/>
                </a:cxn>
                <a:cxn ang="0">
                  <a:pos x="694" y="75"/>
                </a:cxn>
                <a:cxn ang="0">
                  <a:pos x="624" y="61"/>
                </a:cxn>
                <a:cxn ang="0">
                  <a:pos x="554" y="60"/>
                </a:cxn>
                <a:cxn ang="0">
                  <a:pos x="491" y="69"/>
                </a:cxn>
                <a:cxn ang="0">
                  <a:pos x="432" y="86"/>
                </a:cxn>
                <a:cxn ang="0">
                  <a:pos x="379" y="111"/>
                </a:cxn>
                <a:cxn ang="0">
                  <a:pos x="330" y="144"/>
                </a:cxn>
                <a:cxn ang="0">
                  <a:pos x="286" y="184"/>
                </a:cxn>
                <a:cxn ang="0">
                  <a:pos x="249" y="231"/>
                </a:cxn>
                <a:cxn ang="0">
                  <a:pos x="206" y="313"/>
                </a:cxn>
                <a:cxn ang="0">
                  <a:pos x="168" y="434"/>
                </a:cxn>
                <a:cxn ang="0">
                  <a:pos x="156" y="564"/>
                </a:cxn>
                <a:cxn ang="0">
                  <a:pos x="169" y="702"/>
                </a:cxn>
                <a:cxn ang="0">
                  <a:pos x="208" y="824"/>
                </a:cxn>
                <a:cxn ang="0">
                  <a:pos x="273" y="924"/>
                </a:cxn>
                <a:cxn ang="0">
                  <a:pos x="358" y="998"/>
                </a:cxn>
                <a:cxn ang="0">
                  <a:pos x="461" y="1045"/>
                </a:cxn>
                <a:cxn ang="0">
                  <a:pos x="577" y="1060"/>
                </a:cxn>
                <a:cxn ang="0">
                  <a:pos x="653" y="1055"/>
                </a:cxn>
                <a:cxn ang="0">
                  <a:pos x="725" y="1037"/>
                </a:cxn>
                <a:cxn ang="0">
                  <a:pos x="839" y="985"/>
                </a:cxn>
                <a:cxn ang="0">
                  <a:pos x="911" y="934"/>
                </a:cxn>
                <a:cxn ang="0">
                  <a:pos x="827" y="1073"/>
                </a:cxn>
                <a:cxn ang="0">
                  <a:pos x="713" y="1107"/>
                </a:cxn>
                <a:cxn ang="0">
                  <a:pos x="587" y="1122"/>
                </a:cxn>
                <a:cxn ang="0">
                  <a:pos x="462" y="1116"/>
                </a:cxn>
                <a:cxn ang="0">
                  <a:pos x="349" y="1092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/>
              <a:ahLst/>
              <a:cxnLst>
                <a:cxn ang="0">
                  <a:pos x="229" y="777"/>
                </a:cxn>
                <a:cxn ang="0">
                  <a:pos x="184" y="901"/>
                </a:cxn>
                <a:cxn ang="0">
                  <a:pos x="147" y="998"/>
                </a:cxn>
                <a:cxn ang="0">
                  <a:pos x="114" y="1104"/>
                </a:cxn>
                <a:cxn ang="0">
                  <a:pos x="88" y="1101"/>
                </a:cxn>
                <a:cxn ang="0">
                  <a:pos x="80" y="1100"/>
                </a:cxn>
                <a:cxn ang="0">
                  <a:pos x="72" y="1100"/>
                </a:cxn>
                <a:cxn ang="0">
                  <a:pos x="54" y="1098"/>
                </a:cxn>
                <a:cxn ang="0">
                  <a:pos x="36" y="1098"/>
                </a:cxn>
                <a:cxn ang="0">
                  <a:pos x="23" y="1100"/>
                </a:cxn>
                <a:cxn ang="0">
                  <a:pos x="0" y="1104"/>
                </a:cxn>
                <a:cxn ang="0">
                  <a:pos x="491" y="0"/>
                </a:cxn>
                <a:cxn ang="0">
                  <a:pos x="528" y="0"/>
                </a:cxn>
                <a:cxn ang="0">
                  <a:pos x="1001" y="1104"/>
                </a:cxn>
                <a:cxn ang="0">
                  <a:pos x="968" y="1101"/>
                </a:cxn>
                <a:cxn ang="0">
                  <a:pos x="957" y="1101"/>
                </a:cxn>
                <a:cxn ang="0">
                  <a:pos x="953" y="1100"/>
                </a:cxn>
                <a:cxn ang="0">
                  <a:pos x="944" y="1100"/>
                </a:cxn>
                <a:cxn ang="0">
                  <a:pos x="919" y="1098"/>
                </a:cxn>
                <a:cxn ang="0">
                  <a:pos x="893" y="1098"/>
                </a:cxn>
                <a:cxn ang="0">
                  <a:pos x="871" y="1100"/>
                </a:cxn>
                <a:cxn ang="0">
                  <a:pos x="836" y="1104"/>
                </a:cxn>
                <a:cxn ang="0">
                  <a:pos x="819" y="1057"/>
                </a:cxn>
                <a:cxn ang="0">
                  <a:pos x="804" y="1018"/>
                </a:cxn>
                <a:cxn ang="0">
                  <a:pos x="793" y="985"/>
                </a:cxn>
                <a:cxn ang="0">
                  <a:pos x="782" y="958"/>
                </a:cxn>
                <a:cxn ang="0">
                  <a:pos x="777" y="941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3" y="854"/>
                </a:cxn>
                <a:cxn ang="0">
                  <a:pos x="733" y="830"/>
                </a:cxn>
                <a:cxn ang="0">
                  <a:pos x="724" y="805"/>
                </a:cxn>
                <a:cxn ang="0">
                  <a:pos x="713" y="780"/>
                </a:cxn>
                <a:cxn ang="0">
                  <a:pos x="703" y="754"/>
                </a:cxn>
                <a:cxn ang="0">
                  <a:pos x="692" y="729"/>
                </a:cxn>
                <a:cxn ang="0">
                  <a:pos x="682" y="703"/>
                </a:cxn>
                <a:cxn ang="0">
                  <a:pos x="670" y="677"/>
                </a:cxn>
                <a:cxn ang="0">
                  <a:pos x="269" y="677"/>
                </a:cxn>
                <a:cxn ang="0">
                  <a:pos x="229" y="777"/>
                </a:cxn>
                <a:cxn ang="0">
                  <a:pos x="646" y="610"/>
                </a:cxn>
                <a:cxn ang="0">
                  <a:pos x="472" y="208"/>
                </a:cxn>
                <a:cxn ang="0">
                  <a:pos x="299" y="610"/>
                </a:cxn>
                <a:cxn ang="0">
                  <a:pos x="646" y="610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/>
              <a:ahLst/>
              <a:cxnLst>
                <a:cxn ang="0">
                  <a:pos x="233" y="587"/>
                </a:cxn>
                <a:cxn ang="0">
                  <a:pos x="194" y="586"/>
                </a:cxn>
                <a:cxn ang="0">
                  <a:pos x="139" y="584"/>
                </a:cxn>
                <a:cxn ang="0">
                  <a:pos x="99" y="1076"/>
                </a:cxn>
                <a:cxn ang="0">
                  <a:pos x="37" y="1076"/>
                </a:cxn>
                <a:cxn ang="0">
                  <a:pos x="283" y="0"/>
                </a:cxn>
                <a:cxn ang="0">
                  <a:pos x="388" y="3"/>
                </a:cxn>
                <a:cxn ang="0">
                  <a:pos x="475" y="13"/>
                </a:cxn>
                <a:cxn ang="0">
                  <a:pos x="544" y="31"/>
                </a:cxn>
                <a:cxn ang="0">
                  <a:pos x="599" y="56"/>
                </a:cxn>
                <a:cxn ang="0">
                  <a:pos x="640" y="91"/>
                </a:cxn>
                <a:cxn ang="0">
                  <a:pos x="667" y="136"/>
                </a:cxn>
                <a:cxn ang="0">
                  <a:pos x="683" y="192"/>
                </a:cxn>
                <a:cxn ang="0">
                  <a:pos x="689" y="258"/>
                </a:cxn>
                <a:cxn ang="0">
                  <a:pos x="683" y="325"/>
                </a:cxn>
                <a:cxn ang="0">
                  <a:pos x="667" y="382"/>
                </a:cxn>
                <a:cxn ang="0">
                  <a:pos x="642" y="431"/>
                </a:cxn>
                <a:cxn ang="0">
                  <a:pos x="605" y="473"/>
                </a:cxn>
                <a:cxn ang="0">
                  <a:pos x="559" y="507"/>
                </a:cxn>
                <a:cxn ang="0">
                  <a:pos x="501" y="537"/>
                </a:cxn>
                <a:cxn ang="0">
                  <a:pos x="432" y="560"/>
                </a:cxn>
                <a:cxn ang="0">
                  <a:pos x="351" y="580"/>
                </a:cxn>
                <a:cxn ang="0">
                  <a:pos x="323" y="585"/>
                </a:cxn>
                <a:cxn ang="0">
                  <a:pos x="286" y="588"/>
                </a:cxn>
                <a:cxn ang="0">
                  <a:pos x="246" y="588"/>
                </a:cxn>
                <a:cxn ang="0">
                  <a:pos x="224" y="524"/>
                </a:cxn>
                <a:cxn ang="0">
                  <a:pos x="260" y="522"/>
                </a:cxn>
                <a:cxn ang="0">
                  <a:pos x="293" y="521"/>
                </a:cxn>
                <a:cxn ang="0">
                  <a:pos x="350" y="513"/>
                </a:cxn>
                <a:cxn ang="0">
                  <a:pos x="399" y="496"/>
                </a:cxn>
                <a:cxn ang="0">
                  <a:pos x="442" y="471"/>
                </a:cxn>
                <a:cxn ang="0">
                  <a:pos x="478" y="442"/>
                </a:cxn>
                <a:cxn ang="0">
                  <a:pos x="506" y="406"/>
                </a:cxn>
                <a:cxn ang="0">
                  <a:pos x="528" y="363"/>
                </a:cxn>
                <a:cxn ang="0">
                  <a:pos x="539" y="317"/>
                </a:cxn>
                <a:cxn ang="0">
                  <a:pos x="544" y="266"/>
                </a:cxn>
                <a:cxn ang="0">
                  <a:pos x="541" y="227"/>
                </a:cxn>
                <a:cxn ang="0">
                  <a:pos x="534" y="191"/>
                </a:cxn>
                <a:cxn ang="0">
                  <a:pos x="520" y="157"/>
                </a:cxn>
                <a:cxn ang="0">
                  <a:pos x="501" y="127"/>
                </a:cxn>
                <a:cxn ang="0">
                  <a:pos x="476" y="103"/>
                </a:cxn>
                <a:cxn ang="0">
                  <a:pos x="445" y="84"/>
                </a:cxn>
                <a:cxn ang="0">
                  <a:pos x="409" y="70"/>
                </a:cxn>
                <a:cxn ang="0">
                  <a:pos x="366" y="64"/>
                </a:cxn>
                <a:cxn ang="0">
                  <a:pos x="337" y="62"/>
                </a:cxn>
                <a:cxn ang="0">
                  <a:pos x="281" y="60"/>
                </a:cxn>
                <a:cxn ang="0">
                  <a:pos x="139" y="60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/>
              <a:ahLst/>
              <a:cxnLst>
                <a:cxn ang="0">
                  <a:pos x="139" y="530"/>
                </a:cxn>
                <a:cxn ang="0">
                  <a:pos x="139" y="1081"/>
                </a:cxn>
                <a:cxn ang="0">
                  <a:pos x="111" y="1078"/>
                </a:cxn>
                <a:cxn ang="0">
                  <a:pos x="99" y="1077"/>
                </a:cxn>
                <a:cxn ang="0">
                  <a:pos x="92" y="1077"/>
                </a:cxn>
                <a:cxn ang="0">
                  <a:pos x="69" y="1075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39" y="3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39" y="1"/>
                </a:cxn>
                <a:cxn ang="0">
                  <a:pos x="139" y="488"/>
                </a:cxn>
                <a:cxn ang="0">
                  <a:pos x="143" y="490"/>
                </a:cxn>
                <a:cxn ang="0">
                  <a:pos x="147" y="491"/>
                </a:cxn>
                <a:cxn ang="0">
                  <a:pos x="154" y="490"/>
                </a:cxn>
                <a:cxn ang="0">
                  <a:pos x="161" y="488"/>
                </a:cxn>
                <a:cxn ang="0">
                  <a:pos x="170" y="484"/>
                </a:cxn>
                <a:cxn ang="0">
                  <a:pos x="178" y="479"/>
                </a:cxn>
                <a:cxn ang="0">
                  <a:pos x="185" y="473"/>
                </a:cxn>
                <a:cxn ang="0">
                  <a:pos x="194" y="466"/>
                </a:cxn>
                <a:cxn ang="0">
                  <a:pos x="202" y="459"/>
                </a:cxn>
                <a:cxn ang="0">
                  <a:pos x="212" y="450"/>
                </a:cxn>
                <a:cxn ang="0">
                  <a:pos x="223" y="440"/>
                </a:cxn>
                <a:cxn ang="0">
                  <a:pos x="234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1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7" y="3"/>
                </a:cxn>
                <a:cxn ang="0">
                  <a:pos x="773" y="0"/>
                </a:cxn>
                <a:cxn ang="0">
                  <a:pos x="416" y="345"/>
                </a:cxn>
                <a:cxn ang="0">
                  <a:pos x="283" y="480"/>
                </a:cxn>
                <a:cxn ang="0">
                  <a:pos x="416" y="630"/>
                </a:cxn>
                <a:cxn ang="0">
                  <a:pos x="569" y="804"/>
                </a:cxn>
                <a:cxn ang="0">
                  <a:pos x="666" y="915"/>
                </a:cxn>
                <a:cxn ang="0">
                  <a:pos x="794" y="1073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2" y="1077"/>
                </a:cxn>
                <a:cxn ang="0">
                  <a:pos x="734" y="1077"/>
                </a:cxn>
                <a:cxn ang="0">
                  <a:pos x="707" y="1075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1" y="1001"/>
                </a:cxn>
                <a:cxn ang="0">
                  <a:pos x="535" y="967"/>
                </a:cxn>
                <a:cxn ang="0">
                  <a:pos x="511" y="937"/>
                </a:cxn>
                <a:cxn ang="0">
                  <a:pos x="165" y="535"/>
                </a:cxn>
                <a:cxn ang="0">
                  <a:pos x="160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2" y="526"/>
                </a:cxn>
                <a:cxn ang="0">
                  <a:pos x="141" y="528"/>
                </a:cxn>
                <a:cxn ang="0">
                  <a:pos x="140" y="529"/>
                </a:cxn>
                <a:cxn ang="0">
                  <a:pos x="139" y="530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/>
              <a:ahLst/>
              <a:cxnLst>
                <a:cxn ang="0">
                  <a:pos x="396" y="534"/>
                </a:cxn>
                <a:cxn ang="0">
                  <a:pos x="334" y="515"/>
                </a:cxn>
                <a:cxn ang="0">
                  <a:pos x="277" y="489"/>
                </a:cxn>
                <a:cxn ang="0">
                  <a:pos x="224" y="459"/>
                </a:cxn>
                <a:cxn ang="0">
                  <a:pos x="189" y="432"/>
                </a:cxn>
                <a:cxn ang="0">
                  <a:pos x="169" y="411"/>
                </a:cxn>
                <a:cxn ang="0">
                  <a:pos x="151" y="390"/>
                </a:cxn>
                <a:cxn ang="0">
                  <a:pos x="136" y="366"/>
                </a:cxn>
                <a:cxn ang="0">
                  <a:pos x="124" y="341"/>
                </a:cxn>
                <a:cxn ang="0">
                  <a:pos x="116" y="314"/>
                </a:cxn>
                <a:cxn ang="0">
                  <a:pos x="109" y="286"/>
                </a:cxn>
                <a:cxn ang="0">
                  <a:pos x="107" y="256"/>
                </a:cxn>
                <a:cxn ang="0">
                  <a:pos x="106" y="226"/>
                </a:cxn>
                <a:cxn ang="0">
                  <a:pos x="109" y="198"/>
                </a:cxn>
                <a:cxn ang="0">
                  <a:pos x="115" y="171"/>
                </a:cxn>
                <a:cxn ang="0">
                  <a:pos x="122" y="147"/>
                </a:cxn>
                <a:cxn ang="0">
                  <a:pos x="133" y="124"/>
                </a:cxn>
                <a:cxn ang="0">
                  <a:pos x="145" y="103"/>
                </a:cxn>
                <a:cxn ang="0">
                  <a:pos x="161" y="85"/>
                </a:cxn>
                <a:cxn ang="0">
                  <a:pos x="180" y="68"/>
                </a:cxn>
                <a:cxn ang="0">
                  <a:pos x="201" y="53"/>
                </a:cxn>
                <a:cxn ang="0">
                  <a:pos x="226" y="40"/>
                </a:cxn>
                <a:cxn ang="0">
                  <a:pos x="252" y="29"/>
                </a:cxn>
                <a:cxn ang="0">
                  <a:pos x="283" y="19"/>
                </a:cxn>
                <a:cxn ang="0">
                  <a:pos x="317" y="12"/>
                </a:cxn>
                <a:cxn ang="0">
                  <a:pos x="353" y="5"/>
                </a:cxn>
                <a:cxn ang="0">
                  <a:pos x="413" y="1"/>
                </a:cxn>
                <a:cxn ang="0">
                  <a:pos x="790" y="0"/>
                </a:cxn>
                <a:cxn ang="0">
                  <a:pos x="764" y="1079"/>
                </a:cxn>
                <a:cxn ang="0">
                  <a:pos x="745" y="1078"/>
                </a:cxn>
                <a:cxn ang="0">
                  <a:pos x="698" y="1078"/>
                </a:cxn>
                <a:cxn ang="0">
                  <a:pos x="653" y="1081"/>
                </a:cxn>
                <a:cxn ang="0">
                  <a:pos x="591" y="553"/>
                </a:cxn>
                <a:cxn ang="0">
                  <a:pos x="280" y="945"/>
                </a:cxn>
                <a:cxn ang="0">
                  <a:pos x="143" y="1078"/>
                </a:cxn>
                <a:cxn ang="0">
                  <a:pos x="123" y="1076"/>
                </a:cxn>
                <a:cxn ang="0">
                  <a:pos x="91" y="1075"/>
                </a:cxn>
                <a:cxn ang="0">
                  <a:pos x="36" y="1079"/>
                </a:cxn>
                <a:cxn ang="0">
                  <a:pos x="30" y="1041"/>
                </a:cxn>
                <a:cxn ang="0">
                  <a:pos x="430" y="540"/>
                </a:cxn>
                <a:cxn ang="0">
                  <a:pos x="484" y="56"/>
                </a:cxn>
                <a:cxn ang="0">
                  <a:pos x="436" y="59"/>
                </a:cxn>
                <a:cxn ang="0">
                  <a:pos x="400" y="65"/>
                </a:cxn>
                <a:cxn ang="0">
                  <a:pos x="361" y="76"/>
                </a:cxn>
                <a:cxn ang="0">
                  <a:pos x="329" y="91"/>
                </a:cxn>
                <a:cxn ang="0">
                  <a:pos x="301" y="112"/>
                </a:cxn>
                <a:cxn ang="0">
                  <a:pos x="280" y="137"/>
                </a:cxn>
                <a:cxn ang="0">
                  <a:pos x="263" y="166"/>
                </a:cxn>
                <a:cxn ang="0">
                  <a:pos x="252" y="200"/>
                </a:cxn>
                <a:cxn ang="0">
                  <a:pos x="247" y="238"/>
                </a:cxn>
                <a:cxn ang="0">
                  <a:pos x="247" y="280"/>
                </a:cxn>
                <a:cxn ang="0">
                  <a:pos x="254" y="321"/>
                </a:cxn>
                <a:cxn ang="0">
                  <a:pos x="268" y="358"/>
                </a:cxn>
                <a:cxn ang="0">
                  <a:pos x="288" y="391"/>
                </a:cxn>
                <a:cxn ang="0">
                  <a:pos x="316" y="419"/>
                </a:cxn>
                <a:cxn ang="0">
                  <a:pos x="348" y="445"/>
                </a:cxn>
                <a:cxn ang="0">
                  <a:pos x="385" y="464"/>
                </a:cxn>
                <a:cxn ang="0">
                  <a:pos x="426" y="480"/>
                </a:cxn>
                <a:cxn ang="0">
                  <a:pos x="476" y="489"/>
                </a:cxn>
                <a:cxn ang="0">
                  <a:pos x="540" y="494"/>
                </a:cxn>
                <a:cxn ang="0">
                  <a:pos x="653" y="495"/>
                </a:cxn>
                <a:cxn ang="0">
                  <a:pos x="589" y="56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/>
              <a:ahLst/>
              <a:cxnLst>
                <a:cxn ang="0">
                  <a:pos x="138" y="824"/>
                </a:cxn>
                <a:cxn ang="0">
                  <a:pos x="154" y="824"/>
                </a:cxn>
                <a:cxn ang="0">
                  <a:pos x="872" y="0"/>
                </a:cxn>
                <a:cxn ang="0">
                  <a:pos x="941" y="0"/>
                </a:cxn>
                <a:cxn ang="0">
                  <a:pos x="941" y="1081"/>
                </a:cxn>
                <a:cxn ang="0">
                  <a:pos x="921" y="1079"/>
                </a:cxn>
                <a:cxn ang="0">
                  <a:pos x="903" y="1076"/>
                </a:cxn>
                <a:cxn ang="0">
                  <a:pos x="886" y="1076"/>
                </a:cxn>
                <a:cxn ang="0">
                  <a:pos x="872" y="1075"/>
                </a:cxn>
                <a:cxn ang="0">
                  <a:pos x="859" y="1076"/>
                </a:cxn>
                <a:cxn ang="0">
                  <a:pos x="843" y="1076"/>
                </a:cxn>
                <a:cxn ang="0">
                  <a:pos x="824" y="1079"/>
                </a:cxn>
                <a:cxn ang="0">
                  <a:pos x="803" y="1081"/>
                </a:cxn>
                <a:cxn ang="0">
                  <a:pos x="803" y="219"/>
                </a:cxn>
                <a:cxn ang="0">
                  <a:pos x="786" y="219"/>
                </a:cxn>
                <a:cxn ang="0">
                  <a:pos x="129" y="984"/>
                </a:cxn>
                <a:cxn ang="0">
                  <a:pos x="106" y="1011"/>
                </a:cxn>
                <a:cxn ang="0">
                  <a:pos x="83" y="1036"/>
                </a:cxn>
                <a:cxn ang="0">
                  <a:pos x="64" y="1059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3"/>
                </a:cxn>
                <a:cxn ang="0">
                  <a:pos x="44" y="4"/>
                </a:cxn>
                <a:cxn ang="0">
                  <a:pos x="69" y="4"/>
                </a:cxn>
                <a:cxn ang="0">
                  <a:pos x="138" y="0"/>
                </a:cxn>
                <a:cxn ang="0">
                  <a:pos x="138" y="824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96" y="3"/>
                </a:cxn>
                <a:cxn ang="0">
                  <a:pos x="139" y="0"/>
                </a:cxn>
                <a:cxn ang="0">
                  <a:pos x="139" y="453"/>
                </a:cxn>
                <a:cxn ang="0">
                  <a:pos x="472" y="461"/>
                </a:cxn>
                <a:cxn ang="0">
                  <a:pos x="489" y="460"/>
                </a:cxn>
                <a:cxn ang="0">
                  <a:pos x="509" y="460"/>
                </a:cxn>
                <a:cxn ang="0">
                  <a:pos x="528" y="459"/>
                </a:cxn>
                <a:cxn ang="0">
                  <a:pos x="549" y="459"/>
                </a:cxn>
                <a:cxn ang="0">
                  <a:pos x="570" y="458"/>
                </a:cxn>
                <a:cxn ang="0">
                  <a:pos x="592" y="457"/>
                </a:cxn>
                <a:cxn ang="0">
                  <a:pos x="614" y="457"/>
                </a:cxn>
                <a:cxn ang="0">
                  <a:pos x="639" y="456"/>
                </a:cxn>
                <a:cxn ang="0">
                  <a:pos x="662" y="456"/>
                </a:cxn>
                <a:cxn ang="0">
                  <a:pos x="684" y="454"/>
                </a:cxn>
                <a:cxn ang="0">
                  <a:pos x="707" y="454"/>
                </a:cxn>
                <a:cxn ang="0">
                  <a:pos x="727" y="454"/>
                </a:cxn>
                <a:cxn ang="0">
                  <a:pos x="747" y="453"/>
                </a:cxn>
                <a:cxn ang="0">
                  <a:pos x="766" y="453"/>
                </a:cxn>
                <a:cxn ang="0">
                  <a:pos x="785" y="453"/>
                </a:cxn>
                <a:cxn ang="0">
                  <a:pos x="802" y="453"/>
                </a:cxn>
                <a:cxn ang="0">
                  <a:pos x="802" y="0"/>
                </a:cxn>
                <a:cxn ang="0">
                  <a:pos x="843" y="3"/>
                </a:cxn>
                <a:cxn ang="0">
                  <a:pos x="873" y="4"/>
                </a:cxn>
                <a:cxn ang="0">
                  <a:pos x="900" y="3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13" y="1079"/>
                </a:cxn>
                <a:cxn ang="0">
                  <a:pos x="902" y="1079"/>
                </a:cxn>
                <a:cxn ang="0">
                  <a:pos x="894" y="1078"/>
                </a:cxn>
                <a:cxn ang="0">
                  <a:pos x="873" y="1075"/>
                </a:cxn>
                <a:cxn ang="0">
                  <a:pos x="849" y="1078"/>
                </a:cxn>
                <a:cxn ang="0">
                  <a:pos x="827" y="1079"/>
                </a:cxn>
                <a:cxn ang="0">
                  <a:pos x="802" y="1081"/>
                </a:cxn>
                <a:cxn ang="0">
                  <a:pos x="802" y="537"/>
                </a:cxn>
                <a:cxn ang="0">
                  <a:pos x="692" y="535"/>
                </a:cxn>
                <a:cxn ang="0">
                  <a:pos x="564" y="529"/>
                </a:cxn>
                <a:cxn ang="0">
                  <a:pos x="379" y="529"/>
                </a:cxn>
                <a:cxn ang="0">
                  <a:pos x="367" y="529"/>
                </a:cxn>
                <a:cxn ang="0">
                  <a:pos x="351" y="530"/>
                </a:cxn>
                <a:cxn ang="0">
                  <a:pos x="332" y="530"/>
                </a:cxn>
                <a:cxn ang="0">
                  <a:pos x="310" y="531"/>
                </a:cxn>
                <a:cxn ang="0">
                  <a:pos x="289" y="533"/>
                </a:cxn>
                <a:cxn ang="0">
                  <a:pos x="272" y="534"/>
                </a:cxn>
                <a:cxn ang="0">
                  <a:pos x="259" y="535"/>
                </a:cxn>
                <a:cxn ang="0">
                  <a:pos x="250" y="535"/>
                </a:cxn>
                <a:cxn ang="0">
                  <a:pos x="139" y="537"/>
                </a:cxn>
                <a:cxn ang="0">
                  <a:pos x="139" y="1081"/>
                </a:cxn>
                <a:cxn ang="0">
                  <a:pos x="110" y="1079"/>
                </a:cxn>
                <a:cxn ang="0">
                  <a:pos x="99" y="1079"/>
                </a:cxn>
                <a:cxn ang="0">
                  <a:pos x="91" y="1078"/>
                </a:cxn>
                <a:cxn ang="0">
                  <a:pos x="69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40" y="3"/>
                </a:cxn>
                <a:cxn ang="0">
                  <a:pos x="69" y="4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/>
              <a:ahLst/>
              <a:cxnLst>
                <a:cxn ang="0">
                  <a:pos x="266" y="999"/>
                </a:cxn>
                <a:cxn ang="0">
                  <a:pos x="318" y="998"/>
                </a:cxn>
                <a:cxn ang="0">
                  <a:pos x="362" y="997"/>
                </a:cxn>
                <a:cxn ang="0">
                  <a:pos x="397" y="996"/>
                </a:cxn>
                <a:cxn ang="0">
                  <a:pos x="425" y="996"/>
                </a:cxn>
                <a:cxn ang="0">
                  <a:pos x="440" y="996"/>
                </a:cxn>
                <a:cxn ang="0">
                  <a:pos x="456" y="995"/>
                </a:cxn>
                <a:cxn ang="0">
                  <a:pos x="472" y="994"/>
                </a:cxn>
                <a:cxn ang="0">
                  <a:pos x="488" y="994"/>
                </a:cxn>
                <a:cxn ang="0">
                  <a:pos x="505" y="990"/>
                </a:cxn>
                <a:cxn ang="0">
                  <a:pos x="524" y="987"/>
                </a:cxn>
                <a:cxn ang="0">
                  <a:pos x="545" y="984"/>
                </a:cxn>
                <a:cxn ang="0">
                  <a:pos x="571" y="981"/>
                </a:cxn>
                <a:cxn ang="0">
                  <a:pos x="569" y="998"/>
                </a:cxn>
                <a:cxn ang="0">
                  <a:pos x="565" y="1014"/>
                </a:cxn>
                <a:cxn ang="0">
                  <a:pos x="564" y="1030"/>
                </a:cxn>
                <a:cxn ang="0">
                  <a:pos x="565" y="1042"/>
                </a:cxn>
                <a:cxn ang="0">
                  <a:pos x="565" y="1051"/>
                </a:cxn>
                <a:cxn ang="0">
                  <a:pos x="571" y="1075"/>
                </a:cxn>
                <a:cxn ang="0">
                  <a:pos x="0" y="1075"/>
                </a:cxn>
                <a:cxn ang="0">
                  <a:pos x="0" y="0"/>
                </a:cxn>
                <a:cxn ang="0">
                  <a:pos x="559" y="0"/>
                </a:cxn>
                <a:cxn ang="0">
                  <a:pos x="557" y="29"/>
                </a:cxn>
                <a:cxn ang="0">
                  <a:pos x="556" y="49"/>
                </a:cxn>
                <a:cxn ang="0">
                  <a:pos x="557" y="67"/>
                </a:cxn>
                <a:cxn ang="0">
                  <a:pos x="559" y="96"/>
                </a:cxn>
                <a:cxn ang="0">
                  <a:pos x="540" y="91"/>
                </a:cxn>
                <a:cxn ang="0">
                  <a:pos x="523" y="88"/>
                </a:cxn>
                <a:cxn ang="0">
                  <a:pos x="508" y="86"/>
                </a:cxn>
                <a:cxn ang="0">
                  <a:pos x="497" y="84"/>
                </a:cxn>
                <a:cxn ang="0">
                  <a:pos x="478" y="82"/>
                </a:cxn>
                <a:cxn ang="0">
                  <a:pos x="457" y="80"/>
                </a:cxn>
                <a:cxn ang="0">
                  <a:pos x="438" y="79"/>
                </a:cxn>
                <a:cxn ang="0">
                  <a:pos x="419" y="78"/>
                </a:cxn>
                <a:cxn ang="0">
                  <a:pos x="261" y="76"/>
                </a:cxn>
                <a:cxn ang="0">
                  <a:pos x="139" y="76"/>
                </a:cxn>
                <a:cxn ang="0">
                  <a:pos x="139" y="471"/>
                </a:cxn>
                <a:cxn ang="0">
                  <a:pos x="427" y="471"/>
                </a:cxn>
                <a:cxn ang="0">
                  <a:pos x="473" y="467"/>
                </a:cxn>
                <a:cxn ang="0">
                  <a:pos x="524" y="463"/>
                </a:cxn>
                <a:cxn ang="0">
                  <a:pos x="521" y="487"/>
                </a:cxn>
                <a:cxn ang="0">
                  <a:pos x="520" y="504"/>
                </a:cxn>
                <a:cxn ang="0">
                  <a:pos x="521" y="521"/>
                </a:cxn>
                <a:cxn ang="0">
                  <a:pos x="524" y="548"/>
                </a:cxn>
                <a:cxn ang="0">
                  <a:pos x="473" y="545"/>
                </a:cxn>
                <a:cxn ang="0">
                  <a:pos x="427" y="540"/>
                </a:cxn>
                <a:cxn ang="0">
                  <a:pos x="139" y="540"/>
                </a:cxn>
                <a:cxn ang="0">
                  <a:pos x="139" y="1002"/>
                </a:cxn>
                <a:cxn ang="0">
                  <a:pos x="153" y="1001"/>
                </a:cxn>
                <a:cxn ang="0">
                  <a:pos x="179" y="1001"/>
                </a:cxn>
                <a:cxn ang="0">
                  <a:pos x="217" y="1000"/>
                </a:cxn>
                <a:cxn ang="0">
                  <a:pos x="266" y="999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/>
              <a:ahLst/>
              <a:cxnLst>
                <a:cxn ang="0">
                  <a:pos x="140" y="1004"/>
                </a:cxn>
                <a:cxn ang="0">
                  <a:pos x="489" y="1004"/>
                </a:cxn>
                <a:cxn ang="0">
                  <a:pos x="489" y="0"/>
                </a:cxn>
                <a:cxn ang="0">
                  <a:pos x="506" y="2"/>
                </a:cxn>
                <a:cxn ang="0">
                  <a:pos x="524" y="4"/>
                </a:cxn>
                <a:cxn ang="0">
                  <a:pos x="541" y="4"/>
                </a:cxn>
                <a:cxn ang="0">
                  <a:pos x="559" y="5"/>
                </a:cxn>
                <a:cxn ang="0">
                  <a:pos x="581" y="4"/>
                </a:cxn>
                <a:cxn ang="0">
                  <a:pos x="599" y="4"/>
                </a:cxn>
                <a:cxn ang="0">
                  <a:pos x="615" y="2"/>
                </a:cxn>
                <a:cxn ang="0">
                  <a:pos x="627" y="0"/>
                </a:cxn>
                <a:cxn ang="0">
                  <a:pos x="627" y="1004"/>
                </a:cxn>
                <a:cxn ang="0">
                  <a:pos x="978" y="1004"/>
                </a:cxn>
                <a:cxn ang="0">
                  <a:pos x="978" y="0"/>
                </a:cxn>
                <a:cxn ang="0">
                  <a:pos x="995" y="2"/>
                </a:cxn>
                <a:cxn ang="0">
                  <a:pos x="1012" y="4"/>
                </a:cxn>
                <a:cxn ang="0">
                  <a:pos x="1029" y="4"/>
                </a:cxn>
                <a:cxn ang="0">
                  <a:pos x="1047" y="5"/>
                </a:cxn>
                <a:cxn ang="0">
                  <a:pos x="1065" y="4"/>
                </a:cxn>
                <a:cxn ang="0">
                  <a:pos x="1082" y="4"/>
                </a:cxn>
                <a:cxn ang="0">
                  <a:pos x="1100" y="2"/>
                </a:cxn>
                <a:cxn ang="0">
                  <a:pos x="1117" y="0"/>
                </a:cxn>
                <a:cxn ang="0">
                  <a:pos x="1117" y="1086"/>
                </a:cxn>
                <a:cxn ang="0">
                  <a:pos x="1086" y="1086"/>
                </a:cxn>
                <a:cxn ang="0">
                  <a:pos x="1052" y="1086"/>
                </a:cxn>
                <a:cxn ang="0">
                  <a:pos x="1012" y="1085"/>
                </a:cxn>
                <a:cxn ang="0">
                  <a:pos x="969" y="1085"/>
                </a:cxn>
                <a:cxn ang="0">
                  <a:pos x="944" y="1084"/>
                </a:cxn>
                <a:cxn ang="0">
                  <a:pos x="920" y="1084"/>
                </a:cxn>
                <a:cxn ang="0">
                  <a:pos x="896" y="1084"/>
                </a:cxn>
                <a:cxn ang="0">
                  <a:pos x="870" y="1084"/>
                </a:cxn>
                <a:cxn ang="0">
                  <a:pos x="844" y="1083"/>
                </a:cxn>
                <a:cxn ang="0">
                  <a:pos x="818" y="1083"/>
                </a:cxn>
                <a:cxn ang="0">
                  <a:pos x="791" y="1083"/>
                </a:cxn>
                <a:cxn ang="0">
                  <a:pos x="763" y="1083"/>
                </a:cxn>
                <a:cxn ang="0">
                  <a:pos x="736" y="1081"/>
                </a:cxn>
                <a:cxn ang="0">
                  <a:pos x="709" y="1081"/>
                </a:cxn>
                <a:cxn ang="0">
                  <a:pos x="683" y="1081"/>
                </a:cxn>
                <a:cxn ang="0">
                  <a:pos x="657" y="1081"/>
                </a:cxn>
                <a:cxn ang="0">
                  <a:pos x="632" y="1080"/>
                </a:cxn>
                <a:cxn ang="0">
                  <a:pos x="606" y="1080"/>
                </a:cxn>
                <a:cxn ang="0">
                  <a:pos x="582" y="1080"/>
                </a:cxn>
                <a:cxn ang="0">
                  <a:pos x="559" y="1080"/>
                </a:cxn>
                <a:cxn ang="0">
                  <a:pos x="197" y="1080"/>
                </a:cxn>
                <a:cxn ang="0">
                  <a:pos x="172" y="1081"/>
                </a:cxn>
                <a:cxn ang="0">
                  <a:pos x="143" y="1081"/>
                </a:cxn>
                <a:cxn ang="0">
                  <a:pos x="112" y="1083"/>
                </a:cxn>
                <a:cxn ang="0">
                  <a:pos x="77" y="1084"/>
                </a:cxn>
                <a:cxn ang="0">
                  <a:pos x="45" y="1084"/>
                </a:cxn>
                <a:cxn ang="0">
                  <a:pos x="22" y="1085"/>
                </a:cxn>
                <a:cxn ang="0">
                  <a:pos x="7" y="1086"/>
                </a:cxn>
                <a:cxn ang="0">
                  <a:pos x="0" y="1086"/>
                </a:cxn>
                <a:cxn ang="0">
                  <a:pos x="0" y="0"/>
                </a:cxn>
                <a:cxn ang="0">
                  <a:pos x="16" y="2"/>
                </a:cxn>
                <a:cxn ang="0">
                  <a:pos x="33" y="4"/>
                </a:cxn>
                <a:cxn ang="0">
                  <a:pos x="51" y="4"/>
                </a:cxn>
                <a:cxn ang="0">
                  <a:pos x="69" y="5"/>
                </a:cxn>
                <a:cxn ang="0">
                  <a:pos x="86" y="4"/>
                </a:cxn>
                <a:cxn ang="0">
                  <a:pos x="104" y="4"/>
                </a:cxn>
                <a:cxn ang="0">
                  <a:pos x="122" y="2"/>
                </a:cxn>
                <a:cxn ang="0">
                  <a:pos x="140" y="0"/>
                </a:cxn>
                <a:cxn ang="0">
                  <a:pos x="140" y="1004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1081"/>
                </a:cxn>
                <a:cxn ang="0">
                  <a:pos x="111" y="1078"/>
                </a:cxn>
                <a:cxn ang="0">
                  <a:pos x="26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7" y="2"/>
                </a:cxn>
                <a:cxn ang="0">
                  <a:pos x="34" y="3"/>
                </a:cxn>
                <a:cxn ang="0">
                  <a:pos x="52" y="4"/>
                </a:cxn>
                <a:cxn ang="0">
                  <a:pos x="70" y="4"/>
                </a:cxn>
                <a:cxn ang="0">
                  <a:pos x="91" y="4"/>
                </a:cxn>
                <a:cxn ang="0">
                  <a:pos x="110" y="3"/>
                </a:cxn>
                <a:cxn ang="0">
                  <a:pos x="126" y="2"/>
                </a:cxn>
                <a:cxn ang="0">
                  <a:pos x="140" y="0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138" y="0"/>
                </a:cxn>
                <a:cxn ang="0">
                  <a:pos x="282" y="488"/>
                </a:cxn>
                <a:cxn ang="0">
                  <a:pos x="353" y="491"/>
                </a:cxn>
                <a:cxn ang="0">
                  <a:pos x="418" y="495"/>
                </a:cxn>
                <a:cxn ang="0">
                  <a:pos x="474" y="502"/>
                </a:cxn>
                <a:cxn ang="0">
                  <a:pos x="521" y="513"/>
                </a:cxn>
                <a:cxn ang="0">
                  <a:pos x="563" y="527"/>
                </a:cxn>
                <a:cxn ang="0">
                  <a:pos x="598" y="546"/>
                </a:cxn>
                <a:cxn ang="0">
                  <a:pos x="626" y="568"/>
                </a:cxn>
                <a:cxn ang="0">
                  <a:pos x="648" y="595"/>
                </a:cxn>
                <a:cxn ang="0">
                  <a:pos x="666" y="625"/>
                </a:cxn>
                <a:cxn ang="0">
                  <a:pos x="678" y="661"/>
                </a:cxn>
                <a:cxn ang="0">
                  <a:pos x="686" y="702"/>
                </a:cxn>
                <a:cxn ang="0">
                  <a:pos x="688" y="747"/>
                </a:cxn>
                <a:cxn ang="0">
                  <a:pos x="687" y="781"/>
                </a:cxn>
                <a:cxn ang="0">
                  <a:pos x="682" y="814"/>
                </a:cxn>
                <a:cxn ang="0">
                  <a:pos x="677" y="844"/>
                </a:cxn>
                <a:cxn ang="0">
                  <a:pos x="669" y="873"/>
                </a:cxn>
                <a:cxn ang="0">
                  <a:pos x="657" y="898"/>
                </a:cxn>
                <a:cxn ang="0">
                  <a:pos x="644" y="923"/>
                </a:cxn>
                <a:cxn ang="0">
                  <a:pos x="627" y="944"/>
                </a:cxn>
                <a:cxn ang="0">
                  <a:pos x="609" y="964"/>
                </a:cxn>
                <a:cxn ang="0">
                  <a:pos x="587" y="982"/>
                </a:cxn>
                <a:cxn ang="0">
                  <a:pos x="563" y="999"/>
                </a:cxn>
                <a:cxn ang="0">
                  <a:pos x="535" y="1015"/>
                </a:cxn>
                <a:cxn ang="0">
                  <a:pos x="504" y="1029"/>
                </a:cxn>
                <a:cxn ang="0">
                  <a:pos x="470" y="1041"/>
                </a:cxn>
                <a:cxn ang="0">
                  <a:pos x="433" y="1052"/>
                </a:cxn>
                <a:cxn ang="0">
                  <a:pos x="352" y="1070"/>
                </a:cxn>
                <a:cxn ang="0">
                  <a:pos x="321" y="1072"/>
                </a:cxn>
                <a:cxn ang="0">
                  <a:pos x="275" y="1074"/>
                </a:cxn>
                <a:cxn ang="0">
                  <a:pos x="213" y="1076"/>
                </a:cxn>
                <a:cxn ang="0">
                  <a:pos x="141" y="1078"/>
                </a:cxn>
                <a:cxn ang="0">
                  <a:pos x="0" y="0"/>
                </a:cxn>
                <a:cxn ang="0">
                  <a:pos x="514" y="881"/>
                </a:cxn>
                <a:cxn ang="0">
                  <a:pos x="527" y="852"/>
                </a:cxn>
                <a:cxn ang="0">
                  <a:pos x="536" y="822"/>
                </a:cxn>
                <a:cxn ang="0">
                  <a:pos x="541" y="790"/>
                </a:cxn>
                <a:cxn ang="0">
                  <a:pos x="544" y="755"/>
                </a:cxn>
                <a:cxn ang="0">
                  <a:pos x="540" y="714"/>
                </a:cxn>
                <a:cxn ang="0">
                  <a:pos x="532" y="677"/>
                </a:cxn>
                <a:cxn ang="0">
                  <a:pos x="518" y="644"/>
                </a:cxn>
                <a:cxn ang="0">
                  <a:pos x="498" y="615"/>
                </a:cxn>
                <a:cxn ang="0">
                  <a:pos x="474" y="590"/>
                </a:cxn>
                <a:cxn ang="0">
                  <a:pos x="443" y="571"/>
                </a:cxn>
                <a:cxn ang="0">
                  <a:pos x="407" y="558"/>
                </a:cxn>
                <a:cxn ang="0">
                  <a:pos x="366" y="552"/>
                </a:cxn>
                <a:cxn ang="0">
                  <a:pos x="347" y="550"/>
                </a:cxn>
                <a:cxn ang="0">
                  <a:pos x="329" y="549"/>
                </a:cxn>
                <a:cxn ang="0">
                  <a:pos x="304" y="549"/>
                </a:cxn>
                <a:cxn ang="0">
                  <a:pos x="269" y="548"/>
                </a:cxn>
                <a:cxn ang="0">
                  <a:pos x="138" y="1012"/>
                </a:cxn>
                <a:cxn ang="0">
                  <a:pos x="313" y="1009"/>
                </a:cxn>
                <a:cxn ang="0">
                  <a:pos x="349" y="1002"/>
                </a:cxn>
                <a:cxn ang="0">
                  <a:pos x="382" y="992"/>
                </a:cxn>
                <a:cxn ang="0">
                  <a:pos x="412" y="978"/>
                </a:cxn>
                <a:cxn ang="0">
                  <a:pos x="441" y="962"/>
                </a:cxn>
                <a:cxn ang="0">
                  <a:pos x="466" y="942"/>
                </a:cxn>
                <a:cxn ang="0">
                  <a:pos x="487" y="919"/>
                </a:cxn>
                <a:cxn ang="0">
                  <a:pos x="507" y="895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0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/>
              <a:ahLst/>
              <a:cxnLst>
                <a:cxn ang="0">
                  <a:pos x="333" y="1015"/>
                </a:cxn>
                <a:cxn ang="0">
                  <a:pos x="402" y="1000"/>
                </a:cxn>
                <a:cxn ang="0">
                  <a:pos x="462" y="970"/>
                </a:cxn>
                <a:cxn ang="0">
                  <a:pos x="508" y="926"/>
                </a:cxn>
                <a:cxn ang="0">
                  <a:pos x="542" y="871"/>
                </a:cxn>
                <a:cxn ang="0">
                  <a:pos x="559" y="807"/>
                </a:cxn>
                <a:cxn ang="0">
                  <a:pos x="559" y="730"/>
                </a:cxn>
                <a:cxn ang="0">
                  <a:pos x="539" y="659"/>
                </a:cxn>
                <a:cxn ang="0">
                  <a:pos x="499" y="607"/>
                </a:cxn>
                <a:cxn ang="0">
                  <a:pos x="443" y="571"/>
                </a:cxn>
                <a:cxn ang="0">
                  <a:pos x="371" y="548"/>
                </a:cxn>
                <a:cxn ang="0">
                  <a:pos x="284" y="537"/>
                </a:cxn>
                <a:cxn ang="0">
                  <a:pos x="140" y="1017"/>
                </a:cxn>
                <a:cxn ang="0">
                  <a:pos x="195" y="474"/>
                </a:cxn>
                <a:cxn ang="0">
                  <a:pos x="314" y="469"/>
                </a:cxn>
                <a:cxn ang="0">
                  <a:pos x="410" y="444"/>
                </a:cxn>
                <a:cxn ang="0">
                  <a:pos x="461" y="412"/>
                </a:cxn>
                <a:cxn ang="0">
                  <a:pos x="498" y="367"/>
                </a:cxn>
                <a:cxn ang="0">
                  <a:pos x="523" y="312"/>
                </a:cxn>
                <a:cxn ang="0">
                  <a:pos x="530" y="252"/>
                </a:cxn>
                <a:cxn ang="0">
                  <a:pos x="523" y="187"/>
                </a:cxn>
                <a:cxn ang="0">
                  <a:pos x="500" y="137"/>
                </a:cxn>
                <a:cxn ang="0">
                  <a:pos x="462" y="100"/>
                </a:cxn>
                <a:cxn ang="0">
                  <a:pos x="410" y="77"/>
                </a:cxn>
                <a:cxn ang="0">
                  <a:pos x="343" y="64"/>
                </a:cxn>
                <a:cxn ang="0">
                  <a:pos x="262" y="60"/>
                </a:cxn>
                <a:cxn ang="0">
                  <a:pos x="374" y="1"/>
                </a:cxn>
                <a:cxn ang="0">
                  <a:pos x="471" y="12"/>
                </a:cxn>
                <a:cxn ang="0">
                  <a:pos x="548" y="33"/>
                </a:cxn>
                <a:cxn ang="0">
                  <a:pos x="607" y="68"/>
                </a:cxn>
                <a:cxn ang="0">
                  <a:pos x="647" y="116"/>
                </a:cxn>
                <a:cxn ang="0">
                  <a:pos x="666" y="181"/>
                </a:cxn>
                <a:cxn ang="0">
                  <a:pos x="668" y="244"/>
                </a:cxn>
                <a:cxn ang="0">
                  <a:pos x="659" y="294"/>
                </a:cxn>
                <a:cxn ang="0">
                  <a:pos x="629" y="360"/>
                </a:cxn>
                <a:cxn ang="0">
                  <a:pos x="561" y="431"/>
                </a:cxn>
                <a:cxn ang="0">
                  <a:pos x="473" y="480"/>
                </a:cxn>
                <a:cxn ang="0">
                  <a:pos x="443" y="499"/>
                </a:cxn>
                <a:cxn ang="0">
                  <a:pos x="492" y="508"/>
                </a:cxn>
                <a:cxn ang="0">
                  <a:pos x="545" y="522"/>
                </a:cxn>
                <a:cxn ang="0">
                  <a:pos x="591" y="545"/>
                </a:cxn>
                <a:cxn ang="0">
                  <a:pos x="632" y="572"/>
                </a:cxn>
                <a:cxn ang="0">
                  <a:pos x="667" y="609"/>
                </a:cxn>
                <a:cxn ang="0">
                  <a:pos x="693" y="657"/>
                </a:cxn>
                <a:cxn ang="0">
                  <a:pos x="706" y="713"/>
                </a:cxn>
                <a:cxn ang="0">
                  <a:pos x="705" y="787"/>
                </a:cxn>
                <a:cxn ang="0">
                  <a:pos x="688" y="862"/>
                </a:cxn>
                <a:cxn ang="0">
                  <a:pos x="653" y="929"/>
                </a:cxn>
                <a:cxn ang="0">
                  <a:pos x="599" y="987"/>
                </a:cxn>
                <a:cxn ang="0">
                  <a:pos x="545" y="1025"/>
                </a:cxn>
                <a:cxn ang="0">
                  <a:pos x="470" y="1055"/>
                </a:cxn>
                <a:cxn ang="0">
                  <a:pos x="361" y="107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/>
              <a:ahLst/>
              <a:cxnLst>
                <a:cxn ang="0">
                  <a:pos x="91" y="887"/>
                </a:cxn>
                <a:cxn ang="0">
                  <a:pos x="31" y="764"/>
                </a:cxn>
                <a:cxn ang="0">
                  <a:pos x="2" y="626"/>
                </a:cxn>
                <a:cxn ang="0">
                  <a:pos x="5" y="471"/>
                </a:cxn>
                <a:cxn ang="0">
                  <a:pos x="43" y="332"/>
                </a:cxn>
                <a:cxn ang="0">
                  <a:pos x="113" y="213"/>
                </a:cxn>
                <a:cxn ang="0">
                  <a:pos x="210" y="118"/>
                </a:cxn>
                <a:cxn ang="0">
                  <a:pos x="327" y="51"/>
                </a:cxn>
                <a:cxn ang="0">
                  <a:pos x="464" y="9"/>
                </a:cxn>
                <a:cxn ang="0">
                  <a:pos x="611" y="1"/>
                </a:cxn>
                <a:cxn ang="0">
                  <a:pos x="751" y="18"/>
                </a:cxn>
                <a:cxn ang="0">
                  <a:pos x="882" y="61"/>
                </a:cxn>
                <a:cxn ang="0">
                  <a:pos x="998" y="130"/>
                </a:cxn>
                <a:cxn ang="0">
                  <a:pos x="1089" y="227"/>
                </a:cxn>
                <a:cxn ang="0">
                  <a:pos x="1153" y="353"/>
                </a:cxn>
                <a:cxn ang="0">
                  <a:pos x="1180" y="506"/>
                </a:cxn>
                <a:cxn ang="0">
                  <a:pos x="1176" y="623"/>
                </a:cxn>
                <a:cxn ang="0">
                  <a:pos x="1156" y="719"/>
                </a:cxn>
                <a:cxn ang="0">
                  <a:pos x="1122" y="810"/>
                </a:cxn>
                <a:cxn ang="0">
                  <a:pos x="1073" y="891"/>
                </a:cxn>
                <a:cxn ang="0">
                  <a:pos x="1013" y="961"/>
                </a:cxn>
                <a:cxn ang="0">
                  <a:pos x="940" y="1020"/>
                </a:cxn>
                <a:cxn ang="0">
                  <a:pos x="855" y="1065"/>
                </a:cxn>
                <a:cxn ang="0">
                  <a:pos x="763" y="1098"/>
                </a:cxn>
                <a:cxn ang="0">
                  <a:pos x="664" y="1117"/>
                </a:cxn>
                <a:cxn ang="0">
                  <a:pos x="549" y="1121"/>
                </a:cxn>
                <a:cxn ang="0">
                  <a:pos x="399" y="1099"/>
                </a:cxn>
                <a:cxn ang="0">
                  <a:pos x="267" y="1048"/>
                </a:cxn>
                <a:cxn ang="0">
                  <a:pos x="159" y="969"/>
                </a:cxn>
                <a:cxn ang="0">
                  <a:pos x="344" y="998"/>
                </a:cxn>
                <a:cxn ang="0">
                  <a:pos x="439" y="1045"/>
                </a:cxn>
                <a:cxn ang="0">
                  <a:pos x="542" y="1068"/>
                </a:cxn>
                <a:cxn ang="0">
                  <a:pos x="665" y="1063"/>
                </a:cxn>
                <a:cxn ang="0">
                  <a:pos x="781" y="1021"/>
                </a:cxn>
                <a:cxn ang="0">
                  <a:pos x="874" y="950"/>
                </a:cxn>
                <a:cxn ang="0">
                  <a:pos x="943" y="855"/>
                </a:cxn>
                <a:cxn ang="0">
                  <a:pos x="992" y="746"/>
                </a:cxn>
                <a:cxn ang="0">
                  <a:pos x="1019" y="633"/>
                </a:cxn>
                <a:cxn ang="0">
                  <a:pos x="1025" y="514"/>
                </a:cxn>
                <a:cxn ang="0">
                  <a:pos x="1006" y="366"/>
                </a:cxn>
                <a:cxn ang="0">
                  <a:pos x="945" y="229"/>
                </a:cxn>
                <a:cxn ang="0">
                  <a:pos x="885" y="160"/>
                </a:cxn>
                <a:cxn ang="0">
                  <a:pos x="824" y="114"/>
                </a:cxn>
                <a:cxn ang="0">
                  <a:pos x="753" y="80"/>
                </a:cxn>
                <a:cxn ang="0">
                  <a:pos x="644" y="55"/>
                </a:cxn>
                <a:cxn ang="0">
                  <a:pos x="549" y="55"/>
                </a:cxn>
                <a:cxn ang="0">
                  <a:pos x="434" y="80"/>
                </a:cxn>
                <a:cxn ang="0">
                  <a:pos x="337" y="136"/>
                </a:cxn>
                <a:cxn ang="0">
                  <a:pos x="258" y="214"/>
                </a:cxn>
                <a:cxn ang="0">
                  <a:pos x="201" y="318"/>
                </a:cxn>
                <a:cxn ang="0">
                  <a:pos x="166" y="442"/>
                </a:cxn>
                <a:cxn ang="0">
                  <a:pos x="155" y="583"/>
                </a:cxn>
                <a:cxn ang="0">
                  <a:pos x="166" y="716"/>
                </a:cxn>
                <a:cxn ang="0">
                  <a:pos x="204" y="831"/>
                </a:cxn>
                <a:cxn ang="0">
                  <a:pos x="264" y="925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/>
              <a:ahLst/>
              <a:cxnLst>
                <a:cxn ang="0">
                  <a:pos x="68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13" y="1079"/>
                </a:cxn>
                <a:cxn ang="0">
                  <a:pos x="901" y="1079"/>
                </a:cxn>
                <a:cxn ang="0">
                  <a:pos x="894" y="1078"/>
                </a:cxn>
                <a:cxn ang="0">
                  <a:pos x="871" y="1075"/>
                </a:cxn>
                <a:cxn ang="0">
                  <a:pos x="847" y="1078"/>
                </a:cxn>
                <a:cxn ang="0">
                  <a:pos x="828" y="1079"/>
                </a:cxn>
                <a:cxn ang="0">
                  <a:pos x="803" y="1081"/>
                </a:cxn>
                <a:cxn ang="0">
                  <a:pos x="803" y="80"/>
                </a:cxn>
                <a:cxn ang="0">
                  <a:pos x="787" y="80"/>
                </a:cxn>
                <a:cxn ang="0">
                  <a:pos x="771" y="80"/>
                </a:cxn>
                <a:cxn ang="0">
                  <a:pos x="752" y="80"/>
                </a:cxn>
                <a:cxn ang="0">
                  <a:pos x="732" y="80"/>
                </a:cxn>
                <a:cxn ang="0">
                  <a:pos x="710" y="79"/>
                </a:cxn>
                <a:cxn ang="0">
                  <a:pos x="687" y="79"/>
                </a:cxn>
                <a:cxn ang="0">
                  <a:pos x="662" y="79"/>
                </a:cxn>
                <a:cxn ang="0">
                  <a:pos x="635" y="78"/>
                </a:cxn>
                <a:cxn ang="0">
                  <a:pos x="609" y="78"/>
                </a:cxn>
                <a:cxn ang="0">
                  <a:pos x="583" y="77"/>
                </a:cxn>
                <a:cxn ang="0">
                  <a:pos x="560" y="77"/>
                </a:cxn>
                <a:cxn ang="0">
                  <a:pos x="539" y="76"/>
                </a:cxn>
                <a:cxn ang="0">
                  <a:pos x="520" y="76"/>
                </a:cxn>
                <a:cxn ang="0">
                  <a:pos x="502" y="76"/>
                </a:cxn>
                <a:cxn ang="0">
                  <a:pos x="486" y="76"/>
                </a:cxn>
                <a:cxn ang="0">
                  <a:pos x="471" y="76"/>
                </a:cxn>
                <a:cxn ang="0">
                  <a:pos x="457" y="76"/>
                </a:cxn>
                <a:cxn ang="0">
                  <a:pos x="441" y="76"/>
                </a:cxn>
                <a:cxn ang="0">
                  <a:pos x="423" y="76"/>
                </a:cxn>
                <a:cxn ang="0">
                  <a:pos x="403" y="76"/>
                </a:cxn>
                <a:cxn ang="0">
                  <a:pos x="382" y="77"/>
                </a:cxn>
                <a:cxn ang="0">
                  <a:pos x="358" y="77"/>
                </a:cxn>
                <a:cxn ang="0">
                  <a:pos x="333" y="78"/>
                </a:cxn>
                <a:cxn ang="0">
                  <a:pos x="306" y="78"/>
                </a:cxn>
                <a:cxn ang="0">
                  <a:pos x="279" y="79"/>
                </a:cxn>
                <a:cxn ang="0">
                  <a:pos x="255" y="79"/>
                </a:cxn>
                <a:cxn ang="0">
                  <a:pos x="232" y="79"/>
                </a:cxn>
                <a:cxn ang="0">
                  <a:pos x="209" y="80"/>
                </a:cxn>
                <a:cxn ang="0">
                  <a:pos x="189" y="80"/>
                </a:cxn>
                <a:cxn ang="0">
                  <a:pos x="170" y="80"/>
                </a:cxn>
                <a:cxn ang="0">
                  <a:pos x="153" y="80"/>
                </a:cxn>
                <a:cxn ang="0">
                  <a:pos x="138" y="80"/>
                </a:cxn>
                <a:cxn ang="0">
                  <a:pos x="138" y="1081"/>
                </a:cxn>
                <a:cxn ang="0">
                  <a:pos x="110" y="1079"/>
                </a:cxn>
                <a:cxn ang="0">
                  <a:pos x="98" y="1079"/>
                </a:cxn>
                <a:cxn ang="0">
                  <a:pos x="91" y="1078"/>
                </a:cxn>
                <a:cxn ang="0">
                  <a:pos x="68" y="1075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/>
              <a:ahLst/>
              <a:cxnLst>
                <a:cxn ang="0">
                  <a:pos x="3548" y="3310"/>
                </a:cxn>
                <a:cxn ang="0">
                  <a:pos x="5362" y="2567"/>
                </a:cxn>
                <a:cxn ang="0">
                  <a:pos x="7273" y="1825"/>
                </a:cxn>
                <a:cxn ang="0">
                  <a:pos x="7275" y="1651"/>
                </a:cxn>
                <a:cxn ang="0">
                  <a:pos x="7276" y="1487"/>
                </a:cxn>
                <a:cxn ang="0">
                  <a:pos x="7277" y="1329"/>
                </a:cxn>
                <a:cxn ang="0">
                  <a:pos x="7278" y="1174"/>
                </a:cxn>
                <a:cxn ang="0">
                  <a:pos x="7279" y="1016"/>
                </a:cxn>
                <a:cxn ang="0">
                  <a:pos x="7280" y="853"/>
                </a:cxn>
                <a:cxn ang="0">
                  <a:pos x="7282" y="680"/>
                </a:cxn>
                <a:cxn ang="0">
                  <a:pos x="7283" y="495"/>
                </a:cxn>
                <a:cxn ang="0">
                  <a:pos x="7281" y="205"/>
                </a:cxn>
                <a:cxn ang="0">
                  <a:pos x="7273" y="176"/>
                </a:cxn>
                <a:cxn ang="0">
                  <a:pos x="7264" y="150"/>
                </a:cxn>
                <a:cxn ang="0">
                  <a:pos x="7251" y="127"/>
                </a:cxn>
                <a:cxn ang="0">
                  <a:pos x="7236" y="106"/>
                </a:cxn>
                <a:cxn ang="0">
                  <a:pos x="7219" y="88"/>
                </a:cxn>
                <a:cxn ang="0">
                  <a:pos x="7200" y="72"/>
                </a:cxn>
                <a:cxn ang="0">
                  <a:pos x="7179" y="58"/>
                </a:cxn>
                <a:cxn ang="0">
                  <a:pos x="7143" y="40"/>
                </a:cxn>
                <a:cxn ang="0">
                  <a:pos x="7090" y="23"/>
                </a:cxn>
                <a:cxn ang="0">
                  <a:pos x="7033" y="12"/>
                </a:cxn>
                <a:cxn ang="0">
                  <a:pos x="6972" y="3"/>
                </a:cxn>
                <a:cxn ang="0">
                  <a:pos x="6474" y="0"/>
                </a:cxn>
                <a:cxn ang="0">
                  <a:pos x="6234" y="2"/>
                </a:cxn>
                <a:cxn ang="0">
                  <a:pos x="5948" y="3"/>
                </a:cxn>
                <a:cxn ang="0">
                  <a:pos x="5622" y="4"/>
                </a:cxn>
                <a:cxn ang="0">
                  <a:pos x="5264" y="5"/>
                </a:cxn>
                <a:cxn ang="0">
                  <a:pos x="4880" y="5"/>
                </a:cxn>
                <a:cxn ang="0">
                  <a:pos x="4478" y="6"/>
                </a:cxn>
                <a:cxn ang="0">
                  <a:pos x="4063" y="6"/>
                </a:cxn>
                <a:cxn ang="0">
                  <a:pos x="3643" y="6"/>
                </a:cxn>
                <a:cxn ang="0">
                  <a:pos x="3430" y="6"/>
                </a:cxn>
                <a:cxn ang="0">
                  <a:pos x="3012" y="6"/>
                </a:cxn>
                <a:cxn ang="0">
                  <a:pos x="2602" y="6"/>
                </a:cxn>
                <a:cxn ang="0">
                  <a:pos x="2208" y="5"/>
                </a:cxn>
                <a:cxn ang="0">
                  <a:pos x="1836" y="4"/>
                </a:cxn>
                <a:cxn ang="0">
                  <a:pos x="1493" y="3"/>
                </a:cxn>
                <a:cxn ang="0">
                  <a:pos x="1186" y="2"/>
                </a:cxn>
                <a:cxn ang="0">
                  <a:pos x="923" y="1"/>
                </a:cxn>
                <a:cxn ang="0">
                  <a:pos x="343" y="0"/>
                </a:cxn>
                <a:cxn ang="0">
                  <a:pos x="281" y="6"/>
                </a:cxn>
                <a:cxn ang="0">
                  <a:pos x="220" y="17"/>
                </a:cxn>
                <a:cxn ang="0">
                  <a:pos x="165" y="31"/>
                </a:cxn>
                <a:cxn ang="0">
                  <a:pos x="115" y="52"/>
                </a:cxn>
                <a:cxn ang="0">
                  <a:pos x="93" y="65"/>
                </a:cxn>
                <a:cxn ang="0">
                  <a:pos x="72" y="80"/>
                </a:cxn>
                <a:cxn ang="0">
                  <a:pos x="54" y="97"/>
                </a:cxn>
                <a:cxn ang="0">
                  <a:pos x="38" y="116"/>
                </a:cxn>
                <a:cxn ang="0">
                  <a:pos x="24" y="138"/>
                </a:cxn>
                <a:cxn ang="0">
                  <a:pos x="14" y="162"/>
                </a:cxn>
                <a:cxn ang="0">
                  <a:pos x="5" y="190"/>
                </a:cxn>
                <a:cxn ang="0">
                  <a:pos x="0" y="221"/>
                </a:cxn>
                <a:cxn ang="0">
                  <a:pos x="2" y="737"/>
                </a:cxn>
                <a:cxn ang="0">
                  <a:pos x="5" y="1203"/>
                </a:cxn>
                <a:cxn ang="0">
                  <a:pos x="8" y="1648"/>
                </a:cxn>
                <a:cxn ang="0">
                  <a:pos x="10" y="2079"/>
                </a:cxn>
                <a:cxn ang="0">
                  <a:pos x="12" y="2504"/>
                </a:cxn>
                <a:cxn ang="0">
                  <a:pos x="12" y="2926"/>
                </a:cxn>
                <a:cxn ang="0">
                  <a:pos x="13" y="3352"/>
                </a:cxn>
                <a:cxn ang="0">
                  <a:pos x="12" y="3788"/>
                </a:cxn>
                <a:cxn ang="0">
                  <a:pos x="1718" y="4012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/>
              <a:ahLst/>
              <a:cxnLst>
                <a:cxn ang="0">
                  <a:pos x="3661" y="742"/>
                </a:cxn>
                <a:cxn ang="0">
                  <a:pos x="1833" y="2188"/>
                </a:cxn>
                <a:cxn ang="0">
                  <a:pos x="5" y="2315"/>
                </a:cxn>
                <a:cxn ang="0">
                  <a:pos x="4" y="2517"/>
                </a:cxn>
                <a:cxn ang="0">
                  <a:pos x="3" y="2727"/>
                </a:cxn>
                <a:cxn ang="0">
                  <a:pos x="2" y="2937"/>
                </a:cxn>
                <a:cxn ang="0">
                  <a:pos x="1" y="3144"/>
                </a:cxn>
                <a:cxn ang="0">
                  <a:pos x="0" y="3321"/>
                </a:cxn>
                <a:cxn ang="0">
                  <a:pos x="4" y="3457"/>
                </a:cxn>
                <a:cxn ang="0">
                  <a:pos x="18" y="3597"/>
                </a:cxn>
                <a:cxn ang="0">
                  <a:pos x="47" y="3741"/>
                </a:cxn>
                <a:cxn ang="0">
                  <a:pos x="97" y="3887"/>
                </a:cxn>
                <a:cxn ang="0">
                  <a:pos x="172" y="4038"/>
                </a:cxn>
                <a:cxn ang="0">
                  <a:pos x="279" y="4193"/>
                </a:cxn>
                <a:cxn ang="0">
                  <a:pos x="423" y="4352"/>
                </a:cxn>
                <a:cxn ang="0">
                  <a:pos x="610" y="4515"/>
                </a:cxn>
                <a:cxn ang="0">
                  <a:pos x="845" y="4682"/>
                </a:cxn>
                <a:cxn ang="0">
                  <a:pos x="1134" y="4854"/>
                </a:cxn>
                <a:cxn ang="0">
                  <a:pos x="1530" y="5058"/>
                </a:cxn>
                <a:cxn ang="0">
                  <a:pos x="2083" y="5328"/>
                </a:cxn>
                <a:cxn ang="0">
                  <a:pos x="2681" y="5615"/>
                </a:cxn>
                <a:cxn ang="0">
                  <a:pos x="3212" y="5866"/>
                </a:cxn>
                <a:cxn ang="0">
                  <a:pos x="3562" y="6030"/>
                </a:cxn>
                <a:cxn ang="0">
                  <a:pos x="3639" y="6066"/>
                </a:cxn>
                <a:cxn ang="0">
                  <a:pos x="3641" y="6066"/>
                </a:cxn>
                <a:cxn ang="0">
                  <a:pos x="3806" y="5989"/>
                </a:cxn>
                <a:cxn ang="0">
                  <a:pos x="4229" y="5789"/>
                </a:cxn>
                <a:cxn ang="0">
                  <a:pos x="4795" y="5521"/>
                </a:cxn>
                <a:cxn ang="0">
                  <a:pos x="5391" y="5234"/>
                </a:cxn>
                <a:cxn ang="0">
                  <a:pos x="5904" y="4980"/>
                </a:cxn>
                <a:cxn ang="0">
                  <a:pos x="6248" y="4797"/>
                </a:cxn>
                <a:cxn ang="0">
                  <a:pos x="6518" y="4626"/>
                </a:cxn>
                <a:cxn ang="0">
                  <a:pos x="6737" y="4460"/>
                </a:cxn>
                <a:cxn ang="0">
                  <a:pos x="6908" y="4299"/>
                </a:cxn>
                <a:cxn ang="0">
                  <a:pos x="7039" y="4141"/>
                </a:cxn>
                <a:cxn ang="0">
                  <a:pos x="7136" y="3988"/>
                </a:cxn>
                <a:cxn ang="0">
                  <a:pos x="7203" y="3838"/>
                </a:cxn>
                <a:cxn ang="0">
                  <a:pos x="7244" y="3692"/>
                </a:cxn>
                <a:cxn ang="0">
                  <a:pos x="7267" y="3549"/>
                </a:cxn>
                <a:cxn ang="0">
                  <a:pos x="7277" y="3411"/>
                </a:cxn>
                <a:cxn ang="0">
                  <a:pos x="7279" y="3277"/>
                </a:cxn>
                <a:cxn ang="0">
                  <a:pos x="7275" y="2644"/>
                </a:cxn>
                <a:cxn ang="0">
                  <a:pos x="7271" y="2019"/>
                </a:cxn>
                <a:cxn ang="0">
                  <a:pos x="7269" y="1402"/>
                </a:cxn>
                <a:cxn ang="0">
                  <a:pos x="7268" y="795"/>
                </a:cxn>
                <a:cxn ang="0">
                  <a:pos x="7269" y="197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55" name="Рисунок 123" descr="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7312064" y="85725"/>
            <a:ext cx="1654175" cy="26749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124" descr="11__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4481517" y="1108075"/>
            <a:ext cx="2676525" cy="1652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65" descr="2.t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241572" y="2367041"/>
            <a:ext cx="2659063" cy="16525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2039980" y="4027496"/>
            <a:ext cx="193675" cy="19208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16342" y="4422608"/>
            <a:ext cx="6477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9" name="Прямоугольник 58"/>
          <p:cNvSpPr/>
          <p:nvPr userDrawn="1"/>
        </p:nvSpPr>
        <p:spPr>
          <a:xfrm>
            <a:off x="4572000" y="3790758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Прямоугольник 59"/>
          <p:cNvSpPr/>
          <p:nvPr userDrawn="1"/>
        </p:nvSpPr>
        <p:spPr>
          <a:xfrm>
            <a:off x="0" y="1107913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969" t="14106" r="2627" b="6652"/>
          <a:stretch>
            <a:fillRect/>
          </a:stretch>
        </p:blipFill>
        <p:spPr bwMode="auto">
          <a:xfrm>
            <a:off x="0" y="1362813"/>
            <a:ext cx="9144000" cy="239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Прямоугольник 61"/>
          <p:cNvSpPr/>
          <p:nvPr userDrawn="1"/>
        </p:nvSpPr>
        <p:spPr>
          <a:xfrm>
            <a:off x="14477274" y="253884"/>
            <a:ext cx="3933825" cy="149383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63" name="Group 4"/>
          <p:cNvGrpSpPr>
            <a:grpSpLocks noChangeAspect="1"/>
          </p:cNvGrpSpPr>
          <p:nvPr userDrawn="1"/>
        </p:nvGrpSpPr>
        <p:grpSpPr bwMode="auto">
          <a:xfrm>
            <a:off x="284287" y="1645024"/>
            <a:ext cx="1443038" cy="1855787"/>
            <a:chOff x="1816" y="774"/>
            <a:chExt cx="777" cy="999"/>
          </a:xfrm>
        </p:grpSpPr>
        <p:sp>
          <p:nvSpPr>
            <p:cNvPr id="64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2" y="46"/>
                </a:cxn>
                <a:cxn ang="0">
                  <a:pos x="1301" y="77"/>
                </a:cxn>
                <a:cxn ang="0">
                  <a:pos x="1302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7" y="123"/>
                </a:cxn>
                <a:cxn ang="0">
                  <a:pos x="777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1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/>
              <a:ahLst/>
              <a:cxnLst>
                <a:cxn ang="0">
                  <a:pos x="883" y="1435"/>
                </a:cxn>
                <a:cxn ang="0">
                  <a:pos x="711" y="1736"/>
                </a:cxn>
                <a:cxn ang="0">
                  <a:pos x="672" y="1731"/>
                </a:cxn>
                <a:cxn ang="0">
                  <a:pos x="628" y="1731"/>
                </a:cxn>
                <a:cxn ang="0">
                  <a:pos x="572" y="1736"/>
                </a:cxn>
                <a:cxn ang="0">
                  <a:pos x="564" y="1706"/>
                </a:cxn>
                <a:cxn ang="0">
                  <a:pos x="607" y="1636"/>
                </a:cxn>
                <a:cxn ang="0">
                  <a:pos x="651" y="1562"/>
                </a:cxn>
                <a:cxn ang="0">
                  <a:pos x="696" y="1482"/>
                </a:cxn>
                <a:cxn ang="0">
                  <a:pos x="844" y="1214"/>
                </a:cxn>
                <a:cxn ang="0">
                  <a:pos x="459" y="653"/>
                </a:cxn>
                <a:cxn ang="0">
                  <a:pos x="176" y="246"/>
                </a:cxn>
                <a:cxn ang="0">
                  <a:pos x="143" y="198"/>
                </a:cxn>
                <a:cxn ang="0">
                  <a:pos x="112" y="154"/>
                </a:cxn>
                <a:cxn ang="0">
                  <a:pos x="83" y="115"/>
                </a:cxn>
                <a:cxn ang="0">
                  <a:pos x="46" y="63"/>
                </a:cxn>
                <a:cxn ang="0">
                  <a:pos x="11" y="15"/>
                </a:cxn>
                <a:cxn ang="0">
                  <a:pos x="157" y="8"/>
                </a:cxn>
                <a:cxn ang="0">
                  <a:pos x="294" y="0"/>
                </a:cxn>
                <a:cxn ang="0">
                  <a:pos x="377" y="135"/>
                </a:cxn>
                <a:cxn ang="0">
                  <a:pos x="457" y="263"/>
                </a:cxn>
                <a:cxn ang="0">
                  <a:pos x="535" y="383"/>
                </a:cxn>
                <a:cxn ang="0">
                  <a:pos x="610" y="496"/>
                </a:cxn>
                <a:cxn ang="0">
                  <a:pos x="690" y="615"/>
                </a:cxn>
                <a:cxn ang="0">
                  <a:pos x="774" y="734"/>
                </a:cxn>
                <a:cxn ang="0">
                  <a:pos x="861" y="851"/>
                </a:cxn>
                <a:cxn ang="0">
                  <a:pos x="950" y="969"/>
                </a:cxn>
                <a:cxn ang="0">
                  <a:pos x="1077" y="768"/>
                </a:cxn>
                <a:cxn ang="0">
                  <a:pos x="1352" y="205"/>
                </a:cxn>
                <a:cxn ang="0">
                  <a:pos x="1371" y="164"/>
                </a:cxn>
                <a:cxn ang="0">
                  <a:pos x="1403" y="92"/>
                </a:cxn>
                <a:cxn ang="0">
                  <a:pos x="1428" y="38"/>
                </a:cxn>
                <a:cxn ang="0">
                  <a:pos x="1443" y="0"/>
                </a:cxn>
                <a:cxn ang="0">
                  <a:pos x="1486" y="5"/>
                </a:cxn>
                <a:cxn ang="0">
                  <a:pos x="1529" y="8"/>
                </a:cxn>
                <a:cxn ang="0">
                  <a:pos x="1620" y="0"/>
                </a:cxn>
                <a:cxn ang="0">
                  <a:pos x="1204" y="80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4" y="46"/>
                </a:cxn>
                <a:cxn ang="0">
                  <a:pos x="1300" y="77"/>
                </a:cxn>
                <a:cxn ang="0">
                  <a:pos x="1304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90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1" y="1733"/>
                </a:cxn>
                <a:cxn ang="0">
                  <a:pos x="693" y="1731"/>
                </a:cxn>
                <a:cxn ang="0">
                  <a:pos x="668" y="1731"/>
                </a:cxn>
                <a:cxn ang="0">
                  <a:pos x="639" y="1731"/>
                </a:cxn>
                <a:cxn ang="0">
                  <a:pos x="611" y="1733"/>
                </a:cxn>
                <a:cxn ang="0">
                  <a:pos x="583" y="1736"/>
                </a:cxn>
                <a:cxn ang="0">
                  <a:pos x="556" y="1739"/>
                </a:cxn>
                <a:cxn ang="0">
                  <a:pos x="556" y="123"/>
                </a:cxn>
                <a:cxn ang="0">
                  <a:pos x="489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6" y="131"/>
                </a:cxn>
                <a:cxn ang="0">
                  <a:pos x="216" y="135"/>
                </a:cxn>
                <a:cxn ang="0">
                  <a:pos x="145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/>
              <a:ahLst/>
              <a:cxnLst>
                <a:cxn ang="0">
                  <a:pos x="1267" y="351"/>
                </a:cxn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5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2" y="8"/>
                </a:cxn>
                <a:cxn ang="0">
                  <a:pos x="223" y="0"/>
                </a:cxn>
                <a:cxn ang="0">
                  <a:pos x="223" y="1327"/>
                </a:cxn>
                <a:cxn ang="0">
                  <a:pos x="250" y="1327"/>
                </a:cxn>
                <a:cxn ang="0">
                  <a:pos x="1405" y="0"/>
                </a:cxn>
                <a:cxn ang="0">
                  <a:pos x="1516" y="0"/>
                </a:cxn>
                <a:cxn ang="0">
                  <a:pos x="1516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5" y="1731"/>
                </a:cxn>
                <a:cxn ang="0">
                  <a:pos x="1383" y="1731"/>
                </a:cxn>
                <a:cxn ang="0">
                  <a:pos x="1358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7" y="351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3" y="46"/>
                </a:cxn>
                <a:cxn ang="0">
                  <a:pos x="1301" y="77"/>
                </a:cxn>
                <a:cxn ang="0">
                  <a:pos x="1303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5" y="130"/>
                </a:cxn>
                <a:cxn ang="0">
                  <a:pos x="959" y="130"/>
                </a:cxn>
                <a:cxn ang="0">
                  <a:pos x="925" y="128"/>
                </a:cxn>
                <a:cxn ang="0">
                  <a:pos x="894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2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6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/>
              <a:ahLst/>
              <a:cxnLst>
                <a:cxn ang="0">
                  <a:pos x="254" y="1022"/>
                </a:cxn>
                <a:cxn ang="0">
                  <a:pos x="275" y="1157"/>
                </a:cxn>
                <a:cxn ang="0">
                  <a:pos x="313" y="1280"/>
                </a:cxn>
                <a:cxn ang="0">
                  <a:pos x="368" y="1392"/>
                </a:cxn>
                <a:cxn ang="0">
                  <a:pos x="437" y="1487"/>
                </a:cxn>
                <a:cxn ang="0">
                  <a:pos x="519" y="1567"/>
                </a:cxn>
                <a:cxn ang="0">
                  <a:pos x="614" y="1630"/>
                </a:cxn>
                <a:cxn ang="0">
                  <a:pos x="719" y="1675"/>
                </a:cxn>
                <a:cxn ang="0">
                  <a:pos x="831" y="1700"/>
                </a:cxn>
                <a:cxn ang="0">
                  <a:pos x="960" y="1706"/>
                </a:cxn>
                <a:cxn ang="0">
                  <a:pos x="1108" y="1686"/>
                </a:cxn>
                <a:cxn ang="0">
                  <a:pos x="1242" y="1639"/>
                </a:cxn>
                <a:cxn ang="0">
                  <a:pos x="1347" y="1585"/>
                </a:cxn>
                <a:cxn ang="0">
                  <a:pos x="1452" y="1661"/>
                </a:cxn>
                <a:cxn ang="0">
                  <a:pos x="1353" y="1717"/>
                </a:cxn>
                <a:cxn ang="0">
                  <a:pos x="1240" y="1758"/>
                </a:cxn>
                <a:cxn ang="0">
                  <a:pos x="1122" y="1785"/>
                </a:cxn>
                <a:cxn ang="0">
                  <a:pos x="996" y="1802"/>
                </a:cxn>
                <a:cxn ang="0">
                  <a:pos x="842" y="1806"/>
                </a:cxn>
                <a:cxn ang="0">
                  <a:pos x="649" y="1782"/>
                </a:cxn>
                <a:cxn ang="0">
                  <a:pos x="540" y="1750"/>
                </a:cxn>
                <a:cxn ang="0">
                  <a:pos x="439" y="1708"/>
                </a:cxn>
                <a:cxn ang="0">
                  <a:pos x="348" y="1655"/>
                </a:cxn>
                <a:cxn ang="0">
                  <a:pos x="268" y="1590"/>
                </a:cxn>
                <a:cxn ang="0">
                  <a:pos x="198" y="1516"/>
                </a:cxn>
                <a:cxn ang="0">
                  <a:pos x="136" y="1430"/>
                </a:cxn>
                <a:cxn ang="0">
                  <a:pos x="87" y="1334"/>
                </a:cxn>
                <a:cxn ang="0">
                  <a:pos x="35" y="1183"/>
                </a:cxn>
                <a:cxn ang="0">
                  <a:pos x="1" y="947"/>
                </a:cxn>
                <a:cxn ang="0">
                  <a:pos x="7" y="762"/>
                </a:cxn>
                <a:cxn ang="0">
                  <a:pos x="39" y="607"/>
                </a:cxn>
                <a:cxn ang="0">
                  <a:pos x="95" y="467"/>
                </a:cxn>
                <a:cxn ang="0">
                  <a:pos x="175" y="343"/>
                </a:cxn>
                <a:cxn ang="0">
                  <a:pos x="273" y="237"/>
                </a:cxn>
                <a:cxn ang="0">
                  <a:pos x="391" y="150"/>
                </a:cxn>
                <a:cxn ang="0">
                  <a:pos x="525" y="82"/>
                </a:cxn>
                <a:cxn ang="0">
                  <a:pos x="670" y="33"/>
                </a:cxn>
                <a:cxn ang="0">
                  <a:pos x="825" y="6"/>
                </a:cxn>
                <a:cxn ang="0">
                  <a:pos x="979" y="0"/>
                </a:cxn>
                <a:cxn ang="0">
                  <a:pos x="1095" y="7"/>
                </a:cxn>
                <a:cxn ang="0">
                  <a:pos x="1213" y="23"/>
                </a:cxn>
                <a:cxn ang="0">
                  <a:pos x="1328" y="52"/>
                </a:cxn>
                <a:cxn ang="0">
                  <a:pos x="1438" y="90"/>
                </a:cxn>
                <a:cxn ang="0">
                  <a:pos x="1486" y="158"/>
                </a:cxn>
                <a:cxn ang="0">
                  <a:pos x="1453" y="282"/>
                </a:cxn>
                <a:cxn ang="0">
                  <a:pos x="1366" y="253"/>
                </a:cxn>
                <a:cxn ang="0">
                  <a:pos x="1263" y="183"/>
                </a:cxn>
                <a:cxn ang="0">
                  <a:pos x="1142" y="128"/>
                </a:cxn>
                <a:cxn ang="0">
                  <a:pos x="1005" y="98"/>
                </a:cxn>
                <a:cxn ang="0">
                  <a:pos x="864" y="100"/>
                </a:cxn>
                <a:cxn ang="0">
                  <a:pos x="739" y="123"/>
                </a:cxn>
                <a:cxn ang="0">
                  <a:pos x="628" y="168"/>
                </a:cxn>
                <a:cxn ang="0">
                  <a:pos x="528" y="232"/>
                </a:cxn>
                <a:cxn ang="0">
                  <a:pos x="444" y="315"/>
                </a:cxn>
                <a:cxn ang="0">
                  <a:pos x="374" y="413"/>
                </a:cxn>
                <a:cxn ang="0">
                  <a:pos x="319" y="525"/>
                </a:cxn>
                <a:cxn ang="0">
                  <a:pos x="279" y="647"/>
                </a:cxn>
                <a:cxn ang="0">
                  <a:pos x="256" y="774"/>
                </a:cxn>
                <a:cxn ang="0">
                  <a:pos x="249" y="906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/>
              <a:ahLst/>
              <a:cxnLst>
                <a:cxn ang="0">
                  <a:pos x="222" y="729"/>
                </a:cxn>
                <a:cxn ang="0">
                  <a:pos x="758" y="742"/>
                </a:cxn>
                <a:cxn ang="0">
                  <a:pos x="788" y="741"/>
                </a:cxn>
                <a:cxn ang="0">
                  <a:pos x="818" y="740"/>
                </a:cxn>
                <a:cxn ang="0">
                  <a:pos x="850" y="739"/>
                </a:cxn>
                <a:cxn ang="0">
                  <a:pos x="883" y="738"/>
                </a:cxn>
                <a:cxn ang="0">
                  <a:pos x="917" y="737"/>
                </a:cxn>
                <a:cxn ang="0">
                  <a:pos x="952" y="736"/>
                </a:cxn>
                <a:cxn ang="0">
                  <a:pos x="989" y="735"/>
                </a:cxn>
                <a:cxn ang="0">
                  <a:pos x="1026" y="734"/>
                </a:cxn>
                <a:cxn ang="0">
                  <a:pos x="1064" y="733"/>
                </a:cxn>
                <a:cxn ang="0">
                  <a:pos x="1101" y="731"/>
                </a:cxn>
                <a:cxn ang="0">
                  <a:pos x="1136" y="731"/>
                </a:cxn>
                <a:cxn ang="0">
                  <a:pos x="1170" y="730"/>
                </a:cxn>
                <a:cxn ang="0">
                  <a:pos x="1203" y="730"/>
                </a:cxn>
                <a:cxn ang="0">
                  <a:pos x="1234" y="730"/>
                </a:cxn>
                <a:cxn ang="0">
                  <a:pos x="1263" y="729"/>
                </a:cxn>
                <a:cxn ang="0">
                  <a:pos x="1292" y="729"/>
                </a:cxn>
                <a:cxn ang="0">
                  <a:pos x="1292" y="0"/>
                </a:cxn>
                <a:cxn ang="0">
                  <a:pos x="1357" y="5"/>
                </a:cxn>
                <a:cxn ang="0">
                  <a:pos x="1404" y="8"/>
                </a:cxn>
                <a:cxn ang="0">
                  <a:pos x="1448" y="5"/>
                </a:cxn>
                <a:cxn ang="0">
                  <a:pos x="1514" y="0"/>
                </a:cxn>
                <a:cxn ang="0">
                  <a:pos x="1514" y="1739"/>
                </a:cxn>
                <a:cxn ang="0">
                  <a:pos x="1469" y="1735"/>
                </a:cxn>
                <a:cxn ang="0">
                  <a:pos x="1459" y="1735"/>
                </a:cxn>
                <a:cxn ang="0">
                  <a:pos x="1451" y="1735"/>
                </a:cxn>
                <a:cxn ang="0">
                  <a:pos x="1445" y="1733"/>
                </a:cxn>
                <a:cxn ang="0">
                  <a:pos x="1439" y="1732"/>
                </a:cxn>
                <a:cxn ang="0">
                  <a:pos x="1404" y="1731"/>
                </a:cxn>
                <a:cxn ang="0">
                  <a:pos x="1364" y="1732"/>
                </a:cxn>
                <a:cxn ang="0">
                  <a:pos x="1332" y="1735"/>
                </a:cxn>
                <a:cxn ang="0">
                  <a:pos x="1292" y="1739"/>
                </a:cxn>
                <a:cxn ang="0">
                  <a:pos x="1292" y="866"/>
                </a:cxn>
                <a:cxn ang="0">
                  <a:pos x="1114" y="860"/>
                </a:cxn>
                <a:cxn ang="0">
                  <a:pos x="906" y="851"/>
                </a:cxn>
                <a:cxn ang="0">
                  <a:pos x="610" y="851"/>
                </a:cxn>
                <a:cxn ang="0">
                  <a:pos x="589" y="851"/>
                </a:cxn>
                <a:cxn ang="0">
                  <a:pos x="563" y="852"/>
                </a:cxn>
                <a:cxn ang="0">
                  <a:pos x="532" y="854"/>
                </a:cxn>
                <a:cxn ang="0">
                  <a:pos x="497" y="857"/>
                </a:cxn>
                <a:cxn ang="0">
                  <a:pos x="464" y="858"/>
                </a:cxn>
                <a:cxn ang="0">
                  <a:pos x="437" y="859"/>
                </a:cxn>
                <a:cxn ang="0">
                  <a:pos x="416" y="860"/>
                </a:cxn>
                <a:cxn ang="0">
                  <a:pos x="402" y="860"/>
                </a:cxn>
                <a:cxn ang="0">
                  <a:pos x="222" y="866"/>
                </a:cxn>
                <a:cxn ang="0">
                  <a:pos x="222" y="1739"/>
                </a:cxn>
                <a:cxn ang="0">
                  <a:pos x="178" y="1735"/>
                </a:cxn>
                <a:cxn ang="0">
                  <a:pos x="167" y="1735"/>
                </a:cxn>
                <a:cxn ang="0">
                  <a:pos x="158" y="1735"/>
                </a:cxn>
                <a:cxn ang="0">
                  <a:pos x="151" y="1733"/>
                </a:cxn>
                <a:cxn ang="0">
                  <a:pos x="146" y="1732"/>
                </a:cxn>
                <a:cxn ang="0">
                  <a:pos x="111" y="1731"/>
                </a:cxn>
                <a:cxn ang="0">
                  <a:pos x="60" y="1733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63" y="5"/>
                </a:cxn>
                <a:cxn ang="0">
                  <a:pos x="111" y="8"/>
                </a:cxn>
                <a:cxn ang="0">
                  <a:pos x="154" y="5"/>
                </a:cxn>
                <a:cxn ang="0">
                  <a:pos x="222" y="0"/>
                </a:cxn>
                <a:cxn ang="0">
                  <a:pos x="222" y="729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/>
              <a:ahLst/>
              <a:cxnLst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4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1" y="8"/>
                </a:cxn>
                <a:cxn ang="0">
                  <a:pos x="224" y="0"/>
                </a:cxn>
                <a:cxn ang="0">
                  <a:pos x="224" y="1327"/>
                </a:cxn>
                <a:cxn ang="0">
                  <a:pos x="249" y="1327"/>
                </a:cxn>
                <a:cxn ang="0">
                  <a:pos x="1404" y="0"/>
                </a:cxn>
                <a:cxn ang="0">
                  <a:pos x="1515" y="0"/>
                </a:cxn>
                <a:cxn ang="0">
                  <a:pos x="1515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4" y="1731"/>
                </a:cxn>
                <a:cxn ang="0">
                  <a:pos x="1384" y="1731"/>
                </a:cxn>
                <a:cxn ang="0">
                  <a:pos x="1357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6" y="351"/>
                </a:cxn>
                <a:cxn ang="0">
                  <a:pos x="209" y="1583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2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9" y="985"/>
                </a:cxn>
                <a:cxn ang="0">
                  <a:pos x="105" y="1011"/>
                </a:cxn>
                <a:cxn ang="0">
                  <a:pos x="84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6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6" y="826"/>
                </a:cxn>
                <a:cxn ang="0">
                  <a:pos x="872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4" y="1077"/>
                </a:cxn>
                <a:cxn ang="0">
                  <a:pos x="887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/>
              <a:ahLst/>
              <a:cxnLst>
                <a:cxn ang="0">
                  <a:pos x="129" y="985"/>
                </a:cxn>
                <a:cxn ang="0">
                  <a:pos x="104" y="1011"/>
                </a:cxn>
                <a:cxn ang="0">
                  <a:pos x="82" y="1037"/>
                </a:cxn>
                <a:cxn ang="0">
                  <a:pos x="63" y="1060"/>
                </a:cxn>
                <a:cxn ang="0">
                  <a:pos x="47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4" y="5"/>
                </a:cxn>
                <a:cxn ang="0">
                  <a:pos x="67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2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20" y="1078"/>
                </a:cxn>
                <a:cxn ang="0">
                  <a:pos x="903" y="1077"/>
                </a:cxn>
                <a:cxn ang="0">
                  <a:pos x="886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1" y="1081"/>
                </a:cxn>
                <a:cxn ang="0">
                  <a:pos x="801" y="218"/>
                </a:cxn>
                <a:cxn ang="0">
                  <a:pos x="786" y="218"/>
                </a:cxn>
                <a:cxn ang="0">
                  <a:pos x="129" y="98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/>
              <a:ahLst/>
              <a:cxnLst>
                <a:cxn ang="0">
                  <a:pos x="139" y="1003"/>
                </a:cxn>
                <a:cxn ang="0">
                  <a:pos x="794" y="1003"/>
                </a:cxn>
                <a:cxn ang="0">
                  <a:pos x="794" y="0"/>
                </a:cxn>
                <a:cxn ang="0">
                  <a:pos x="809" y="1"/>
                </a:cxn>
                <a:cxn ang="0">
                  <a:pos x="826" y="2"/>
                </a:cxn>
                <a:cxn ang="0">
                  <a:pos x="844" y="3"/>
                </a:cxn>
                <a:cxn ang="0">
                  <a:pos x="864" y="3"/>
                </a:cxn>
                <a:cxn ang="0">
                  <a:pos x="880" y="3"/>
                </a:cxn>
                <a:cxn ang="0">
                  <a:pos x="897" y="2"/>
                </a:cxn>
                <a:cxn ang="0">
                  <a:pos x="915" y="1"/>
                </a:cxn>
                <a:cxn ang="0">
                  <a:pos x="933" y="0"/>
                </a:cxn>
                <a:cxn ang="0">
                  <a:pos x="933" y="1003"/>
                </a:cxn>
                <a:cxn ang="0">
                  <a:pos x="1022" y="1003"/>
                </a:cxn>
                <a:cxn ang="0">
                  <a:pos x="1018" y="1037"/>
                </a:cxn>
                <a:cxn ang="0">
                  <a:pos x="1017" y="1065"/>
                </a:cxn>
                <a:cxn ang="0">
                  <a:pos x="1018" y="1082"/>
                </a:cxn>
                <a:cxn ang="0">
                  <a:pos x="1019" y="1116"/>
                </a:cxn>
                <a:cxn ang="0">
                  <a:pos x="1022" y="1146"/>
                </a:cxn>
                <a:cxn ang="0">
                  <a:pos x="1007" y="1146"/>
                </a:cxn>
                <a:cxn ang="0">
                  <a:pos x="1002" y="1138"/>
                </a:cxn>
                <a:cxn ang="0">
                  <a:pos x="996" y="1131"/>
                </a:cxn>
                <a:cxn ang="0">
                  <a:pos x="989" y="1124"/>
                </a:cxn>
                <a:cxn ang="0">
                  <a:pos x="982" y="1117"/>
                </a:cxn>
                <a:cxn ang="0">
                  <a:pos x="974" y="1112"/>
                </a:cxn>
                <a:cxn ang="0">
                  <a:pos x="966" y="1108"/>
                </a:cxn>
                <a:cxn ang="0">
                  <a:pos x="956" y="1104"/>
                </a:cxn>
                <a:cxn ang="0">
                  <a:pos x="947" y="1099"/>
                </a:cxn>
                <a:cxn ang="0">
                  <a:pos x="936" y="1096"/>
                </a:cxn>
                <a:cxn ang="0">
                  <a:pos x="926" y="1093"/>
                </a:cxn>
                <a:cxn ang="0">
                  <a:pos x="914" y="1091"/>
                </a:cxn>
                <a:cxn ang="0">
                  <a:pos x="901" y="1088"/>
                </a:cxn>
                <a:cxn ang="0">
                  <a:pos x="890" y="1085"/>
                </a:cxn>
                <a:cxn ang="0">
                  <a:pos x="877" y="1083"/>
                </a:cxn>
                <a:cxn ang="0">
                  <a:pos x="865" y="1083"/>
                </a:cxn>
                <a:cxn ang="0">
                  <a:pos x="854" y="1082"/>
                </a:cxn>
                <a:cxn ang="0">
                  <a:pos x="692" y="1079"/>
                </a:cxn>
                <a:cxn ang="0">
                  <a:pos x="465" y="1079"/>
                </a:cxn>
                <a:cxn ang="0">
                  <a:pos x="428" y="1079"/>
                </a:cxn>
                <a:cxn ang="0">
                  <a:pos x="392" y="1079"/>
                </a:cxn>
                <a:cxn ang="0">
                  <a:pos x="358" y="1079"/>
                </a:cxn>
                <a:cxn ang="0">
                  <a:pos x="326" y="1079"/>
                </a:cxn>
                <a:cxn ang="0">
                  <a:pos x="296" y="1080"/>
                </a:cxn>
                <a:cxn ang="0">
                  <a:pos x="268" y="1080"/>
                </a:cxn>
                <a:cxn ang="0">
                  <a:pos x="241" y="1080"/>
                </a:cxn>
                <a:cxn ang="0">
                  <a:pos x="217" y="1080"/>
                </a:cxn>
                <a:cxn ang="0">
                  <a:pos x="193" y="1080"/>
                </a:cxn>
                <a:cxn ang="0">
                  <a:pos x="168" y="1081"/>
                </a:cxn>
                <a:cxn ang="0">
                  <a:pos x="143" y="1081"/>
                </a:cxn>
                <a:cxn ang="0">
                  <a:pos x="116" y="1082"/>
                </a:cxn>
                <a:cxn ang="0">
                  <a:pos x="89" y="1082"/>
                </a:cxn>
                <a:cxn ang="0">
                  <a:pos x="60" y="1083"/>
                </a:cxn>
                <a:cxn ang="0">
                  <a:pos x="31" y="1083"/>
                </a:cxn>
                <a:cxn ang="0">
                  <a:pos x="0" y="1084"/>
                </a:cxn>
                <a:cxn ang="0">
                  <a:pos x="0" y="0"/>
                </a:cxn>
                <a:cxn ang="0">
                  <a:pos x="16" y="1"/>
                </a:cxn>
                <a:cxn ang="0">
                  <a:pos x="33" y="2"/>
                </a:cxn>
                <a:cxn ang="0">
                  <a:pos x="51" y="3"/>
                </a:cxn>
                <a:cxn ang="0">
                  <a:pos x="69" y="3"/>
                </a:cxn>
                <a:cxn ang="0">
                  <a:pos x="87" y="3"/>
                </a:cxn>
                <a:cxn ang="0">
                  <a:pos x="104" y="2"/>
                </a:cxn>
                <a:cxn ang="0">
                  <a:pos x="121" y="1"/>
                </a:cxn>
                <a:cxn ang="0">
                  <a:pos x="139" y="0"/>
                </a:cxn>
                <a:cxn ang="0">
                  <a:pos x="139" y="1003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3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8" y="1100"/>
                </a:cxn>
                <a:cxn ang="0">
                  <a:pos x="959" y="1100"/>
                </a:cxn>
                <a:cxn ang="0">
                  <a:pos x="954" y="1100"/>
                </a:cxn>
                <a:cxn ang="0">
                  <a:pos x="945" y="1099"/>
                </a:cxn>
                <a:cxn ang="0">
                  <a:pos x="920" y="1098"/>
                </a:cxn>
                <a:cxn ang="0">
                  <a:pos x="894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20" y="1057"/>
                </a:cxn>
                <a:cxn ang="0">
                  <a:pos x="805" y="1016"/>
                </a:cxn>
                <a:cxn ang="0">
                  <a:pos x="794" y="983"/>
                </a:cxn>
                <a:cxn ang="0">
                  <a:pos x="784" y="957"/>
                </a:cxn>
                <a:cxn ang="0">
                  <a:pos x="778" y="940"/>
                </a:cxn>
                <a:cxn ang="0">
                  <a:pos x="771" y="922"/>
                </a:cxn>
                <a:cxn ang="0">
                  <a:pos x="763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5" y="754"/>
                </a:cxn>
                <a:cxn ang="0">
                  <a:pos x="693" y="729"/>
                </a:cxn>
                <a:cxn ang="0">
                  <a:pos x="682" y="702"/>
                </a:cxn>
                <a:cxn ang="0">
                  <a:pos x="671" y="676"/>
                </a:cxn>
                <a:cxn ang="0">
                  <a:pos x="270" y="676"/>
                </a:cxn>
                <a:cxn ang="0">
                  <a:pos x="231" y="775"/>
                </a:cxn>
                <a:cxn ang="0">
                  <a:pos x="183" y="900"/>
                </a:cxn>
                <a:cxn ang="0">
                  <a:pos x="148" y="998"/>
                </a:cxn>
                <a:cxn ang="0">
                  <a:pos x="115" y="1103"/>
                </a:cxn>
                <a:cxn ang="0">
                  <a:pos x="90" y="1100"/>
                </a:cxn>
                <a:cxn ang="0">
                  <a:pos x="81" y="1100"/>
                </a:cxn>
                <a:cxn ang="0">
                  <a:pos x="75" y="1099"/>
                </a:cxn>
                <a:cxn ang="0">
                  <a:pos x="56" y="1098"/>
                </a:cxn>
                <a:cxn ang="0">
                  <a:pos x="39" y="1098"/>
                </a:cxn>
                <a:cxn ang="0">
                  <a:pos x="23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3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/>
              <a:ahLst/>
              <a:cxnLst>
                <a:cxn ang="0">
                  <a:pos x="509" y="937"/>
                </a:cxn>
                <a:cxn ang="0">
                  <a:pos x="164" y="535"/>
                </a:cxn>
                <a:cxn ang="0">
                  <a:pos x="160" y="531"/>
                </a:cxn>
                <a:cxn ang="0">
                  <a:pos x="154" y="528"/>
                </a:cxn>
                <a:cxn ang="0">
                  <a:pos x="149" y="527"/>
                </a:cxn>
                <a:cxn ang="0">
                  <a:pos x="143" y="526"/>
                </a:cxn>
                <a:cxn ang="0">
                  <a:pos x="142" y="527"/>
                </a:cxn>
                <a:cxn ang="0">
                  <a:pos x="141" y="527"/>
                </a:cxn>
                <a:cxn ang="0">
                  <a:pos x="138" y="528"/>
                </a:cxn>
                <a:cxn ang="0">
                  <a:pos x="137" y="531"/>
                </a:cxn>
                <a:cxn ang="0">
                  <a:pos x="137" y="1081"/>
                </a:cxn>
                <a:cxn ang="0">
                  <a:pos x="110" y="1078"/>
                </a:cxn>
                <a:cxn ang="0">
                  <a:pos x="98" y="1078"/>
                </a:cxn>
                <a:cxn ang="0">
                  <a:pos x="90" y="1077"/>
                </a:cxn>
                <a:cxn ang="0">
                  <a:pos x="69" y="1076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39" y="4"/>
                </a:cxn>
                <a:cxn ang="0">
                  <a:pos x="69" y="5"/>
                </a:cxn>
                <a:cxn ang="0">
                  <a:pos x="95" y="4"/>
                </a:cxn>
                <a:cxn ang="0">
                  <a:pos x="137" y="0"/>
                </a:cxn>
                <a:cxn ang="0">
                  <a:pos x="137" y="489"/>
                </a:cxn>
                <a:cxn ang="0">
                  <a:pos x="142" y="491"/>
                </a:cxn>
                <a:cxn ang="0">
                  <a:pos x="145" y="492"/>
                </a:cxn>
                <a:cxn ang="0">
                  <a:pos x="151" y="491"/>
                </a:cxn>
                <a:cxn ang="0">
                  <a:pos x="160" y="489"/>
                </a:cxn>
                <a:cxn ang="0">
                  <a:pos x="168" y="485"/>
                </a:cxn>
                <a:cxn ang="0">
                  <a:pos x="178" y="480"/>
                </a:cxn>
                <a:cxn ang="0">
                  <a:pos x="184" y="473"/>
                </a:cxn>
                <a:cxn ang="0">
                  <a:pos x="192" y="467"/>
                </a:cxn>
                <a:cxn ang="0">
                  <a:pos x="201" y="459"/>
                </a:cxn>
                <a:cxn ang="0">
                  <a:pos x="210" y="451"/>
                </a:cxn>
                <a:cxn ang="0">
                  <a:pos x="221" y="440"/>
                </a:cxn>
                <a:cxn ang="0">
                  <a:pos x="234" y="430"/>
                </a:cxn>
                <a:cxn ang="0">
                  <a:pos x="247" y="417"/>
                </a:cxn>
                <a:cxn ang="0">
                  <a:pos x="261" y="402"/>
                </a:cxn>
                <a:cxn ang="0">
                  <a:pos x="650" y="0"/>
                </a:cxn>
                <a:cxn ang="0">
                  <a:pos x="685" y="4"/>
                </a:cxn>
                <a:cxn ang="0">
                  <a:pos x="712" y="5"/>
                </a:cxn>
                <a:cxn ang="0">
                  <a:pos x="736" y="4"/>
                </a:cxn>
                <a:cxn ang="0">
                  <a:pos x="773" y="0"/>
                </a:cxn>
                <a:cxn ang="0">
                  <a:pos x="416" y="346"/>
                </a:cxn>
                <a:cxn ang="0">
                  <a:pos x="283" y="481"/>
                </a:cxn>
                <a:cxn ang="0">
                  <a:pos x="414" y="632"/>
                </a:cxn>
                <a:cxn ang="0">
                  <a:pos x="569" y="803"/>
                </a:cxn>
                <a:cxn ang="0">
                  <a:pos x="665" y="916"/>
                </a:cxn>
                <a:cxn ang="0">
                  <a:pos x="791" y="1074"/>
                </a:cxn>
                <a:cxn ang="0">
                  <a:pos x="791" y="1081"/>
                </a:cxn>
                <a:cxn ang="0">
                  <a:pos x="758" y="1078"/>
                </a:cxn>
                <a:cxn ang="0">
                  <a:pos x="748" y="1078"/>
                </a:cxn>
                <a:cxn ang="0">
                  <a:pos x="741" y="1078"/>
                </a:cxn>
                <a:cxn ang="0">
                  <a:pos x="733" y="1077"/>
                </a:cxn>
                <a:cxn ang="0">
                  <a:pos x="706" y="1076"/>
                </a:cxn>
                <a:cxn ang="0">
                  <a:pos x="665" y="1077"/>
                </a:cxn>
                <a:cxn ang="0">
                  <a:pos x="618" y="1081"/>
                </a:cxn>
                <a:cxn ang="0">
                  <a:pos x="588" y="1039"/>
                </a:cxn>
                <a:cxn ang="0">
                  <a:pos x="560" y="1002"/>
                </a:cxn>
                <a:cxn ang="0">
                  <a:pos x="534" y="968"/>
                </a:cxn>
                <a:cxn ang="0">
                  <a:pos x="509" y="937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8" y="985"/>
                </a:cxn>
                <a:cxn ang="0">
                  <a:pos x="105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4" y="4"/>
                </a:cxn>
                <a:cxn ang="0">
                  <a:pos x="45" y="5"/>
                </a:cxn>
                <a:cxn ang="0">
                  <a:pos x="68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1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3" y="1077"/>
                </a:cxn>
                <a:cxn ang="0">
                  <a:pos x="887" y="1076"/>
                </a:cxn>
                <a:cxn ang="0">
                  <a:pos x="871" y="1076"/>
                </a:cxn>
                <a:cxn ang="0">
                  <a:pos x="858" y="1076"/>
                </a:cxn>
                <a:cxn ang="0">
                  <a:pos x="842" y="1077"/>
                </a:cxn>
                <a:cxn ang="0">
                  <a:pos x="823" y="1078"/>
                </a:cxn>
                <a:cxn ang="0">
                  <a:pos x="802" y="1081"/>
                </a:cxn>
                <a:cxn ang="0">
                  <a:pos x="802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/>
              <a:ahLst/>
              <a:cxnLst>
                <a:cxn ang="0">
                  <a:pos x="494" y="139"/>
                </a:cxn>
                <a:cxn ang="0">
                  <a:pos x="390" y="165"/>
                </a:cxn>
                <a:cxn ang="0">
                  <a:pos x="303" y="213"/>
                </a:cxn>
                <a:cxn ang="0">
                  <a:pos x="239" y="277"/>
                </a:cxn>
                <a:cxn ang="0">
                  <a:pos x="191" y="358"/>
                </a:cxn>
                <a:cxn ang="0">
                  <a:pos x="161" y="452"/>
                </a:cxn>
                <a:cxn ang="0">
                  <a:pos x="155" y="560"/>
                </a:cxn>
                <a:cxn ang="0">
                  <a:pos x="184" y="688"/>
                </a:cxn>
                <a:cxn ang="0">
                  <a:pos x="249" y="797"/>
                </a:cxn>
                <a:cxn ang="0">
                  <a:pos x="350" y="878"/>
                </a:cxn>
                <a:cxn ang="0">
                  <a:pos x="478" y="922"/>
                </a:cxn>
                <a:cxn ang="0">
                  <a:pos x="565" y="0"/>
                </a:cxn>
                <a:cxn ang="0">
                  <a:pos x="654" y="5"/>
                </a:cxn>
                <a:cxn ang="0">
                  <a:pos x="746" y="84"/>
                </a:cxn>
                <a:cxn ang="0">
                  <a:pos x="938" y="116"/>
                </a:cxn>
                <a:cxn ang="0">
                  <a:pos x="1035" y="156"/>
                </a:cxn>
                <a:cxn ang="0">
                  <a:pos x="1118" y="209"/>
                </a:cxn>
                <a:cxn ang="0">
                  <a:pos x="1173" y="263"/>
                </a:cxn>
                <a:cxn ang="0">
                  <a:pos x="1229" y="352"/>
                </a:cxn>
                <a:cxn ang="0">
                  <a:pos x="1255" y="423"/>
                </a:cxn>
                <a:cxn ang="0">
                  <a:pos x="1267" y="501"/>
                </a:cxn>
                <a:cxn ang="0">
                  <a:pos x="1263" y="602"/>
                </a:cxn>
                <a:cxn ang="0">
                  <a:pos x="1230" y="710"/>
                </a:cxn>
                <a:cxn ang="0">
                  <a:pos x="1169" y="805"/>
                </a:cxn>
                <a:cxn ang="0">
                  <a:pos x="1081" y="886"/>
                </a:cxn>
                <a:cxn ang="0">
                  <a:pos x="965" y="945"/>
                </a:cxn>
                <a:cxn ang="0">
                  <a:pos x="828" y="978"/>
                </a:cxn>
                <a:cxn ang="0">
                  <a:pos x="703" y="1081"/>
                </a:cxn>
                <a:cxn ang="0">
                  <a:pos x="612" y="1076"/>
                </a:cxn>
                <a:cxn ang="0">
                  <a:pos x="521" y="986"/>
                </a:cxn>
                <a:cxn ang="0">
                  <a:pos x="365" y="965"/>
                </a:cxn>
                <a:cxn ang="0">
                  <a:pos x="279" y="935"/>
                </a:cxn>
                <a:cxn ang="0">
                  <a:pos x="175" y="877"/>
                </a:cxn>
                <a:cxn ang="0">
                  <a:pos x="116" y="825"/>
                </a:cxn>
                <a:cxn ang="0">
                  <a:pos x="67" y="764"/>
                </a:cxn>
                <a:cxn ang="0">
                  <a:pos x="32" y="696"/>
                </a:cxn>
                <a:cxn ang="0">
                  <a:pos x="10" y="625"/>
                </a:cxn>
                <a:cxn ang="0">
                  <a:pos x="1" y="501"/>
                </a:cxn>
                <a:cxn ang="0">
                  <a:pos x="16" y="410"/>
                </a:cxn>
                <a:cxn ang="0">
                  <a:pos x="44" y="339"/>
                </a:cxn>
                <a:cxn ang="0">
                  <a:pos x="84" y="276"/>
                </a:cxn>
                <a:cxn ang="0">
                  <a:pos x="136" y="220"/>
                </a:cxn>
                <a:cxn ang="0">
                  <a:pos x="201" y="173"/>
                </a:cxn>
                <a:cxn ang="0">
                  <a:pos x="310" y="121"/>
                </a:cxn>
                <a:cxn ang="0">
                  <a:pos x="479" y="87"/>
                </a:cxn>
                <a:cxn ang="0">
                  <a:pos x="1112" y="493"/>
                </a:cxn>
                <a:cxn ang="0">
                  <a:pos x="1092" y="399"/>
                </a:cxn>
                <a:cxn ang="0">
                  <a:pos x="1052" y="313"/>
                </a:cxn>
                <a:cxn ang="0">
                  <a:pos x="993" y="241"/>
                </a:cxn>
                <a:cxn ang="0">
                  <a:pos x="913" y="185"/>
                </a:cxn>
                <a:cxn ang="0">
                  <a:pos x="816" y="147"/>
                </a:cxn>
                <a:cxn ang="0">
                  <a:pos x="703" y="136"/>
                </a:cxn>
                <a:cxn ang="0">
                  <a:pos x="817" y="917"/>
                </a:cxn>
                <a:cxn ang="0">
                  <a:pos x="940" y="864"/>
                </a:cxn>
                <a:cxn ang="0">
                  <a:pos x="1033" y="778"/>
                </a:cxn>
                <a:cxn ang="0">
                  <a:pos x="1092" y="664"/>
                </a:cxn>
                <a:cxn ang="0">
                  <a:pos x="1113" y="53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/>
              <a:ahLst/>
              <a:cxnLst>
                <a:cxn ang="0">
                  <a:pos x="139" y="826"/>
                </a:cxn>
                <a:cxn ang="0">
                  <a:pos x="156" y="826"/>
                </a:cxn>
                <a:cxn ang="0">
                  <a:pos x="873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1" y="1078"/>
                </a:cxn>
                <a:cxn ang="0">
                  <a:pos x="903" y="1077"/>
                </a:cxn>
                <a:cxn ang="0">
                  <a:pos x="888" y="1076"/>
                </a:cxn>
                <a:cxn ang="0">
                  <a:pos x="873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  <a:cxn ang="0">
                  <a:pos x="130" y="985"/>
                </a:cxn>
                <a:cxn ang="0">
                  <a:pos x="106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9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9" y="0"/>
                </a:cxn>
                <a:cxn ang="0">
                  <a:pos x="139" y="826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/>
              <a:ahLst/>
              <a:cxnLst>
                <a:cxn ang="0">
                  <a:pos x="251" y="523"/>
                </a:cxn>
                <a:cxn ang="0">
                  <a:pos x="277" y="466"/>
                </a:cxn>
                <a:cxn ang="0">
                  <a:pos x="302" y="407"/>
                </a:cxn>
                <a:cxn ang="0">
                  <a:pos x="329" y="346"/>
                </a:cxn>
                <a:cxn ang="0">
                  <a:pos x="366" y="260"/>
                </a:cxn>
                <a:cxn ang="0">
                  <a:pos x="405" y="164"/>
                </a:cxn>
                <a:cxn ang="0">
                  <a:pos x="437" y="86"/>
                </a:cxn>
                <a:cxn ang="0">
                  <a:pos x="460" y="24"/>
                </a:cxn>
                <a:cxn ang="0">
                  <a:pos x="543" y="0"/>
                </a:cxn>
                <a:cxn ang="0">
                  <a:pos x="863" y="773"/>
                </a:cxn>
                <a:cxn ang="0">
                  <a:pos x="912" y="888"/>
                </a:cxn>
                <a:cxn ang="0">
                  <a:pos x="952" y="977"/>
                </a:cxn>
                <a:cxn ang="0">
                  <a:pos x="980" y="1042"/>
                </a:cxn>
                <a:cxn ang="0">
                  <a:pos x="1000" y="1081"/>
                </a:cxn>
                <a:cxn ang="0">
                  <a:pos x="950" y="1077"/>
                </a:cxn>
                <a:cxn ang="0">
                  <a:pos x="944" y="1076"/>
                </a:cxn>
                <a:cxn ang="0">
                  <a:pos x="897" y="1077"/>
                </a:cxn>
                <a:cxn ang="0">
                  <a:pos x="846" y="1081"/>
                </a:cxn>
                <a:cxn ang="0">
                  <a:pos x="667" y="624"/>
                </a:cxn>
                <a:cxn ang="0">
                  <a:pos x="490" y="173"/>
                </a:cxn>
                <a:cxn ang="0">
                  <a:pos x="472" y="182"/>
                </a:cxn>
                <a:cxn ang="0">
                  <a:pos x="444" y="244"/>
                </a:cxn>
                <a:cxn ang="0">
                  <a:pos x="409" y="327"/>
                </a:cxn>
                <a:cxn ang="0">
                  <a:pos x="385" y="383"/>
                </a:cxn>
                <a:cxn ang="0">
                  <a:pos x="361" y="439"/>
                </a:cxn>
                <a:cxn ang="0">
                  <a:pos x="338" y="492"/>
                </a:cxn>
                <a:cxn ang="0">
                  <a:pos x="312" y="554"/>
                </a:cxn>
                <a:cxn ang="0">
                  <a:pos x="283" y="625"/>
                </a:cxn>
                <a:cxn ang="0">
                  <a:pos x="254" y="697"/>
                </a:cxn>
                <a:cxn ang="0">
                  <a:pos x="226" y="769"/>
                </a:cxn>
                <a:cxn ang="0">
                  <a:pos x="199" y="842"/>
                </a:cxn>
                <a:cxn ang="0">
                  <a:pos x="174" y="912"/>
                </a:cxn>
                <a:cxn ang="0">
                  <a:pos x="150" y="980"/>
                </a:cxn>
                <a:cxn ang="0">
                  <a:pos x="126" y="1047"/>
                </a:cxn>
                <a:cxn ang="0">
                  <a:pos x="84" y="1077"/>
                </a:cxn>
                <a:cxn ang="0">
                  <a:pos x="39" y="1077"/>
                </a:cxn>
                <a:cxn ang="0">
                  <a:pos x="0" y="1081"/>
                </a:cxn>
                <a:cxn ang="0">
                  <a:pos x="145" y="763"/>
                </a:cxn>
                <a:cxn ang="0">
                  <a:pos x="172" y="705"/>
                </a:cxn>
                <a:cxn ang="0">
                  <a:pos x="198" y="644"/>
                </a:cxn>
                <a:cxn ang="0">
                  <a:pos x="226" y="583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2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6" y="1100"/>
                </a:cxn>
                <a:cxn ang="0">
                  <a:pos x="957" y="1100"/>
                </a:cxn>
                <a:cxn ang="0">
                  <a:pos x="952" y="1100"/>
                </a:cxn>
                <a:cxn ang="0">
                  <a:pos x="945" y="1099"/>
                </a:cxn>
                <a:cxn ang="0">
                  <a:pos x="918" y="1098"/>
                </a:cxn>
                <a:cxn ang="0">
                  <a:pos x="893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19" y="1057"/>
                </a:cxn>
                <a:cxn ang="0">
                  <a:pos x="805" y="1016"/>
                </a:cxn>
                <a:cxn ang="0">
                  <a:pos x="793" y="983"/>
                </a:cxn>
                <a:cxn ang="0">
                  <a:pos x="784" y="957"/>
                </a:cxn>
                <a:cxn ang="0">
                  <a:pos x="777" y="940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3" y="754"/>
                </a:cxn>
                <a:cxn ang="0">
                  <a:pos x="693" y="729"/>
                </a:cxn>
                <a:cxn ang="0">
                  <a:pos x="681" y="702"/>
                </a:cxn>
                <a:cxn ang="0">
                  <a:pos x="670" y="676"/>
                </a:cxn>
                <a:cxn ang="0">
                  <a:pos x="269" y="676"/>
                </a:cxn>
                <a:cxn ang="0">
                  <a:pos x="230" y="775"/>
                </a:cxn>
                <a:cxn ang="0">
                  <a:pos x="183" y="900"/>
                </a:cxn>
                <a:cxn ang="0">
                  <a:pos x="147" y="998"/>
                </a:cxn>
                <a:cxn ang="0">
                  <a:pos x="113" y="1103"/>
                </a:cxn>
                <a:cxn ang="0">
                  <a:pos x="89" y="1100"/>
                </a:cxn>
                <a:cxn ang="0">
                  <a:pos x="79" y="1100"/>
                </a:cxn>
                <a:cxn ang="0">
                  <a:pos x="73" y="1099"/>
                </a:cxn>
                <a:cxn ang="0">
                  <a:pos x="54" y="1098"/>
                </a:cxn>
                <a:cxn ang="0">
                  <a:pos x="37" y="1098"/>
                </a:cxn>
                <a:cxn ang="0">
                  <a:pos x="22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1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/>
              <a:ahLst/>
              <a:cxnLst>
                <a:cxn ang="0">
                  <a:pos x="288" y="472"/>
                </a:cxn>
                <a:cxn ang="0">
                  <a:pos x="386" y="452"/>
                </a:cxn>
                <a:cxn ang="0">
                  <a:pos x="448" y="421"/>
                </a:cxn>
                <a:cxn ang="0">
                  <a:pos x="489" y="380"/>
                </a:cxn>
                <a:cxn ang="0">
                  <a:pos x="517" y="327"/>
                </a:cxn>
                <a:cxn ang="0">
                  <a:pos x="530" y="267"/>
                </a:cxn>
                <a:cxn ang="0">
                  <a:pos x="526" y="203"/>
                </a:cxn>
                <a:cxn ang="0">
                  <a:pos x="505" y="148"/>
                </a:cxn>
                <a:cxn ang="0">
                  <a:pos x="471" y="108"/>
                </a:cxn>
                <a:cxn ang="0">
                  <a:pos x="423" y="82"/>
                </a:cxn>
                <a:cxn ang="0">
                  <a:pos x="359" y="66"/>
                </a:cxn>
                <a:cxn ang="0">
                  <a:pos x="283" y="60"/>
                </a:cxn>
                <a:cxn ang="0">
                  <a:pos x="195" y="475"/>
                </a:cxn>
                <a:cxn ang="0">
                  <a:pos x="0" y="0"/>
                </a:cxn>
                <a:cxn ang="0">
                  <a:pos x="398" y="3"/>
                </a:cxn>
                <a:cxn ang="0">
                  <a:pos x="491" y="17"/>
                </a:cxn>
                <a:cxn ang="0">
                  <a:pos x="564" y="41"/>
                </a:cxn>
                <a:cxn ang="0">
                  <a:pos x="618" y="78"/>
                </a:cxn>
                <a:cxn ang="0">
                  <a:pos x="653" y="131"/>
                </a:cxn>
                <a:cxn ang="0">
                  <a:pos x="667" y="199"/>
                </a:cxn>
                <a:cxn ang="0">
                  <a:pos x="665" y="258"/>
                </a:cxn>
                <a:cxn ang="0">
                  <a:pos x="654" y="306"/>
                </a:cxn>
                <a:cxn ang="0">
                  <a:pos x="621" y="370"/>
                </a:cxn>
                <a:cxn ang="0">
                  <a:pos x="581" y="416"/>
                </a:cxn>
                <a:cxn ang="0">
                  <a:pos x="497" y="470"/>
                </a:cxn>
                <a:cxn ang="0">
                  <a:pos x="430" y="499"/>
                </a:cxn>
                <a:cxn ang="0">
                  <a:pos x="478" y="504"/>
                </a:cxn>
                <a:cxn ang="0">
                  <a:pos x="532" y="519"/>
                </a:cxn>
                <a:cxn ang="0">
                  <a:pos x="580" y="538"/>
                </a:cxn>
                <a:cxn ang="0">
                  <a:pos x="622" y="566"/>
                </a:cxn>
                <a:cxn ang="0">
                  <a:pos x="658" y="600"/>
                </a:cxn>
                <a:cxn ang="0">
                  <a:pos x="687" y="644"/>
                </a:cxn>
                <a:cxn ang="0">
                  <a:pos x="705" y="699"/>
                </a:cxn>
                <a:cxn ang="0">
                  <a:pos x="708" y="767"/>
                </a:cxn>
                <a:cxn ang="0">
                  <a:pos x="694" y="845"/>
                </a:cxn>
                <a:cxn ang="0">
                  <a:pos x="663" y="914"/>
                </a:cxn>
                <a:cxn ang="0">
                  <a:pos x="613" y="973"/>
                </a:cxn>
                <a:cxn ang="0">
                  <a:pos x="555" y="1020"/>
                </a:cxn>
                <a:cxn ang="0">
                  <a:pos x="510" y="1042"/>
                </a:cxn>
                <a:cxn ang="0">
                  <a:pos x="443" y="1061"/>
                </a:cxn>
                <a:cxn ang="0">
                  <a:pos x="234" y="536"/>
                </a:cxn>
                <a:cxn ang="0">
                  <a:pos x="315" y="1018"/>
                </a:cxn>
                <a:cxn ang="0">
                  <a:pos x="386" y="1006"/>
                </a:cxn>
                <a:cxn ang="0">
                  <a:pos x="447" y="980"/>
                </a:cxn>
                <a:cxn ang="0">
                  <a:pos x="498" y="938"/>
                </a:cxn>
                <a:cxn ang="0">
                  <a:pos x="534" y="884"/>
                </a:cxn>
                <a:cxn ang="0">
                  <a:pos x="555" y="824"/>
                </a:cxn>
                <a:cxn ang="0">
                  <a:pos x="559" y="751"/>
                </a:cxn>
                <a:cxn ang="0">
                  <a:pos x="545" y="676"/>
                </a:cxn>
                <a:cxn ang="0">
                  <a:pos x="510" y="620"/>
                </a:cxn>
                <a:cxn ang="0">
                  <a:pos x="458" y="578"/>
                </a:cxn>
                <a:cxn ang="0">
                  <a:pos x="389" y="553"/>
                </a:cxn>
                <a:cxn ang="0">
                  <a:pos x="306" y="539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3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/>
              <a:ahLst/>
              <a:cxnLst>
                <a:cxn ang="0">
                  <a:pos x="0" y="1081"/>
                </a:cxn>
                <a:cxn ang="0">
                  <a:pos x="0" y="0"/>
                </a:cxn>
                <a:cxn ang="0">
                  <a:pos x="40" y="4"/>
                </a:cxn>
                <a:cxn ang="0">
                  <a:pos x="70" y="5"/>
                </a:cxn>
                <a:cxn ang="0">
                  <a:pos x="98" y="4"/>
                </a:cxn>
                <a:cxn ang="0">
                  <a:pos x="140" y="0"/>
                </a:cxn>
                <a:cxn ang="0">
                  <a:pos x="140" y="489"/>
                </a:cxn>
                <a:cxn ang="0">
                  <a:pos x="144" y="491"/>
                </a:cxn>
                <a:cxn ang="0">
                  <a:pos x="147" y="492"/>
                </a:cxn>
                <a:cxn ang="0">
                  <a:pos x="154" y="491"/>
                </a:cxn>
                <a:cxn ang="0">
                  <a:pos x="161" y="489"/>
                </a:cxn>
                <a:cxn ang="0">
                  <a:pos x="170" y="485"/>
                </a:cxn>
                <a:cxn ang="0">
                  <a:pos x="179" y="480"/>
                </a:cxn>
                <a:cxn ang="0">
                  <a:pos x="187" y="473"/>
                </a:cxn>
                <a:cxn ang="0">
                  <a:pos x="194" y="467"/>
                </a:cxn>
                <a:cxn ang="0">
                  <a:pos x="203" y="459"/>
                </a:cxn>
                <a:cxn ang="0">
                  <a:pos x="213" y="451"/>
                </a:cxn>
                <a:cxn ang="0">
                  <a:pos x="224" y="440"/>
                </a:cxn>
                <a:cxn ang="0">
                  <a:pos x="235" y="430"/>
                </a:cxn>
                <a:cxn ang="0">
                  <a:pos x="248" y="417"/>
                </a:cxn>
                <a:cxn ang="0">
                  <a:pos x="263" y="402"/>
                </a:cxn>
                <a:cxn ang="0">
                  <a:pos x="651" y="0"/>
                </a:cxn>
                <a:cxn ang="0">
                  <a:pos x="685" y="4"/>
                </a:cxn>
                <a:cxn ang="0">
                  <a:pos x="714" y="5"/>
                </a:cxn>
                <a:cxn ang="0">
                  <a:pos x="738" y="4"/>
                </a:cxn>
                <a:cxn ang="0">
                  <a:pos x="774" y="0"/>
                </a:cxn>
                <a:cxn ang="0">
                  <a:pos x="417" y="346"/>
                </a:cxn>
                <a:cxn ang="0">
                  <a:pos x="283" y="481"/>
                </a:cxn>
                <a:cxn ang="0">
                  <a:pos x="416" y="632"/>
                </a:cxn>
                <a:cxn ang="0">
                  <a:pos x="569" y="803"/>
                </a:cxn>
                <a:cxn ang="0">
                  <a:pos x="666" y="916"/>
                </a:cxn>
                <a:cxn ang="0">
                  <a:pos x="794" y="1074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3" y="1078"/>
                </a:cxn>
                <a:cxn ang="0">
                  <a:pos x="734" y="1077"/>
                </a:cxn>
                <a:cxn ang="0">
                  <a:pos x="708" y="1076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2" y="1002"/>
                </a:cxn>
                <a:cxn ang="0">
                  <a:pos x="535" y="968"/>
                </a:cxn>
                <a:cxn ang="0">
                  <a:pos x="511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6" y="528"/>
                </a:cxn>
                <a:cxn ang="0">
                  <a:pos x="150" y="527"/>
                </a:cxn>
                <a:cxn ang="0">
                  <a:pos x="144" y="526"/>
                </a:cxn>
                <a:cxn ang="0">
                  <a:pos x="143" y="527"/>
                </a:cxn>
                <a:cxn ang="0">
                  <a:pos x="141" y="527"/>
                </a:cxn>
                <a:cxn ang="0">
                  <a:pos x="141" y="528"/>
                </a:cxn>
                <a:cxn ang="0">
                  <a:pos x="140" y="531"/>
                </a:cxn>
                <a:cxn ang="0">
                  <a:pos x="140" y="1081"/>
                </a:cxn>
                <a:cxn ang="0">
                  <a:pos x="112" y="1078"/>
                </a:cxn>
                <a:cxn ang="0">
                  <a:pos x="100" y="1078"/>
                </a:cxn>
                <a:cxn ang="0">
                  <a:pos x="91" y="1077"/>
                </a:cxn>
                <a:cxn ang="0">
                  <a:pos x="70" y="1076"/>
                </a:cxn>
                <a:cxn ang="0">
                  <a:pos x="38" y="1077"/>
                </a:cxn>
                <a:cxn ang="0">
                  <a:pos x="0" y="1081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/>
              <a:ahLst/>
              <a:cxnLst>
                <a:cxn ang="0">
                  <a:pos x="345" y="78"/>
                </a:cxn>
                <a:cxn ang="0">
                  <a:pos x="384" y="75"/>
                </a:cxn>
                <a:cxn ang="0">
                  <a:pos x="423" y="71"/>
                </a:cxn>
                <a:cxn ang="0">
                  <a:pos x="461" y="63"/>
                </a:cxn>
                <a:cxn ang="0">
                  <a:pos x="497" y="53"/>
                </a:cxn>
                <a:cxn ang="0">
                  <a:pos x="532" y="41"/>
                </a:cxn>
                <a:cxn ang="0">
                  <a:pos x="564" y="26"/>
                </a:cxn>
                <a:cxn ang="0">
                  <a:pos x="597" y="9"/>
                </a:cxn>
                <a:cxn ang="0">
                  <a:pos x="649" y="62"/>
                </a:cxn>
                <a:cxn ang="0">
                  <a:pos x="613" y="84"/>
                </a:cxn>
                <a:cxn ang="0">
                  <a:pos x="576" y="102"/>
                </a:cxn>
                <a:cxn ang="0">
                  <a:pos x="537" y="117"/>
                </a:cxn>
                <a:cxn ang="0">
                  <a:pos x="496" y="129"/>
                </a:cxn>
                <a:cxn ang="0">
                  <a:pos x="453" y="140"/>
                </a:cxn>
                <a:cxn ang="0">
                  <a:pos x="411" y="147"/>
                </a:cxn>
                <a:cxn ang="0">
                  <a:pos x="368" y="153"/>
                </a:cxn>
                <a:cxn ang="0">
                  <a:pos x="325" y="154"/>
                </a:cxn>
                <a:cxn ang="0">
                  <a:pos x="282" y="153"/>
                </a:cxn>
                <a:cxn ang="0">
                  <a:pos x="240" y="148"/>
                </a:cxn>
                <a:cxn ang="0">
                  <a:pos x="199" y="141"/>
                </a:cxn>
                <a:cxn ang="0">
                  <a:pos x="158" y="131"/>
                </a:cxn>
                <a:cxn ang="0">
                  <a:pos x="117" y="119"/>
                </a:cxn>
                <a:cxn ang="0">
                  <a:pos x="77" y="104"/>
                </a:cxn>
                <a:cxn ang="0">
                  <a:pos x="38" y="86"/>
                </a:cxn>
                <a:cxn ang="0">
                  <a:pos x="0" y="65"/>
                </a:cxn>
                <a:cxn ang="0">
                  <a:pos x="56" y="9"/>
                </a:cxn>
                <a:cxn ang="0">
                  <a:pos x="88" y="26"/>
                </a:cxn>
                <a:cxn ang="0">
                  <a:pos x="119" y="41"/>
                </a:cxn>
                <a:cxn ang="0">
                  <a:pos x="154" y="53"/>
                </a:cxn>
                <a:cxn ang="0">
                  <a:pos x="189" y="63"/>
                </a:cxn>
                <a:cxn ang="0">
                  <a:pos x="226" y="71"/>
                </a:cxn>
                <a:cxn ang="0">
                  <a:pos x="265" y="75"/>
                </a:cxn>
                <a:cxn ang="0">
                  <a:pos x="305" y="78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/>
              <a:ahLst/>
              <a:cxnLst>
                <a:cxn ang="0">
                  <a:pos x="941" y="0"/>
                </a:cxn>
                <a:cxn ang="0">
                  <a:pos x="941" y="1080"/>
                </a:cxn>
                <a:cxn ang="0">
                  <a:pos x="922" y="1077"/>
                </a:cxn>
                <a:cxn ang="0">
                  <a:pos x="904" y="1075"/>
                </a:cxn>
                <a:cxn ang="0">
                  <a:pos x="888" y="1075"/>
                </a:cxn>
                <a:cxn ang="0">
                  <a:pos x="873" y="1074"/>
                </a:cxn>
                <a:cxn ang="0">
                  <a:pos x="860" y="1075"/>
                </a:cxn>
                <a:cxn ang="0">
                  <a:pos x="843" y="1075"/>
                </a:cxn>
                <a:cxn ang="0">
                  <a:pos x="824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7" y="218"/>
                </a:cxn>
                <a:cxn ang="0">
                  <a:pos x="549" y="495"/>
                </a:cxn>
                <a:cxn ang="0">
                  <a:pos x="219" y="880"/>
                </a:cxn>
                <a:cxn ang="0">
                  <a:pos x="48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30" y="3"/>
                </a:cxn>
                <a:cxn ang="0">
                  <a:pos x="48" y="3"/>
                </a:cxn>
                <a:cxn ang="0">
                  <a:pos x="70" y="3"/>
                </a:cxn>
                <a:cxn ang="0">
                  <a:pos x="91" y="3"/>
                </a:cxn>
                <a:cxn ang="0">
                  <a:pos x="110" y="3"/>
                </a:cxn>
                <a:cxn ang="0">
                  <a:pos x="126" y="1"/>
                </a:cxn>
                <a:cxn ang="0">
                  <a:pos x="139" y="0"/>
                </a:cxn>
                <a:cxn ang="0">
                  <a:pos x="139" y="824"/>
                </a:cxn>
                <a:cxn ang="0">
                  <a:pos x="155" y="823"/>
                </a:cxn>
                <a:cxn ang="0">
                  <a:pos x="873" y="0"/>
                </a:cxn>
                <a:cxn ang="0">
                  <a:pos x="941" y="0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/>
              <a:ahLst/>
              <a:cxnLst>
                <a:cxn ang="0">
                  <a:pos x="153" y="824"/>
                </a:cxn>
                <a:cxn ang="0">
                  <a:pos x="870" y="0"/>
                </a:cxn>
                <a:cxn ang="0">
                  <a:pos x="939" y="0"/>
                </a:cxn>
                <a:cxn ang="0">
                  <a:pos x="939" y="1080"/>
                </a:cxn>
                <a:cxn ang="0">
                  <a:pos x="920" y="1077"/>
                </a:cxn>
                <a:cxn ang="0">
                  <a:pos x="901" y="1075"/>
                </a:cxn>
                <a:cxn ang="0">
                  <a:pos x="885" y="1075"/>
                </a:cxn>
                <a:cxn ang="0">
                  <a:pos x="870" y="1074"/>
                </a:cxn>
                <a:cxn ang="0">
                  <a:pos x="858" y="1075"/>
                </a:cxn>
                <a:cxn ang="0">
                  <a:pos x="842" y="1075"/>
                </a:cxn>
                <a:cxn ang="0">
                  <a:pos x="823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6" y="218"/>
                </a:cxn>
                <a:cxn ang="0">
                  <a:pos x="128" y="984"/>
                </a:cxn>
                <a:cxn ang="0">
                  <a:pos x="103" y="1011"/>
                </a:cxn>
                <a:cxn ang="0">
                  <a:pos x="82" y="1035"/>
                </a:cxn>
                <a:cxn ang="0">
                  <a:pos x="63" y="1058"/>
                </a:cxn>
                <a:cxn ang="0">
                  <a:pos x="47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0" y="1"/>
                </a:cxn>
                <a:cxn ang="0">
                  <a:pos x="24" y="3"/>
                </a:cxn>
                <a:cxn ang="0">
                  <a:pos x="43" y="3"/>
                </a:cxn>
                <a:cxn ang="0">
                  <a:pos x="67" y="3"/>
                </a:cxn>
                <a:cxn ang="0">
                  <a:pos x="137" y="0"/>
                </a:cxn>
                <a:cxn ang="0">
                  <a:pos x="137" y="824"/>
                </a:cxn>
                <a:cxn ang="0">
                  <a:pos x="153" y="824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/>
              <a:ahLst/>
              <a:cxnLst>
                <a:cxn ang="0">
                  <a:pos x="138" y="530"/>
                </a:cxn>
                <a:cxn ang="0">
                  <a:pos x="138" y="1081"/>
                </a:cxn>
                <a:cxn ang="0">
                  <a:pos x="111" y="1078"/>
                </a:cxn>
                <a:cxn ang="0">
                  <a:pos x="98" y="1077"/>
                </a:cxn>
                <a:cxn ang="0">
                  <a:pos x="91" y="1077"/>
                </a:cxn>
                <a:cxn ang="0">
                  <a:pos x="69" y="1075"/>
                </a:cxn>
                <a:cxn ang="0">
                  <a:pos x="38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40" y="3"/>
                </a:cxn>
                <a:cxn ang="0">
                  <a:pos x="69" y="4"/>
                </a:cxn>
                <a:cxn ang="0">
                  <a:pos x="96" y="3"/>
                </a:cxn>
                <a:cxn ang="0">
                  <a:pos x="138" y="1"/>
                </a:cxn>
                <a:cxn ang="0">
                  <a:pos x="138" y="488"/>
                </a:cxn>
                <a:cxn ang="0">
                  <a:pos x="143" y="490"/>
                </a:cxn>
                <a:cxn ang="0">
                  <a:pos x="146" y="491"/>
                </a:cxn>
                <a:cxn ang="0">
                  <a:pos x="153" y="490"/>
                </a:cxn>
                <a:cxn ang="0">
                  <a:pos x="161" y="488"/>
                </a:cxn>
                <a:cxn ang="0">
                  <a:pos x="169" y="484"/>
                </a:cxn>
                <a:cxn ang="0">
                  <a:pos x="179" y="479"/>
                </a:cxn>
                <a:cxn ang="0">
                  <a:pos x="185" y="473"/>
                </a:cxn>
                <a:cxn ang="0">
                  <a:pos x="193" y="466"/>
                </a:cxn>
                <a:cxn ang="0">
                  <a:pos x="203" y="459"/>
                </a:cxn>
                <a:cxn ang="0">
                  <a:pos x="213" y="450"/>
                </a:cxn>
                <a:cxn ang="0">
                  <a:pos x="223" y="440"/>
                </a:cxn>
                <a:cxn ang="0">
                  <a:pos x="235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0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8" y="3"/>
                </a:cxn>
                <a:cxn ang="0">
                  <a:pos x="774" y="0"/>
                </a:cxn>
                <a:cxn ang="0">
                  <a:pos x="416" y="345"/>
                </a:cxn>
                <a:cxn ang="0">
                  <a:pos x="281" y="480"/>
                </a:cxn>
                <a:cxn ang="0">
                  <a:pos x="415" y="630"/>
                </a:cxn>
                <a:cxn ang="0">
                  <a:pos x="568" y="804"/>
                </a:cxn>
                <a:cxn ang="0">
                  <a:pos x="666" y="915"/>
                </a:cxn>
                <a:cxn ang="0">
                  <a:pos x="792" y="1073"/>
                </a:cxn>
                <a:cxn ang="0">
                  <a:pos x="792" y="1081"/>
                </a:cxn>
                <a:cxn ang="0">
                  <a:pos x="758" y="1078"/>
                </a:cxn>
                <a:cxn ang="0">
                  <a:pos x="747" y="1078"/>
                </a:cxn>
                <a:cxn ang="0">
                  <a:pos x="742" y="1077"/>
                </a:cxn>
                <a:cxn ang="0">
                  <a:pos x="733" y="1077"/>
                </a:cxn>
                <a:cxn ang="0">
                  <a:pos x="706" y="1075"/>
                </a:cxn>
                <a:cxn ang="0">
                  <a:pos x="666" y="1077"/>
                </a:cxn>
                <a:cxn ang="0">
                  <a:pos x="617" y="1081"/>
                </a:cxn>
                <a:cxn ang="0">
                  <a:pos x="589" y="1039"/>
                </a:cxn>
                <a:cxn ang="0">
                  <a:pos x="560" y="1001"/>
                </a:cxn>
                <a:cxn ang="0">
                  <a:pos x="535" y="967"/>
                </a:cxn>
                <a:cxn ang="0">
                  <a:pos x="509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3" y="526"/>
                </a:cxn>
                <a:cxn ang="0">
                  <a:pos x="139" y="528"/>
                </a:cxn>
                <a:cxn ang="0">
                  <a:pos x="139" y="529"/>
                </a:cxn>
                <a:cxn ang="0">
                  <a:pos x="138" y="530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/>
              <a:ahLst/>
              <a:cxnLst>
                <a:cxn ang="0">
                  <a:pos x="15" y="708"/>
                </a:cxn>
                <a:cxn ang="0">
                  <a:pos x="0" y="589"/>
                </a:cxn>
                <a:cxn ang="0">
                  <a:pos x="2" y="494"/>
                </a:cxn>
                <a:cxn ang="0">
                  <a:pos x="14" y="415"/>
                </a:cxn>
                <a:cxn ang="0">
                  <a:pos x="35" y="341"/>
                </a:cxn>
                <a:cxn ang="0">
                  <a:pos x="67" y="273"/>
                </a:cxn>
                <a:cxn ang="0">
                  <a:pos x="108" y="212"/>
                </a:cxn>
                <a:cxn ang="0">
                  <a:pos x="156" y="159"/>
                </a:cxn>
                <a:cxn ang="0">
                  <a:pos x="212" y="113"/>
                </a:cxn>
                <a:cxn ang="0">
                  <a:pos x="275" y="75"/>
                </a:cxn>
                <a:cxn ang="0">
                  <a:pos x="343" y="44"/>
                </a:cxn>
                <a:cxn ang="0">
                  <a:pos x="417" y="21"/>
                </a:cxn>
                <a:cxn ang="0">
                  <a:pos x="493" y="6"/>
                </a:cxn>
                <a:cxn ang="0">
                  <a:pos x="572" y="0"/>
                </a:cxn>
                <a:cxn ang="0">
                  <a:pos x="680" y="4"/>
                </a:cxn>
                <a:cxn ang="0">
                  <a:pos x="796" y="25"/>
                </a:cxn>
                <a:cxn ang="0">
                  <a:pos x="906" y="61"/>
                </a:cxn>
                <a:cxn ang="0">
                  <a:pos x="906" y="159"/>
                </a:cxn>
                <a:cxn ang="0">
                  <a:pos x="865" y="171"/>
                </a:cxn>
                <a:cxn ang="0">
                  <a:pos x="784" y="113"/>
                </a:cxn>
                <a:cxn ang="0">
                  <a:pos x="692" y="75"/>
                </a:cxn>
                <a:cxn ang="0">
                  <a:pos x="623" y="61"/>
                </a:cxn>
                <a:cxn ang="0">
                  <a:pos x="553" y="60"/>
                </a:cxn>
                <a:cxn ang="0">
                  <a:pos x="490" y="69"/>
                </a:cxn>
                <a:cxn ang="0">
                  <a:pos x="430" y="86"/>
                </a:cxn>
                <a:cxn ang="0">
                  <a:pos x="376" y="111"/>
                </a:cxn>
                <a:cxn ang="0">
                  <a:pos x="328" y="144"/>
                </a:cxn>
                <a:cxn ang="0">
                  <a:pos x="285" y="184"/>
                </a:cxn>
                <a:cxn ang="0">
                  <a:pos x="232" y="257"/>
                </a:cxn>
                <a:cxn ang="0">
                  <a:pos x="182" y="372"/>
                </a:cxn>
                <a:cxn ang="0">
                  <a:pos x="157" y="497"/>
                </a:cxn>
                <a:cxn ang="0">
                  <a:pos x="158" y="635"/>
                </a:cxn>
                <a:cxn ang="0">
                  <a:pos x="183" y="765"/>
                </a:cxn>
                <a:cxn ang="0">
                  <a:pos x="236" y="877"/>
                </a:cxn>
                <a:cxn ang="0">
                  <a:pos x="312" y="964"/>
                </a:cxn>
                <a:cxn ang="0">
                  <a:pos x="382" y="1013"/>
                </a:cxn>
                <a:cxn ang="0">
                  <a:pos x="460" y="1045"/>
                </a:cxn>
                <a:cxn ang="0">
                  <a:pos x="576" y="1060"/>
                </a:cxn>
                <a:cxn ang="0">
                  <a:pos x="652" y="1055"/>
                </a:cxn>
                <a:cxn ang="0">
                  <a:pos x="723" y="1037"/>
                </a:cxn>
                <a:cxn ang="0">
                  <a:pos x="837" y="985"/>
                </a:cxn>
                <a:cxn ang="0">
                  <a:pos x="911" y="934"/>
                </a:cxn>
                <a:cxn ang="0">
                  <a:pos x="825" y="1073"/>
                </a:cxn>
                <a:cxn ang="0">
                  <a:pos x="712" y="1107"/>
                </a:cxn>
                <a:cxn ang="0">
                  <a:pos x="586" y="1122"/>
                </a:cxn>
                <a:cxn ang="0">
                  <a:pos x="461" y="1116"/>
                </a:cxn>
                <a:cxn ang="0">
                  <a:pos x="349" y="1092"/>
                </a:cxn>
                <a:cxn ang="0">
                  <a:pos x="249" y="1049"/>
                </a:cxn>
                <a:cxn ang="0">
                  <a:pos x="167" y="988"/>
                </a:cxn>
                <a:cxn ang="0">
                  <a:pos x="99" y="910"/>
                </a:cxn>
                <a:cxn ang="0">
                  <a:pos x="48" y="816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9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/>
              <a:ahLst/>
              <a:cxnLst>
                <a:cxn ang="0">
                  <a:pos x="280" y="60"/>
                </a:cxn>
                <a:cxn ang="0">
                  <a:pos x="139" y="60"/>
                </a:cxn>
                <a:cxn ang="0">
                  <a:pos x="216" y="525"/>
                </a:cxn>
                <a:cxn ang="0">
                  <a:pos x="246" y="522"/>
                </a:cxn>
                <a:cxn ang="0">
                  <a:pos x="283" y="521"/>
                </a:cxn>
                <a:cxn ang="0">
                  <a:pos x="332" y="516"/>
                </a:cxn>
                <a:cxn ang="0">
                  <a:pos x="382" y="502"/>
                </a:cxn>
                <a:cxn ang="0">
                  <a:pos x="427" y="480"/>
                </a:cxn>
                <a:cxn ang="0">
                  <a:pos x="466" y="452"/>
                </a:cxn>
                <a:cxn ang="0">
                  <a:pos x="497" y="418"/>
                </a:cxn>
                <a:cxn ang="0">
                  <a:pos x="520" y="378"/>
                </a:cxn>
                <a:cxn ang="0">
                  <a:pos x="536" y="333"/>
                </a:cxn>
                <a:cxn ang="0">
                  <a:pos x="543" y="283"/>
                </a:cxn>
                <a:cxn ang="0">
                  <a:pos x="542" y="240"/>
                </a:cxn>
                <a:cxn ang="0">
                  <a:pos x="537" y="203"/>
                </a:cxn>
                <a:cxn ang="0">
                  <a:pos x="525" y="168"/>
                </a:cxn>
                <a:cxn ang="0">
                  <a:pos x="507" y="137"/>
                </a:cxn>
                <a:cxn ang="0">
                  <a:pos x="485" y="110"/>
                </a:cxn>
                <a:cxn ang="0">
                  <a:pos x="457" y="89"/>
                </a:cxn>
                <a:cxn ang="0">
                  <a:pos x="422" y="74"/>
                </a:cxn>
                <a:cxn ang="0">
                  <a:pos x="380" y="65"/>
                </a:cxn>
                <a:cxn ang="0">
                  <a:pos x="351" y="63"/>
                </a:cxn>
                <a:cxn ang="0">
                  <a:pos x="310" y="586"/>
                </a:cxn>
                <a:cxn ang="0">
                  <a:pos x="272" y="588"/>
                </a:cxn>
                <a:cxn ang="0">
                  <a:pos x="240" y="588"/>
                </a:cxn>
                <a:cxn ang="0">
                  <a:pos x="220" y="586"/>
                </a:cxn>
                <a:cxn ang="0">
                  <a:pos x="183" y="584"/>
                </a:cxn>
                <a:cxn ang="0">
                  <a:pos x="111" y="1077"/>
                </a:cxn>
                <a:cxn ang="0">
                  <a:pos x="70" y="1074"/>
                </a:cxn>
                <a:cxn ang="0">
                  <a:pos x="0" y="0"/>
                </a:cxn>
                <a:cxn ang="0">
                  <a:pos x="354" y="1"/>
                </a:cxn>
                <a:cxn ang="0">
                  <a:pos x="447" y="10"/>
                </a:cxn>
                <a:cxn ang="0">
                  <a:pos x="523" y="24"/>
                </a:cxn>
                <a:cxn ang="0">
                  <a:pos x="582" y="47"/>
                </a:cxn>
                <a:cxn ang="0">
                  <a:pos x="627" y="79"/>
                </a:cxn>
                <a:cxn ang="0">
                  <a:pos x="659" y="120"/>
                </a:cxn>
                <a:cxn ang="0">
                  <a:pos x="679" y="172"/>
                </a:cxn>
                <a:cxn ang="0">
                  <a:pos x="688" y="235"/>
                </a:cxn>
                <a:cxn ang="0">
                  <a:pos x="685" y="304"/>
                </a:cxn>
                <a:cxn ang="0">
                  <a:pos x="674" y="364"/>
                </a:cxn>
                <a:cxn ang="0">
                  <a:pos x="652" y="416"/>
                </a:cxn>
                <a:cxn ang="0">
                  <a:pos x="619" y="460"/>
                </a:cxn>
                <a:cxn ang="0">
                  <a:pos x="575" y="497"/>
                </a:cxn>
                <a:cxn ang="0">
                  <a:pos x="521" y="528"/>
                </a:cxn>
                <a:cxn ang="0">
                  <a:pos x="457" y="553"/>
                </a:cxn>
                <a:cxn ang="0">
                  <a:pos x="379" y="574"/>
                </a:cxn>
                <a:cxn ang="0">
                  <a:pos x="334" y="584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0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/>
              <a:ahLst/>
              <a:cxnLst>
                <a:cxn ang="0">
                  <a:pos x="203" y="51"/>
                </a:cxn>
                <a:cxn ang="0">
                  <a:pos x="228" y="38"/>
                </a:cxn>
                <a:cxn ang="0">
                  <a:pos x="255" y="28"/>
                </a:cxn>
                <a:cxn ang="0">
                  <a:pos x="285" y="18"/>
                </a:cxn>
                <a:cxn ang="0">
                  <a:pos x="318" y="11"/>
                </a:cxn>
                <a:cxn ang="0">
                  <a:pos x="355" y="5"/>
                </a:cxn>
                <a:cxn ang="0">
                  <a:pos x="414" y="1"/>
                </a:cxn>
                <a:cxn ang="0">
                  <a:pos x="791" y="0"/>
                </a:cxn>
                <a:cxn ang="0">
                  <a:pos x="765" y="1077"/>
                </a:cxn>
                <a:cxn ang="0">
                  <a:pos x="746" y="1076"/>
                </a:cxn>
                <a:cxn ang="0">
                  <a:pos x="700" y="1076"/>
                </a:cxn>
                <a:cxn ang="0">
                  <a:pos x="653" y="1080"/>
                </a:cxn>
                <a:cxn ang="0">
                  <a:pos x="592" y="552"/>
                </a:cxn>
                <a:cxn ang="0">
                  <a:pos x="282" y="944"/>
                </a:cxn>
                <a:cxn ang="0">
                  <a:pos x="144" y="1076"/>
                </a:cxn>
                <a:cxn ang="0">
                  <a:pos x="125" y="1076"/>
                </a:cxn>
                <a:cxn ang="0">
                  <a:pos x="92" y="1074"/>
                </a:cxn>
                <a:cxn ang="0">
                  <a:pos x="38" y="1077"/>
                </a:cxn>
                <a:cxn ang="0">
                  <a:pos x="31" y="1040"/>
                </a:cxn>
                <a:cxn ang="0">
                  <a:pos x="431" y="540"/>
                </a:cxn>
                <a:cxn ang="0">
                  <a:pos x="366" y="524"/>
                </a:cxn>
                <a:cxn ang="0">
                  <a:pos x="306" y="502"/>
                </a:cxn>
                <a:cxn ang="0">
                  <a:pos x="251" y="475"/>
                </a:cxn>
                <a:cxn ang="0">
                  <a:pos x="202" y="441"/>
                </a:cxn>
                <a:cxn ang="0">
                  <a:pos x="180" y="420"/>
                </a:cxn>
                <a:cxn ang="0">
                  <a:pos x="160" y="399"/>
                </a:cxn>
                <a:cxn ang="0">
                  <a:pos x="144" y="377"/>
                </a:cxn>
                <a:cxn ang="0">
                  <a:pos x="131" y="352"/>
                </a:cxn>
                <a:cxn ang="0">
                  <a:pos x="121" y="327"/>
                </a:cxn>
                <a:cxn ang="0">
                  <a:pos x="113" y="299"/>
                </a:cxn>
                <a:cxn ang="0">
                  <a:pos x="109" y="270"/>
                </a:cxn>
                <a:cxn ang="0">
                  <a:pos x="107" y="240"/>
                </a:cxn>
                <a:cxn ang="0">
                  <a:pos x="109" y="210"/>
                </a:cxn>
                <a:cxn ang="0">
                  <a:pos x="112" y="183"/>
                </a:cxn>
                <a:cxn ang="0">
                  <a:pos x="119" y="157"/>
                </a:cxn>
                <a:cxn ang="0">
                  <a:pos x="129" y="134"/>
                </a:cxn>
                <a:cxn ang="0">
                  <a:pos x="141" y="113"/>
                </a:cxn>
                <a:cxn ang="0">
                  <a:pos x="156" y="92"/>
                </a:cxn>
                <a:cxn ang="0">
                  <a:pos x="172" y="74"/>
                </a:cxn>
                <a:cxn ang="0">
                  <a:pos x="192" y="58"/>
                </a:cxn>
                <a:cxn ang="0">
                  <a:pos x="653" y="57"/>
                </a:cxn>
                <a:cxn ang="0">
                  <a:pos x="519" y="54"/>
                </a:cxn>
                <a:cxn ang="0">
                  <a:pos x="458" y="56"/>
                </a:cxn>
                <a:cxn ang="0">
                  <a:pos x="421" y="60"/>
                </a:cxn>
                <a:cxn ang="0">
                  <a:pos x="381" y="69"/>
                </a:cxn>
                <a:cxn ang="0">
                  <a:pos x="346" y="83"/>
                </a:cxn>
                <a:cxn ang="0">
                  <a:pos x="315" y="101"/>
                </a:cxn>
                <a:cxn ang="0">
                  <a:pos x="291" y="123"/>
                </a:cxn>
                <a:cxn ang="0">
                  <a:pos x="272" y="150"/>
                </a:cxn>
                <a:cxn ang="0">
                  <a:pos x="258" y="182"/>
                </a:cxn>
                <a:cxn ang="0">
                  <a:pos x="251" y="218"/>
                </a:cxn>
                <a:cxn ang="0">
                  <a:pos x="248" y="258"/>
                </a:cxn>
                <a:cxn ang="0">
                  <a:pos x="251" y="300"/>
                </a:cxn>
                <a:cxn ang="0">
                  <a:pos x="261" y="339"/>
                </a:cxn>
                <a:cxn ang="0">
                  <a:pos x="279" y="374"/>
                </a:cxn>
                <a:cxn ang="0">
                  <a:pos x="304" y="404"/>
                </a:cxn>
                <a:cxn ang="0">
                  <a:pos x="333" y="432"/>
                </a:cxn>
                <a:cxn ang="0">
                  <a:pos x="367" y="454"/>
                </a:cxn>
                <a:cxn ang="0">
                  <a:pos x="407" y="471"/>
                </a:cxn>
                <a:cxn ang="0">
                  <a:pos x="450" y="484"/>
                </a:cxn>
                <a:cxn ang="0">
                  <a:pos x="507" y="492"/>
                </a:cxn>
                <a:cxn ang="0">
                  <a:pos x="579" y="494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/>
              <a:ahLst/>
              <a:cxnLst>
                <a:cxn ang="0">
                  <a:pos x="820" y="1081"/>
                </a:cxn>
                <a:cxn ang="0">
                  <a:pos x="725" y="1108"/>
                </a:cxn>
                <a:cxn ang="0">
                  <a:pos x="623" y="1121"/>
                </a:cxn>
                <a:cxn ang="0">
                  <a:pos x="488" y="1116"/>
                </a:cxn>
                <a:cxn ang="0">
                  <a:pos x="345" y="1082"/>
                </a:cxn>
                <a:cxn ang="0">
                  <a:pos x="222" y="1020"/>
                </a:cxn>
                <a:cxn ang="0">
                  <a:pos x="124" y="931"/>
                </a:cxn>
                <a:cxn ang="0">
                  <a:pos x="53" y="816"/>
                </a:cxn>
                <a:cxn ang="0">
                  <a:pos x="12" y="683"/>
                </a:cxn>
                <a:cxn ang="0">
                  <a:pos x="1" y="532"/>
                </a:cxn>
                <a:cxn ang="0">
                  <a:pos x="26" y="386"/>
                </a:cxn>
                <a:cxn ang="0">
                  <a:pos x="83" y="258"/>
                </a:cxn>
                <a:cxn ang="0">
                  <a:pos x="171" y="151"/>
                </a:cxn>
                <a:cxn ang="0">
                  <a:pos x="279" y="74"/>
                </a:cxn>
                <a:cxn ang="0">
                  <a:pos x="408" y="22"/>
                </a:cxn>
                <a:cxn ang="0">
                  <a:pos x="554" y="1"/>
                </a:cxn>
                <a:cxn ang="0">
                  <a:pos x="696" y="8"/>
                </a:cxn>
                <a:cxn ang="0">
                  <a:pos x="832" y="41"/>
                </a:cxn>
                <a:cxn ang="0">
                  <a:pos x="955" y="99"/>
                </a:cxn>
                <a:cxn ang="0">
                  <a:pos x="1056" y="185"/>
                </a:cxn>
                <a:cxn ang="0">
                  <a:pos x="1132" y="300"/>
                </a:cxn>
                <a:cxn ang="0">
                  <a:pos x="1175" y="441"/>
                </a:cxn>
                <a:cxn ang="0">
                  <a:pos x="1180" y="581"/>
                </a:cxn>
                <a:cxn ang="0">
                  <a:pos x="1167" y="682"/>
                </a:cxn>
                <a:cxn ang="0">
                  <a:pos x="1138" y="774"/>
                </a:cxn>
                <a:cxn ang="0">
                  <a:pos x="1096" y="859"/>
                </a:cxn>
                <a:cxn ang="0">
                  <a:pos x="1039" y="935"/>
                </a:cxn>
                <a:cxn ang="0">
                  <a:pos x="972" y="997"/>
                </a:cxn>
                <a:cxn ang="0">
                  <a:pos x="891" y="1048"/>
                </a:cxn>
                <a:cxn ang="0">
                  <a:pos x="631" y="53"/>
                </a:cxn>
                <a:cxn ang="0">
                  <a:pos x="526" y="57"/>
                </a:cxn>
                <a:cxn ang="0">
                  <a:pos x="414" y="90"/>
                </a:cxn>
                <a:cxn ang="0">
                  <a:pos x="320" y="149"/>
                </a:cxn>
                <a:cxn ang="0">
                  <a:pos x="246" y="233"/>
                </a:cxn>
                <a:cxn ang="0">
                  <a:pos x="193" y="341"/>
                </a:cxn>
                <a:cxn ang="0">
                  <a:pos x="163" y="469"/>
                </a:cxn>
                <a:cxn ang="0">
                  <a:pos x="157" y="610"/>
                </a:cxn>
                <a:cxn ang="0">
                  <a:pos x="173" y="741"/>
                </a:cxn>
                <a:cxn ang="0">
                  <a:pos x="215" y="852"/>
                </a:cxn>
                <a:cxn ang="0">
                  <a:pos x="280" y="942"/>
                </a:cxn>
                <a:cxn ang="0">
                  <a:pos x="363" y="1009"/>
                </a:cxn>
                <a:cxn ang="0">
                  <a:pos x="459" y="1052"/>
                </a:cxn>
                <a:cxn ang="0">
                  <a:pos x="564" y="1069"/>
                </a:cxn>
                <a:cxn ang="0">
                  <a:pos x="691" y="1058"/>
                </a:cxn>
                <a:cxn ang="0">
                  <a:pos x="803" y="1008"/>
                </a:cxn>
                <a:cxn ang="0">
                  <a:pos x="891" y="932"/>
                </a:cxn>
                <a:cxn ang="0">
                  <a:pos x="956" y="834"/>
                </a:cxn>
                <a:cxn ang="0">
                  <a:pos x="999" y="724"/>
                </a:cxn>
                <a:cxn ang="0">
                  <a:pos x="1023" y="612"/>
                </a:cxn>
                <a:cxn ang="0">
                  <a:pos x="1025" y="480"/>
                </a:cxn>
                <a:cxn ang="0">
                  <a:pos x="999" y="338"/>
                </a:cxn>
                <a:cxn ang="0">
                  <a:pos x="962" y="254"/>
                </a:cxn>
                <a:cxn ang="0">
                  <a:pos x="898" y="169"/>
                </a:cxn>
                <a:cxn ang="0">
                  <a:pos x="838" y="123"/>
                </a:cxn>
                <a:cxn ang="0">
                  <a:pos x="769" y="86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/>
              <a:ahLst/>
              <a:cxnLst>
                <a:cxn ang="0">
                  <a:pos x="138" y="536"/>
                </a:cxn>
                <a:cxn ang="0">
                  <a:pos x="138" y="1080"/>
                </a:cxn>
                <a:cxn ang="0">
                  <a:pos x="110" y="1077"/>
                </a:cxn>
                <a:cxn ang="0">
                  <a:pos x="98" y="1076"/>
                </a:cxn>
                <a:cxn ang="0">
                  <a:pos x="91" y="1076"/>
                </a:cxn>
                <a:cxn ang="0">
                  <a:pos x="69" y="1074"/>
                </a:cxn>
                <a:cxn ang="0">
                  <a:pos x="37" y="1076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40" y="2"/>
                </a:cxn>
                <a:cxn ang="0">
                  <a:pos x="69" y="3"/>
                </a:cxn>
                <a:cxn ang="0">
                  <a:pos x="95" y="2"/>
                </a:cxn>
                <a:cxn ang="0">
                  <a:pos x="138" y="0"/>
                </a:cxn>
                <a:cxn ang="0">
                  <a:pos x="138" y="452"/>
                </a:cxn>
                <a:cxn ang="0">
                  <a:pos x="470" y="461"/>
                </a:cxn>
                <a:cxn ang="0">
                  <a:pos x="488" y="460"/>
                </a:cxn>
                <a:cxn ang="0">
                  <a:pos x="507" y="459"/>
                </a:cxn>
                <a:cxn ang="0">
                  <a:pos x="527" y="458"/>
                </a:cxn>
                <a:cxn ang="0">
                  <a:pos x="548" y="458"/>
                </a:cxn>
                <a:cxn ang="0">
                  <a:pos x="569" y="456"/>
                </a:cxn>
                <a:cxn ang="0">
                  <a:pos x="591" y="455"/>
                </a:cxn>
                <a:cxn ang="0">
                  <a:pos x="614" y="455"/>
                </a:cxn>
                <a:cxn ang="0">
                  <a:pos x="638" y="454"/>
                </a:cxn>
                <a:cxn ang="0">
                  <a:pos x="661" y="454"/>
                </a:cxn>
                <a:cxn ang="0">
                  <a:pos x="684" y="453"/>
                </a:cxn>
                <a:cxn ang="0">
                  <a:pos x="706" y="453"/>
                </a:cxn>
                <a:cxn ang="0">
                  <a:pos x="728" y="453"/>
                </a:cxn>
                <a:cxn ang="0">
                  <a:pos x="748" y="452"/>
                </a:cxn>
                <a:cxn ang="0">
                  <a:pos x="767" y="452"/>
                </a:cxn>
                <a:cxn ang="0">
                  <a:pos x="785" y="452"/>
                </a:cxn>
                <a:cxn ang="0">
                  <a:pos x="803" y="452"/>
                </a:cxn>
                <a:cxn ang="0">
                  <a:pos x="803" y="0"/>
                </a:cxn>
                <a:cxn ang="0">
                  <a:pos x="843" y="2"/>
                </a:cxn>
                <a:cxn ang="0">
                  <a:pos x="872" y="3"/>
                </a:cxn>
                <a:cxn ang="0">
                  <a:pos x="898" y="2"/>
                </a:cxn>
                <a:cxn ang="0">
                  <a:pos x="941" y="0"/>
                </a:cxn>
                <a:cxn ang="0">
                  <a:pos x="941" y="1080"/>
                </a:cxn>
                <a:cxn ang="0">
                  <a:pos x="912" y="1077"/>
                </a:cxn>
                <a:cxn ang="0">
                  <a:pos x="901" y="1076"/>
                </a:cxn>
                <a:cxn ang="0">
                  <a:pos x="894" y="1076"/>
                </a:cxn>
                <a:cxn ang="0">
                  <a:pos x="872" y="1074"/>
                </a:cxn>
                <a:cxn ang="0">
                  <a:pos x="847" y="1076"/>
                </a:cxn>
                <a:cxn ang="0">
                  <a:pos x="828" y="1077"/>
                </a:cxn>
                <a:cxn ang="0">
                  <a:pos x="803" y="1080"/>
                </a:cxn>
                <a:cxn ang="0">
                  <a:pos x="803" y="536"/>
                </a:cxn>
                <a:cxn ang="0">
                  <a:pos x="692" y="534"/>
                </a:cxn>
                <a:cxn ang="0">
                  <a:pos x="562" y="529"/>
                </a:cxn>
                <a:cxn ang="0">
                  <a:pos x="378" y="529"/>
                </a:cxn>
                <a:cxn ang="0">
                  <a:pos x="365" y="529"/>
                </a:cxn>
                <a:cxn ang="0">
                  <a:pos x="349" y="529"/>
                </a:cxn>
                <a:cxn ang="0">
                  <a:pos x="330" y="530"/>
                </a:cxn>
                <a:cxn ang="0">
                  <a:pos x="309" y="530"/>
                </a:cxn>
                <a:cxn ang="0">
                  <a:pos x="288" y="532"/>
                </a:cxn>
                <a:cxn ang="0">
                  <a:pos x="271" y="533"/>
                </a:cxn>
                <a:cxn ang="0">
                  <a:pos x="257" y="533"/>
                </a:cxn>
                <a:cxn ang="0">
                  <a:pos x="249" y="534"/>
                </a:cxn>
                <a:cxn ang="0">
                  <a:pos x="138" y="536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3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/>
              <a:ahLst/>
              <a:cxnLst>
                <a:cxn ang="0">
                  <a:pos x="250" y="1049"/>
                </a:cxn>
                <a:cxn ang="0">
                  <a:pos x="168" y="988"/>
                </a:cxn>
                <a:cxn ang="0">
                  <a:pos x="100" y="910"/>
                </a:cxn>
                <a:cxn ang="0">
                  <a:pos x="49" y="816"/>
                </a:cxn>
                <a:cxn ang="0">
                  <a:pos x="15" y="708"/>
                </a:cxn>
                <a:cxn ang="0">
                  <a:pos x="1" y="589"/>
                </a:cxn>
                <a:cxn ang="0">
                  <a:pos x="4" y="494"/>
                </a:cxn>
                <a:cxn ang="0">
                  <a:pos x="15" y="415"/>
                </a:cxn>
                <a:cxn ang="0">
                  <a:pos x="37" y="341"/>
                </a:cxn>
                <a:cxn ang="0">
                  <a:pos x="69" y="273"/>
                </a:cxn>
                <a:cxn ang="0">
                  <a:pos x="109" y="212"/>
                </a:cxn>
                <a:cxn ang="0">
                  <a:pos x="157" y="159"/>
                </a:cxn>
                <a:cxn ang="0">
                  <a:pos x="213" y="113"/>
                </a:cxn>
                <a:cxn ang="0">
                  <a:pos x="276" y="75"/>
                </a:cxn>
                <a:cxn ang="0">
                  <a:pos x="345" y="44"/>
                </a:cxn>
                <a:cxn ang="0">
                  <a:pos x="417" y="21"/>
                </a:cxn>
                <a:cxn ang="0">
                  <a:pos x="494" y="6"/>
                </a:cxn>
                <a:cxn ang="0">
                  <a:pos x="575" y="0"/>
                </a:cxn>
                <a:cxn ang="0">
                  <a:pos x="682" y="4"/>
                </a:cxn>
                <a:cxn ang="0">
                  <a:pos x="798" y="25"/>
                </a:cxn>
                <a:cxn ang="0">
                  <a:pos x="907" y="61"/>
                </a:cxn>
                <a:cxn ang="0">
                  <a:pos x="907" y="159"/>
                </a:cxn>
                <a:cxn ang="0">
                  <a:pos x="866" y="171"/>
                </a:cxn>
                <a:cxn ang="0">
                  <a:pos x="785" y="113"/>
                </a:cxn>
                <a:cxn ang="0">
                  <a:pos x="694" y="75"/>
                </a:cxn>
                <a:cxn ang="0">
                  <a:pos x="624" y="61"/>
                </a:cxn>
                <a:cxn ang="0">
                  <a:pos x="554" y="60"/>
                </a:cxn>
                <a:cxn ang="0">
                  <a:pos x="491" y="69"/>
                </a:cxn>
                <a:cxn ang="0">
                  <a:pos x="432" y="86"/>
                </a:cxn>
                <a:cxn ang="0">
                  <a:pos x="379" y="111"/>
                </a:cxn>
                <a:cxn ang="0">
                  <a:pos x="330" y="144"/>
                </a:cxn>
                <a:cxn ang="0">
                  <a:pos x="286" y="184"/>
                </a:cxn>
                <a:cxn ang="0">
                  <a:pos x="249" y="231"/>
                </a:cxn>
                <a:cxn ang="0">
                  <a:pos x="206" y="313"/>
                </a:cxn>
                <a:cxn ang="0">
                  <a:pos x="168" y="434"/>
                </a:cxn>
                <a:cxn ang="0">
                  <a:pos x="156" y="564"/>
                </a:cxn>
                <a:cxn ang="0">
                  <a:pos x="169" y="702"/>
                </a:cxn>
                <a:cxn ang="0">
                  <a:pos x="208" y="824"/>
                </a:cxn>
                <a:cxn ang="0">
                  <a:pos x="273" y="924"/>
                </a:cxn>
                <a:cxn ang="0">
                  <a:pos x="358" y="998"/>
                </a:cxn>
                <a:cxn ang="0">
                  <a:pos x="461" y="1045"/>
                </a:cxn>
                <a:cxn ang="0">
                  <a:pos x="577" y="1060"/>
                </a:cxn>
                <a:cxn ang="0">
                  <a:pos x="653" y="1055"/>
                </a:cxn>
                <a:cxn ang="0">
                  <a:pos x="725" y="1037"/>
                </a:cxn>
                <a:cxn ang="0">
                  <a:pos x="839" y="985"/>
                </a:cxn>
                <a:cxn ang="0">
                  <a:pos x="911" y="934"/>
                </a:cxn>
                <a:cxn ang="0">
                  <a:pos x="827" y="1073"/>
                </a:cxn>
                <a:cxn ang="0">
                  <a:pos x="713" y="1107"/>
                </a:cxn>
                <a:cxn ang="0">
                  <a:pos x="587" y="1122"/>
                </a:cxn>
                <a:cxn ang="0">
                  <a:pos x="462" y="1116"/>
                </a:cxn>
                <a:cxn ang="0">
                  <a:pos x="349" y="1092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4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/>
              <a:ahLst/>
              <a:cxnLst>
                <a:cxn ang="0">
                  <a:pos x="229" y="777"/>
                </a:cxn>
                <a:cxn ang="0">
                  <a:pos x="184" y="901"/>
                </a:cxn>
                <a:cxn ang="0">
                  <a:pos x="147" y="998"/>
                </a:cxn>
                <a:cxn ang="0">
                  <a:pos x="114" y="1104"/>
                </a:cxn>
                <a:cxn ang="0">
                  <a:pos x="88" y="1101"/>
                </a:cxn>
                <a:cxn ang="0">
                  <a:pos x="80" y="1100"/>
                </a:cxn>
                <a:cxn ang="0">
                  <a:pos x="72" y="1100"/>
                </a:cxn>
                <a:cxn ang="0">
                  <a:pos x="54" y="1098"/>
                </a:cxn>
                <a:cxn ang="0">
                  <a:pos x="36" y="1098"/>
                </a:cxn>
                <a:cxn ang="0">
                  <a:pos x="23" y="1100"/>
                </a:cxn>
                <a:cxn ang="0">
                  <a:pos x="0" y="1104"/>
                </a:cxn>
                <a:cxn ang="0">
                  <a:pos x="491" y="0"/>
                </a:cxn>
                <a:cxn ang="0">
                  <a:pos x="528" y="0"/>
                </a:cxn>
                <a:cxn ang="0">
                  <a:pos x="1001" y="1104"/>
                </a:cxn>
                <a:cxn ang="0">
                  <a:pos x="968" y="1101"/>
                </a:cxn>
                <a:cxn ang="0">
                  <a:pos x="957" y="1101"/>
                </a:cxn>
                <a:cxn ang="0">
                  <a:pos x="953" y="1100"/>
                </a:cxn>
                <a:cxn ang="0">
                  <a:pos x="944" y="1100"/>
                </a:cxn>
                <a:cxn ang="0">
                  <a:pos x="919" y="1098"/>
                </a:cxn>
                <a:cxn ang="0">
                  <a:pos x="893" y="1098"/>
                </a:cxn>
                <a:cxn ang="0">
                  <a:pos x="871" y="1100"/>
                </a:cxn>
                <a:cxn ang="0">
                  <a:pos x="836" y="1104"/>
                </a:cxn>
                <a:cxn ang="0">
                  <a:pos x="819" y="1057"/>
                </a:cxn>
                <a:cxn ang="0">
                  <a:pos x="804" y="1018"/>
                </a:cxn>
                <a:cxn ang="0">
                  <a:pos x="793" y="985"/>
                </a:cxn>
                <a:cxn ang="0">
                  <a:pos x="782" y="958"/>
                </a:cxn>
                <a:cxn ang="0">
                  <a:pos x="777" y="941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3" y="854"/>
                </a:cxn>
                <a:cxn ang="0">
                  <a:pos x="733" y="830"/>
                </a:cxn>
                <a:cxn ang="0">
                  <a:pos x="724" y="805"/>
                </a:cxn>
                <a:cxn ang="0">
                  <a:pos x="713" y="780"/>
                </a:cxn>
                <a:cxn ang="0">
                  <a:pos x="703" y="754"/>
                </a:cxn>
                <a:cxn ang="0">
                  <a:pos x="692" y="729"/>
                </a:cxn>
                <a:cxn ang="0">
                  <a:pos x="682" y="703"/>
                </a:cxn>
                <a:cxn ang="0">
                  <a:pos x="670" y="677"/>
                </a:cxn>
                <a:cxn ang="0">
                  <a:pos x="269" y="677"/>
                </a:cxn>
                <a:cxn ang="0">
                  <a:pos x="229" y="777"/>
                </a:cxn>
                <a:cxn ang="0">
                  <a:pos x="646" y="610"/>
                </a:cxn>
                <a:cxn ang="0">
                  <a:pos x="472" y="208"/>
                </a:cxn>
                <a:cxn ang="0">
                  <a:pos x="299" y="610"/>
                </a:cxn>
                <a:cxn ang="0">
                  <a:pos x="646" y="610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/>
              <a:ahLst/>
              <a:cxnLst>
                <a:cxn ang="0">
                  <a:pos x="233" y="587"/>
                </a:cxn>
                <a:cxn ang="0">
                  <a:pos x="194" y="586"/>
                </a:cxn>
                <a:cxn ang="0">
                  <a:pos x="139" y="584"/>
                </a:cxn>
                <a:cxn ang="0">
                  <a:pos x="99" y="1076"/>
                </a:cxn>
                <a:cxn ang="0">
                  <a:pos x="37" y="1076"/>
                </a:cxn>
                <a:cxn ang="0">
                  <a:pos x="283" y="0"/>
                </a:cxn>
                <a:cxn ang="0">
                  <a:pos x="388" y="3"/>
                </a:cxn>
                <a:cxn ang="0">
                  <a:pos x="475" y="13"/>
                </a:cxn>
                <a:cxn ang="0">
                  <a:pos x="544" y="31"/>
                </a:cxn>
                <a:cxn ang="0">
                  <a:pos x="599" y="56"/>
                </a:cxn>
                <a:cxn ang="0">
                  <a:pos x="640" y="91"/>
                </a:cxn>
                <a:cxn ang="0">
                  <a:pos x="667" y="136"/>
                </a:cxn>
                <a:cxn ang="0">
                  <a:pos x="683" y="192"/>
                </a:cxn>
                <a:cxn ang="0">
                  <a:pos x="689" y="258"/>
                </a:cxn>
                <a:cxn ang="0">
                  <a:pos x="683" y="325"/>
                </a:cxn>
                <a:cxn ang="0">
                  <a:pos x="667" y="382"/>
                </a:cxn>
                <a:cxn ang="0">
                  <a:pos x="642" y="431"/>
                </a:cxn>
                <a:cxn ang="0">
                  <a:pos x="605" y="473"/>
                </a:cxn>
                <a:cxn ang="0">
                  <a:pos x="559" y="507"/>
                </a:cxn>
                <a:cxn ang="0">
                  <a:pos x="501" y="537"/>
                </a:cxn>
                <a:cxn ang="0">
                  <a:pos x="432" y="560"/>
                </a:cxn>
                <a:cxn ang="0">
                  <a:pos x="351" y="580"/>
                </a:cxn>
                <a:cxn ang="0">
                  <a:pos x="323" y="585"/>
                </a:cxn>
                <a:cxn ang="0">
                  <a:pos x="286" y="588"/>
                </a:cxn>
                <a:cxn ang="0">
                  <a:pos x="246" y="588"/>
                </a:cxn>
                <a:cxn ang="0">
                  <a:pos x="224" y="524"/>
                </a:cxn>
                <a:cxn ang="0">
                  <a:pos x="260" y="522"/>
                </a:cxn>
                <a:cxn ang="0">
                  <a:pos x="293" y="521"/>
                </a:cxn>
                <a:cxn ang="0">
                  <a:pos x="350" y="513"/>
                </a:cxn>
                <a:cxn ang="0">
                  <a:pos x="399" y="496"/>
                </a:cxn>
                <a:cxn ang="0">
                  <a:pos x="442" y="471"/>
                </a:cxn>
                <a:cxn ang="0">
                  <a:pos x="478" y="442"/>
                </a:cxn>
                <a:cxn ang="0">
                  <a:pos x="506" y="406"/>
                </a:cxn>
                <a:cxn ang="0">
                  <a:pos x="528" y="363"/>
                </a:cxn>
                <a:cxn ang="0">
                  <a:pos x="539" y="317"/>
                </a:cxn>
                <a:cxn ang="0">
                  <a:pos x="544" y="266"/>
                </a:cxn>
                <a:cxn ang="0">
                  <a:pos x="541" y="227"/>
                </a:cxn>
                <a:cxn ang="0">
                  <a:pos x="534" y="191"/>
                </a:cxn>
                <a:cxn ang="0">
                  <a:pos x="520" y="157"/>
                </a:cxn>
                <a:cxn ang="0">
                  <a:pos x="501" y="127"/>
                </a:cxn>
                <a:cxn ang="0">
                  <a:pos x="476" y="103"/>
                </a:cxn>
                <a:cxn ang="0">
                  <a:pos x="445" y="84"/>
                </a:cxn>
                <a:cxn ang="0">
                  <a:pos x="409" y="70"/>
                </a:cxn>
                <a:cxn ang="0">
                  <a:pos x="366" y="64"/>
                </a:cxn>
                <a:cxn ang="0">
                  <a:pos x="337" y="62"/>
                </a:cxn>
                <a:cxn ang="0">
                  <a:pos x="281" y="60"/>
                </a:cxn>
                <a:cxn ang="0">
                  <a:pos x="139" y="60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6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/>
              <a:ahLst/>
              <a:cxnLst>
                <a:cxn ang="0">
                  <a:pos x="139" y="530"/>
                </a:cxn>
                <a:cxn ang="0">
                  <a:pos x="139" y="1081"/>
                </a:cxn>
                <a:cxn ang="0">
                  <a:pos x="111" y="1078"/>
                </a:cxn>
                <a:cxn ang="0">
                  <a:pos x="99" y="1077"/>
                </a:cxn>
                <a:cxn ang="0">
                  <a:pos x="92" y="1077"/>
                </a:cxn>
                <a:cxn ang="0">
                  <a:pos x="69" y="1075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39" y="3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39" y="1"/>
                </a:cxn>
                <a:cxn ang="0">
                  <a:pos x="139" y="488"/>
                </a:cxn>
                <a:cxn ang="0">
                  <a:pos x="143" y="490"/>
                </a:cxn>
                <a:cxn ang="0">
                  <a:pos x="147" y="491"/>
                </a:cxn>
                <a:cxn ang="0">
                  <a:pos x="154" y="490"/>
                </a:cxn>
                <a:cxn ang="0">
                  <a:pos x="161" y="488"/>
                </a:cxn>
                <a:cxn ang="0">
                  <a:pos x="170" y="484"/>
                </a:cxn>
                <a:cxn ang="0">
                  <a:pos x="178" y="479"/>
                </a:cxn>
                <a:cxn ang="0">
                  <a:pos x="185" y="473"/>
                </a:cxn>
                <a:cxn ang="0">
                  <a:pos x="194" y="466"/>
                </a:cxn>
                <a:cxn ang="0">
                  <a:pos x="202" y="459"/>
                </a:cxn>
                <a:cxn ang="0">
                  <a:pos x="212" y="450"/>
                </a:cxn>
                <a:cxn ang="0">
                  <a:pos x="223" y="440"/>
                </a:cxn>
                <a:cxn ang="0">
                  <a:pos x="234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1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7" y="3"/>
                </a:cxn>
                <a:cxn ang="0">
                  <a:pos x="773" y="0"/>
                </a:cxn>
                <a:cxn ang="0">
                  <a:pos x="416" y="345"/>
                </a:cxn>
                <a:cxn ang="0">
                  <a:pos x="283" y="480"/>
                </a:cxn>
                <a:cxn ang="0">
                  <a:pos x="416" y="630"/>
                </a:cxn>
                <a:cxn ang="0">
                  <a:pos x="569" y="804"/>
                </a:cxn>
                <a:cxn ang="0">
                  <a:pos x="666" y="915"/>
                </a:cxn>
                <a:cxn ang="0">
                  <a:pos x="794" y="1073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2" y="1077"/>
                </a:cxn>
                <a:cxn ang="0">
                  <a:pos x="734" y="1077"/>
                </a:cxn>
                <a:cxn ang="0">
                  <a:pos x="707" y="1075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1" y="1001"/>
                </a:cxn>
                <a:cxn ang="0">
                  <a:pos x="535" y="967"/>
                </a:cxn>
                <a:cxn ang="0">
                  <a:pos x="511" y="937"/>
                </a:cxn>
                <a:cxn ang="0">
                  <a:pos x="165" y="535"/>
                </a:cxn>
                <a:cxn ang="0">
                  <a:pos x="160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2" y="526"/>
                </a:cxn>
                <a:cxn ang="0">
                  <a:pos x="141" y="528"/>
                </a:cxn>
                <a:cxn ang="0">
                  <a:pos x="140" y="529"/>
                </a:cxn>
                <a:cxn ang="0">
                  <a:pos x="139" y="530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7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/>
              <a:ahLst/>
              <a:cxnLst>
                <a:cxn ang="0">
                  <a:pos x="396" y="534"/>
                </a:cxn>
                <a:cxn ang="0">
                  <a:pos x="334" y="515"/>
                </a:cxn>
                <a:cxn ang="0">
                  <a:pos x="277" y="489"/>
                </a:cxn>
                <a:cxn ang="0">
                  <a:pos x="224" y="459"/>
                </a:cxn>
                <a:cxn ang="0">
                  <a:pos x="189" y="432"/>
                </a:cxn>
                <a:cxn ang="0">
                  <a:pos x="169" y="411"/>
                </a:cxn>
                <a:cxn ang="0">
                  <a:pos x="151" y="390"/>
                </a:cxn>
                <a:cxn ang="0">
                  <a:pos x="136" y="366"/>
                </a:cxn>
                <a:cxn ang="0">
                  <a:pos x="124" y="341"/>
                </a:cxn>
                <a:cxn ang="0">
                  <a:pos x="116" y="314"/>
                </a:cxn>
                <a:cxn ang="0">
                  <a:pos x="109" y="286"/>
                </a:cxn>
                <a:cxn ang="0">
                  <a:pos x="107" y="256"/>
                </a:cxn>
                <a:cxn ang="0">
                  <a:pos x="106" y="226"/>
                </a:cxn>
                <a:cxn ang="0">
                  <a:pos x="109" y="198"/>
                </a:cxn>
                <a:cxn ang="0">
                  <a:pos x="115" y="171"/>
                </a:cxn>
                <a:cxn ang="0">
                  <a:pos x="122" y="147"/>
                </a:cxn>
                <a:cxn ang="0">
                  <a:pos x="133" y="124"/>
                </a:cxn>
                <a:cxn ang="0">
                  <a:pos x="145" y="103"/>
                </a:cxn>
                <a:cxn ang="0">
                  <a:pos x="161" y="85"/>
                </a:cxn>
                <a:cxn ang="0">
                  <a:pos x="180" y="68"/>
                </a:cxn>
                <a:cxn ang="0">
                  <a:pos x="201" y="53"/>
                </a:cxn>
                <a:cxn ang="0">
                  <a:pos x="226" y="40"/>
                </a:cxn>
                <a:cxn ang="0">
                  <a:pos x="252" y="29"/>
                </a:cxn>
                <a:cxn ang="0">
                  <a:pos x="283" y="19"/>
                </a:cxn>
                <a:cxn ang="0">
                  <a:pos x="317" y="12"/>
                </a:cxn>
                <a:cxn ang="0">
                  <a:pos x="353" y="5"/>
                </a:cxn>
                <a:cxn ang="0">
                  <a:pos x="413" y="1"/>
                </a:cxn>
                <a:cxn ang="0">
                  <a:pos x="790" y="0"/>
                </a:cxn>
                <a:cxn ang="0">
                  <a:pos x="764" y="1079"/>
                </a:cxn>
                <a:cxn ang="0">
                  <a:pos x="745" y="1078"/>
                </a:cxn>
                <a:cxn ang="0">
                  <a:pos x="698" y="1078"/>
                </a:cxn>
                <a:cxn ang="0">
                  <a:pos x="653" y="1081"/>
                </a:cxn>
                <a:cxn ang="0">
                  <a:pos x="591" y="553"/>
                </a:cxn>
                <a:cxn ang="0">
                  <a:pos x="280" y="945"/>
                </a:cxn>
                <a:cxn ang="0">
                  <a:pos x="143" y="1078"/>
                </a:cxn>
                <a:cxn ang="0">
                  <a:pos x="123" y="1076"/>
                </a:cxn>
                <a:cxn ang="0">
                  <a:pos x="91" y="1075"/>
                </a:cxn>
                <a:cxn ang="0">
                  <a:pos x="36" y="1079"/>
                </a:cxn>
                <a:cxn ang="0">
                  <a:pos x="30" y="1041"/>
                </a:cxn>
                <a:cxn ang="0">
                  <a:pos x="430" y="540"/>
                </a:cxn>
                <a:cxn ang="0">
                  <a:pos x="484" y="56"/>
                </a:cxn>
                <a:cxn ang="0">
                  <a:pos x="436" y="59"/>
                </a:cxn>
                <a:cxn ang="0">
                  <a:pos x="400" y="65"/>
                </a:cxn>
                <a:cxn ang="0">
                  <a:pos x="361" y="76"/>
                </a:cxn>
                <a:cxn ang="0">
                  <a:pos x="329" y="91"/>
                </a:cxn>
                <a:cxn ang="0">
                  <a:pos x="301" y="112"/>
                </a:cxn>
                <a:cxn ang="0">
                  <a:pos x="280" y="137"/>
                </a:cxn>
                <a:cxn ang="0">
                  <a:pos x="263" y="166"/>
                </a:cxn>
                <a:cxn ang="0">
                  <a:pos x="252" y="200"/>
                </a:cxn>
                <a:cxn ang="0">
                  <a:pos x="247" y="238"/>
                </a:cxn>
                <a:cxn ang="0">
                  <a:pos x="247" y="280"/>
                </a:cxn>
                <a:cxn ang="0">
                  <a:pos x="254" y="321"/>
                </a:cxn>
                <a:cxn ang="0">
                  <a:pos x="268" y="358"/>
                </a:cxn>
                <a:cxn ang="0">
                  <a:pos x="288" y="391"/>
                </a:cxn>
                <a:cxn ang="0">
                  <a:pos x="316" y="419"/>
                </a:cxn>
                <a:cxn ang="0">
                  <a:pos x="348" y="445"/>
                </a:cxn>
                <a:cxn ang="0">
                  <a:pos x="385" y="464"/>
                </a:cxn>
                <a:cxn ang="0">
                  <a:pos x="426" y="480"/>
                </a:cxn>
                <a:cxn ang="0">
                  <a:pos x="476" y="489"/>
                </a:cxn>
                <a:cxn ang="0">
                  <a:pos x="540" y="494"/>
                </a:cxn>
                <a:cxn ang="0">
                  <a:pos x="653" y="495"/>
                </a:cxn>
                <a:cxn ang="0">
                  <a:pos x="589" y="56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/>
              <a:ahLst/>
              <a:cxnLst>
                <a:cxn ang="0">
                  <a:pos x="138" y="824"/>
                </a:cxn>
                <a:cxn ang="0">
                  <a:pos x="154" y="824"/>
                </a:cxn>
                <a:cxn ang="0">
                  <a:pos x="872" y="0"/>
                </a:cxn>
                <a:cxn ang="0">
                  <a:pos x="941" y="0"/>
                </a:cxn>
                <a:cxn ang="0">
                  <a:pos x="941" y="1081"/>
                </a:cxn>
                <a:cxn ang="0">
                  <a:pos x="921" y="1079"/>
                </a:cxn>
                <a:cxn ang="0">
                  <a:pos x="903" y="1076"/>
                </a:cxn>
                <a:cxn ang="0">
                  <a:pos x="886" y="1076"/>
                </a:cxn>
                <a:cxn ang="0">
                  <a:pos x="872" y="1075"/>
                </a:cxn>
                <a:cxn ang="0">
                  <a:pos x="859" y="1076"/>
                </a:cxn>
                <a:cxn ang="0">
                  <a:pos x="843" y="1076"/>
                </a:cxn>
                <a:cxn ang="0">
                  <a:pos x="824" y="1079"/>
                </a:cxn>
                <a:cxn ang="0">
                  <a:pos x="803" y="1081"/>
                </a:cxn>
                <a:cxn ang="0">
                  <a:pos x="803" y="219"/>
                </a:cxn>
                <a:cxn ang="0">
                  <a:pos x="786" y="219"/>
                </a:cxn>
                <a:cxn ang="0">
                  <a:pos x="129" y="984"/>
                </a:cxn>
                <a:cxn ang="0">
                  <a:pos x="106" y="1011"/>
                </a:cxn>
                <a:cxn ang="0">
                  <a:pos x="83" y="1036"/>
                </a:cxn>
                <a:cxn ang="0">
                  <a:pos x="64" y="1059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3"/>
                </a:cxn>
                <a:cxn ang="0">
                  <a:pos x="44" y="4"/>
                </a:cxn>
                <a:cxn ang="0">
                  <a:pos x="69" y="4"/>
                </a:cxn>
                <a:cxn ang="0">
                  <a:pos x="138" y="0"/>
                </a:cxn>
                <a:cxn ang="0">
                  <a:pos x="138" y="824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96" y="3"/>
                </a:cxn>
                <a:cxn ang="0">
                  <a:pos x="139" y="0"/>
                </a:cxn>
                <a:cxn ang="0">
                  <a:pos x="139" y="453"/>
                </a:cxn>
                <a:cxn ang="0">
                  <a:pos x="472" y="461"/>
                </a:cxn>
                <a:cxn ang="0">
                  <a:pos x="489" y="460"/>
                </a:cxn>
                <a:cxn ang="0">
                  <a:pos x="509" y="460"/>
                </a:cxn>
                <a:cxn ang="0">
                  <a:pos x="528" y="459"/>
                </a:cxn>
                <a:cxn ang="0">
                  <a:pos x="549" y="459"/>
                </a:cxn>
                <a:cxn ang="0">
                  <a:pos x="570" y="458"/>
                </a:cxn>
                <a:cxn ang="0">
                  <a:pos x="592" y="457"/>
                </a:cxn>
                <a:cxn ang="0">
                  <a:pos x="614" y="457"/>
                </a:cxn>
                <a:cxn ang="0">
                  <a:pos x="639" y="456"/>
                </a:cxn>
                <a:cxn ang="0">
                  <a:pos x="662" y="456"/>
                </a:cxn>
                <a:cxn ang="0">
                  <a:pos x="684" y="454"/>
                </a:cxn>
                <a:cxn ang="0">
                  <a:pos x="707" y="454"/>
                </a:cxn>
                <a:cxn ang="0">
                  <a:pos x="727" y="454"/>
                </a:cxn>
                <a:cxn ang="0">
                  <a:pos x="747" y="453"/>
                </a:cxn>
                <a:cxn ang="0">
                  <a:pos x="766" y="453"/>
                </a:cxn>
                <a:cxn ang="0">
                  <a:pos x="785" y="453"/>
                </a:cxn>
                <a:cxn ang="0">
                  <a:pos x="802" y="453"/>
                </a:cxn>
                <a:cxn ang="0">
                  <a:pos x="802" y="0"/>
                </a:cxn>
                <a:cxn ang="0">
                  <a:pos x="843" y="3"/>
                </a:cxn>
                <a:cxn ang="0">
                  <a:pos x="873" y="4"/>
                </a:cxn>
                <a:cxn ang="0">
                  <a:pos x="900" y="3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13" y="1079"/>
                </a:cxn>
                <a:cxn ang="0">
                  <a:pos x="902" y="1079"/>
                </a:cxn>
                <a:cxn ang="0">
                  <a:pos x="894" y="1078"/>
                </a:cxn>
                <a:cxn ang="0">
                  <a:pos x="873" y="1075"/>
                </a:cxn>
                <a:cxn ang="0">
                  <a:pos x="849" y="1078"/>
                </a:cxn>
                <a:cxn ang="0">
                  <a:pos x="827" y="1079"/>
                </a:cxn>
                <a:cxn ang="0">
                  <a:pos x="802" y="1081"/>
                </a:cxn>
                <a:cxn ang="0">
                  <a:pos x="802" y="537"/>
                </a:cxn>
                <a:cxn ang="0">
                  <a:pos x="692" y="535"/>
                </a:cxn>
                <a:cxn ang="0">
                  <a:pos x="564" y="529"/>
                </a:cxn>
                <a:cxn ang="0">
                  <a:pos x="379" y="529"/>
                </a:cxn>
                <a:cxn ang="0">
                  <a:pos x="367" y="529"/>
                </a:cxn>
                <a:cxn ang="0">
                  <a:pos x="351" y="530"/>
                </a:cxn>
                <a:cxn ang="0">
                  <a:pos x="332" y="530"/>
                </a:cxn>
                <a:cxn ang="0">
                  <a:pos x="310" y="531"/>
                </a:cxn>
                <a:cxn ang="0">
                  <a:pos x="289" y="533"/>
                </a:cxn>
                <a:cxn ang="0">
                  <a:pos x="272" y="534"/>
                </a:cxn>
                <a:cxn ang="0">
                  <a:pos x="259" y="535"/>
                </a:cxn>
                <a:cxn ang="0">
                  <a:pos x="250" y="535"/>
                </a:cxn>
                <a:cxn ang="0">
                  <a:pos x="139" y="537"/>
                </a:cxn>
                <a:cxn ang="0">
                  <a:pos x="139" y="1081"/>
                </a:cxn>
                <a:cxn ang="0">
                  <a:pos x="110" y="1079"/>
                </a:cxn>
                <a:cxn ang="0">
                  <a:pos x="99" y="1079"/>
                </a:cxn>
                <a:cxn ang="0">
                  <a:pos x="91" y="1078"/>
                </a:cxn>
                <a:cxn ang="0">
                  <a:pos x="69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40" y="3"/>
                </a:cxn>
                <a:cxn ang="0">
                  <a:pos x="69" y="4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0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/>
              <a:ahLst/>
              <a:cxnLst>
                <a:cxn ang="0">
                  <a:pos x="266" y="999"/>
                </a:cxn>
                <a:cxn ang="0">
                  <a:pos x="318" y="998"/>
                </a:cxn>
                <a:cxn ang="0">
                  <a:pos x="362" y="997"/>
                </a:cxn>
                <a:cxn ang="0">
                  <a:pos x="397" y="996"/>
                </a:cxn>
                <a:cxn ang="0">
                  <a:pos x="425" y="996"/>
                </a:cxn>
                <a:cxn ang="0">
                  <a:pos x="440" y="996"/>
                </a:cxn>
                <a:cxn ang="0">
                  <a:pos x="456" y="995"/>
                </a:cxn>
                <a:cxn ang="0">
                  <a:pos x="472" y="994"/>
                </a:cxn>
                <a:cxn ang="0">
                  <a:pos x="488" y="994"/>
                </a:cxn>
                <a:cxn ang="0">
                  <a:pos x="505" y="990"/>
                </a:cxn>
                <a:cxn ang="0">
                  <a:pos x="524" y="987"/>
                </a:cxn>
                <a:cxn ang="0">
                  <a:pos x="545" y="984"/>
                </a:cxn>
                <a:cxn ang="0">
                  <a:pos x="571" y="981"/>
                </a:cxn>
                <a:cxn ang="0">
                  <a:pos x="569" y="998"/>
                </a:cxn>
                <a:cxn ang="0">
                  <a:pos x="565" y="1014"/>
                </a:cxn>
                <a:cxn ang="0">
                  <a:pos x="564" y="1030"/>
                </a:cxn>
                <a:cxn ang="0">
                  <a:pos x="565" y="1042"/>
                </a:cxn>
                <a:cxn ang="0">
                  <a:pos x="565" y="1051"/>
                </a:cxn>
                <a:cxn ang="0">
                  <a:pos x="571" y="1075"/>
                </a:cxn>
                <a:cxn ang="0">
                  <a:pos x="0" y="1075"/>
                </a:cxn>
                <a:cxn ang="0">
                  <a:pos x="0" y="0"/>
                </a:cxn>
                <a:cxn ang="0">
                  <a:pos x="559" y="0"/>
                </a:cxn>
                <a:cxn ang="0">
                  <a:pos x="557" y="29"/>
                </a:cxn>
                <a:cxn ang="0">
                  <a:pos x="556" y="49"/>
                </a:cxn>
                <a:cxn ang="0">
                  <a:pos x="557" y="67"/>
                </a:cxn>
                <a:cxn ang="0">
                  <a:pos x="559" y="96"/>
                </a:cxn>
                <a:cxn ang="0">
                  <a:pos x="540" y="91"/>
                </a:cxn>
                <a:cxn ang="0">
                  <a:pos x="523" y="88"/>
                </a:cxn>
                <a:cxn ang="0">
                  <a:pos x="508" y="86"/>
                </a:cxn>
                <a:cxn ang="0">
                  <a:pos x="497" y="84"/>
                </a:cxn>
                <a:cxn ang="0">
                  <a:pos x="478" y="82"/>
                </a:cxn>
                <a:cxn ang="0">
                  <a:pos x="457" y="80"/>
                </a:cxn>
                <a:cxn ang="0">
                  <a:pos x="438" y="79"/>
                </a:cxn>
                <a:cxn ang="0">
                  <a:pos x="419" y="78"/>
                </a:cxn>
                <a:cxn ang="0">
                  <a:pos x="261" y="76"/>
                </a:cxn>
                <a:cxn ang="0">
                  <a:pos x="139" y="76"/>
                </a:cxn>
                <a:cxn ang="0">
                  <a:pos x="139" y="471"/>
                </a:cxn>
                <a:cxn ang="0">
                  <a:pos x="427" y="471"/>
                </a:cxn>
                <a:cxn ang="0">
                  <a:pos x="473" y="467"/>
                </a:cxn>
                <a:cxn ang="0">
                  <a:pos x="524" y="463"/>
                </a:cxn>
                <a:cxn ang="0">
                  <a:pos x="521" y="487"/>
                </a:cxn>
                <a:cxn ang="0">
                  <a:pos x="520" y="504"/>
                </a:cxn>
                <a:cxn ang="0">
                  <a:pos x="521" y="521"/>
                </a:cxn>
                <a:cxn ang="0">
                  <a:pos x="524" y="548"/>
                </a:cxn>
                <a:cxn ang="0">
                  <a:pos x="473" y="545"/>
                </a:cxn>
                <a:cxn ang="0">
                  <a:pos x="427" y="540"/>
                </a:cxn>
                <a:cxn ang="0">
                  <a:pos x="139" y="540"/>
                </a:cxn>
                <a:cxn ang="0">
                  <a:pos x="139" y="1002"/>
                </a:cxn>
                <a:cxn ang="0">
                  <a:pos x="153" y="1001"/>
                </a:cxn>
                <a:cxn ang="0">
                  <a:pos x="179" y="1001"/>
                </a:cxn>
                <a:cxn ang="0">
                  <a:pos x="217" y="1000"/>
                </a:cxn>
                <a:cxn ang="0">
                  <a:pos x="266" y="999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1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/>
              <a:ahLst/>
              <a:cxnLst>
                <a:cxn ang="0">
                  <a:pos x="140" y="1004"/>
                </a:cxn>
                <a:cxn ang="0">
                  <a:pos x="489" y="1004"/>
                </a:cxn>
                <a:cxn ang="0">
                  <a:pos x="489" y="0"/>
                </a:cxn>
                <a:cxn ang="0">
                  <a:pos x="506" y="2"/>
                </a:cxn>
                <a:cxn ang="0">
                  <a:pos x="524" y="4"/>
                </a:cxn>
                <a:cxn ang="0">
                  <a:pos x="541" y="4"/>
                </a:cxn>
                <a:cxn ang="0">
                  <a:pos x="559" y="5"/>
                </a:cxn>
                <a:cxn ang="0">
                  <a:pos x="581" y="4"/>
                </a:cxn>
                <a:cxn ang="0">
                  <a:pos x="599" y="4"/>
                </a:cxn>
                <a:cxn ang="0">
                  <a:pos x="615" y="2"/>
                </a:cxn>
                <a:cxn ang="0">
                  <a:pos x="627" y="0"/>
                </a:cxn>
                <a:cxn ang="0">
                  <a:pos x="627" y="1004"/>
                </a:cxn>
                <a:cxn ang="0">
                  <a:pos x="978" y="1004"/>
                </a:cxn>
                <a:cxn ang="0">
                  <a:pos x="978" y="0"/>
                </a:cxn>
                <a:cxn ang="0">
                  <a:pos x="995" y="2"/>
                </a:cxn>
                <a:cxn ang="0">
                  <a:pos x="1012" y="4"/>
                </a:cxn>
                <a:cxn ang="0">
                  <a:pos x="1029" y="4"/>
                </a:cxn>
                <a:cxn ang="0">
                  <a:pos x="1047" y="5"/>
                </a:cxn>
                <a:cxn ang="0">
                  <a:pos x="1065" y="4"/>
                </a:cxn>
                <a:cxn ang="0">
                  <a:pos x="1082" y="4"/>
                </a:cxn>
                <a:cxn ang="0">
                  <a:pos x="1100" y="2"/>
                </a:cxn>
                <a:cxn ang="0">
                  <a:pos x="1117" y="0"/>
                </a:cxn>
                <a:cxn ang="0">
                  <a:pos x="1117" y="1086"/>
                </a:cxn>
                <a:cxn ang="0">
                  <a:pos x="1086" y="1086"/>
                </a:cxn>
                <a:cxn ang="0">
                  <a:pos x="1052" y="1086"/>
                </a:cxn>
                <a:cxn ang="0">
                  <a:pos x="1012" y="1085"/>
                </a:cxn>
                <a:cxn ang="0">
                  <a:pos x="969" y="1085"/>
                </a:cxn>
                <a:cxn ang="0">
                  <a:pos x="944" y="1084"/>
                </a:cxn>
                <a:cxn ang="0">
                  <a:pos x="920" y="1084"/>
                </a:cxn>
                <a:cxn ang="0">
                  <a:pos x="896" y="1084"/>
                </a:cxn>
                <a:cxn ang="0">
                  <a:pos x="870" y="1084"/>
                </a:cxn>
                <a:cxn ang="0">
                  <a:pos x="844" y="1083"/>
                </a:cxn>
                <a:cxn ang="0">
                  <a:pos x="818" y="1083"/>
                </a:cxn>
                <a:cxn ang="0">
                  <a:pos x="791" y="1083"/>
                </a:cxn>
                <a:cxn ang="0">
                  <a:pos x="763" y="1083"/>
                </a:cxn>
                <a:cxn ang="0">
                  <a:pos x="736" y="1081"/>
                </a:cxn>
                <a:cxn ang="0">
                  <a:pos x="709" y="1081"/>
                </a:cxn>
                <a:cxn ang="0">
                  <a:pos x="683" y="1081"/>
                </a:cxn>
                <a:cxn ang="0">
                  <a:pos x="657" y="1081"/>
                </a:cxn>
                <a:cxn ang="0">
                  <a:pos x="632" y="1080"/>
                </a:cxn>
                <a:cxn ang="0">
                  <a:pos x="606" y="1080"/>
                </a:cxn>
                <a:cxn ang="0">
                  <a:pos x="582" y="1080"/>
                </a:cxn>
                <a:cxn ang="0">
                  <a:pos x="559" y="1080"/>
                </a:cxn>
                <a:cxn ang="0">
                  <a:pos x="197" y="1080"/>
                </a:cxn>
                <a:cxn ang="0">
                  <a:pos x="172" y="1081"/>
                </a:cxn>
                <a:cxn ang="0">
                  <a:pos x="143" y="1081"/>
                </a:cxn>
                <a:cxn ang="0">
                  <a:pos x="112" y="1083"/>
                </a:cxn>
                <a:cxn ang="0">
                  <a:pos x="77" y="1084"/>
                </a:cxn>
                <a:cxn ang="0">
                  <a:pos x="45" y="1084"/>
                </a:cxn>
                <a:cxn ang="0">
                  <a:pos x="22" y="1085"/>
                </a:cxn>
                <a:cxn ang="0">
                  <a:pos x="7" y="1086"/>
                </a:cxn>
                <a:cxn ang="0">
                  <a:pos x="0" y="1086"/>
                </a:cxn>
                <a:cxn ang="0">
                  <a:pos x="0" y="0"/>
                </a:cxn>
                <a:cxn ang="0">
                  <a:pos x="16" y="2"/>
                </a:cxn>
                <a:cxn ang="0">
                  <a:pos x="33" y="4"/>
                </a:cxn>
                <a:cxn ang="0">
                  <a:pos x="51" y="4"/>
                </a:cxn>
                <a:cxn ang="0">
                  <a:pos x="69" y="5"/>
                </a:cxn>
                <a:cxn ang="0">
                  <a:pos x="86" y="4"/>
                </a:cxn>
                <a:cxn ang="0">
                  <a:pos x="104" y="4"/>
                </a:cxn>
                <a:cxn ang="0">
                  <a:pos x="122" y="2"/>
                </a:cxn>
                <a:cxn ang="0">
                  <a:pos x="140" y="0"/>
                </a:cxn>
                <a:cxn ang="0">
                  <a:pos x="140" y="1004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2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1081"/>
                </a:cxn>
                <a:cxn ang="0">
                  <a:pos x="111" y="1078"/>
                </a:cxn>
                <a:cxn ang="0">
                  <a:pos x="26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7" y="2"/>
                </a:cxn>
                <a:cxn ang="0">
                  <a:pos x="34" y="3"/>
                </a:cxn>
                <a:cxn ang="0">
                  <a:pos x="52" y="4"/>
                </a:cxn>
                <a:cxn ang="0">
                  <a:pos x="70" y="4"/>
                </a:cxn>
                <a:cxn ang="0">
                  <a:pos x="91" y="4"/>
                </a:cxn>
                <a:cxn ang="0">
                  <a:pos x="110" y="3"/>
                </a:cxn>
                <a:cxn ang="0">
                  <a:pos x="126" y="2"/>
                </a:cxn>
                <a:cxn ang="0">
                  <a:pos x="140" y="0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3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138" y="0"/>
                </a:cxn>
                <a:cxn ang="0">
                  <a:pos x="282" y="488"/>
                </a:cxn>
                <a:cxn ang="0">
                  <a:pos x="353" y="491"/>
                </a:cxn>
                <a:cxn ang="0">
                  <a:pos x="418" y="495"/>
                </a:cxn>
                <a:cxn ang="0">
                  <a:pos x="474" y="502"/>
                </a:cxn>
                <a:cxn ang="0">
                  <a:pos x="521" y="513"/>
                </a:cxn>
                <a:cxn ang="0">
                  <a:pos x="563" y="527"/>
                </a:cxn>
                <a:cxn ang="0">
                  <a:pos x="598" y="546"/>
                </a:cxn>
                <a:cxn ang="0">
                  <a:pos x="626" y="568"/>
                </a:cxn>
                <a:cxn ang="0">
                  <a:pos x="648" y="595"/>
                </a:cxn>
                <a:cxn ang="0">
                  <a:pos x="666" y="625"/>
                </a:cxn>
                <a:cxn ang="0">
                  <a:pos x="678" y="661"/>
                </a:cxn>
                <a:cxn ang="0">
                  <a:pos x="686" y="702"/>
                </a:cxn>
                <a:cxn ang="0">
                  <a:pos x="688" y="747"/>
                </a:cxn>
                <a:cxn ang="0">
                  <a:pos x="687" y="781"/>
                </a:cxn>
                <a:cxn ang="0">
                  <a:pos x="682" y="814"/>
                </a:cxn>
                <a:cxn ang="0">
                  <a:pos x="677" y="844"/>
                </a:cxn>
                <a:cxn ang="0">
                  <a:pos x="669" y="873"/>
                </a:cxn>
                <a:cxn ang="0">
                  <a:pos x="657" y="898"/>
                </a:cxn>
                <a:cxn ang="0">
                  <a:pos x="644" y="923"/>
                </a:cxn>
                <a:cxn ang="0">
                  <a:pos x="627" y="944"/>
                </a:cxn>
                <a:cxn ang="0">
                  <a:pos x="609" y="964"/>
                </a:cxn>
                <a:cxn ang="0">
                  <a:pos x="587" y="982"/>
                </a:cxn>
                <a:cxn ang="0">
                  <a:pos x="563" y="999"/>
                </a:cxn>
                <a:cxn ang="0">
                  <a:pos x="535" y="1015"/>
                </a:cxn>
                <a:cxn ang="0">
                  <a:pos x="504" y="1029"/>
                </a:cxn>
                <a:cxn ang="0">
                  <a:pos x="470" y="1041"/>
                </a:cxn>
                <a:cxn ang="0">
                  <a:pos x="433" y="1052"/>
                </a:cxn>
                <a:cxn ang="0">
                  <a:pos x="352" y="1070"/>
                </a:cxn>
                <a:cxn ang="0">
                  <a:pos x="321" y="1072"/>
                </a:cxn>
                <a:cxn ang="0">
                  <a:pos x="275" y="1074"/>
                </a:cxn>
                <a:cxn ang="0">
                  <a:pos x="213" y="1076"/>
                </a:cxn>
                <a:cxn ang="0">
                  <a:pos x="141" y="1078"/>
                </a:cxn>
                <a:cxn ang="0">
                  <a:pos x="0" y="0"/>
                </a:cxn>
                <a:cxn ang="0">
                  <a:pos x="514" y="881"/>
                </a:cxn>
                <a:cxn ang="0">
                  <a:pos x="527" y="852"/>
                </a:cxn>
                <a:cxn ang="0">
                  <a:pos x="536" y="822"/>
                </a:cxn>
                <a:cxn ang="0">
                  <a:pos x="541" y="790"/>
                </a:cxn>
                <a:cxn ang="0">
                  <a:pos x="544" y="755"/>
                </a:cxn>
                <a:cxn ang="0">
                  <a:pos x="540" y="714"/>
                </a:cxn>
                <a:cxn ang="0">
                  <a:pos x="532" y="677"/>
                </a:cxn>
                <a:cxn ang="0">
                  <a:pos x="518" y="644"/>
                </a:cxn>
                <a:cxn ang="0">
                  <a:pos x="498" y="615"/>
                </a:cxn>
                <a:cxn ang="0">
                  <a:pos x="474" y="590"/>
                </a:cxn>
                <a:cxn ang="0">
                  <a:pos x="443" y="571"/>
                </a:cxn>
                <a:cxn ang="0">
                  <a:pos x="407" y="558"/>
                </a:cxn>
                <a:cxn ang="0">
                  <a:pos x="366" y="552"/>
                </a:cxn>
                <a:cxn ang="0">
                  <a:pos x="347" y="550"/>
                </a:cxn>
                <a:cxn ang="0">
                  <a:pos x="329" y="549"/>
                </a:cxn>
                <a:cxn ang="0">
                  <a:pos x="304" y="549"/>
                </a:cxn>
                <a:cxn ang="0">
                  <a:pos x="269" y="548"/>
                </a:cxn>
                <a:cxn ang="0">
                  <a:pos x="138" y="1012"/>
                </a:cxn>
                <a:cxn ang="0">
                  <a:pos x="313" y="1009"/>
                </a:cxn>
                <a:cxn ang="0">
                  <a:pos x="349" y="1002"/>
                </a:cxn>
                <a:cxn ang="0">
                  <a:pos x="382" y="992"/>
                </a:cxn>
                <a:cxn ang="0">
                  <a:pos x="412" y="978"/>
                </a:cxn>
                <a:cxn ang="0">
                  <a:pos x="441" y="962"/>
                </a:cxn>
                <a:cxn ang="0">
                  <a:pos x="466" y="942"/>
                </a:cxn>
                <a:cxn ang="0">
                  <a:pos x="487" y="919"/>
                </a:cxn>
                <a:cxn ang="0">
                  <a:pos x="507" y="895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4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/>
              <a:ahLst/>
              <a:cxnLst>
                <a:cxn ang="0">
                  <a:pos x="333" y="1015"/>
                </a:cxn>
                <a:cxn ang="0">
                  <a:pos x="402" y="1000"/>
                </a:cxn>
                <a:cxn ang="0">
                  <a:pos x="462" y="970"/>
                </a:cxn>
                <a:cxn ang="0">
                  <a:pos x="508" y="926"/>
                </a:cxn>
                <a:cxn ang="0">
                  <a:pos x="542" y="871"/>
                </a:cxn>
                <a:cxn ang="0">
                  <a:pos x="559" y="807"/>
                </a:cxn>
                <a:cxn ang="0">
                  <a:pos x="559" y="730"/>
                </a:cxn>
                <a:cxn ang="0">
                  <a:pos x="539" y="659"/>
                </a:cxn>
                <a:cxn ang="0">
                  <a:pos x="499" y="607"/>
                </a:cxn>
                <a:cxn ang="0">
                  <a:pos x="443" y="571"/>
                </a:cxn>
                <a:cxn ang="0">
                  <a:pos x="371" y="548"/>
                </a:cxn>
                <a:cxn ang="0">
                  <a:pos x="284" y="537"/>
                </a:cxn>
                <a:cxn ang="0">
                  <a:pos x="140" y="1017"/>
                </a:cxn>
                <a:cxn ang="0">
                  <a:pos x="195" y="474"/>
                </a:cxn>
                <a:cxn ang="0">
                  <a:pos x="314" y="469"/>
                </a:cxn>
                <a:cxn ang="0">
                  <a:pos x="410" y="444"/>
                </a:cxn>
                <a:cxn ang="0">
                  <a:pos x="461" y="412"/>
                </a:cxn>
                <a:cxn ang="0">
                  <a:pos x="498" y="367"/>
                </a:cxn>
                <a:cxn ang="0">
                  <a:pos x="523" y="312"/>
                </a:cxn>
                <a:cxn ang="0">
                  <a:pos x="530" y="252"/>
                </a:cxn>
                <a:cxn ang="0">
                  <a:pos x="523" y="187"/>
                </a:cxn>
                <a:cxn ang="0">
                  <a:pos x="500" y="137"/>
                </a:cxn>
                <a:cxn ang="0">
                  <a:pos x="462" y="100"/>
                </a:cxn>
                <a:cxn ang="0">
                  <a:pos x="410" y="77"/>
                </a:cxn>
                <a:cxn ang="0">
                  <a:pos x="343" y="64"/>
                </a:cxn>
                <a:cxn ang="0">
                  <a:pos x="262" y="60"/>
                </a:cxn>
                <a:cxn ang="0">
                  <a:pos x="374" y="1"/>
                </a:cxn>
                <a:cxn ang="0">
                  <a:pos x="471" y="12"/>
                </a:cxn>
                <a:cxn ang="0">
                  <a:pos x="548" y="33"/>
                </a:cxn>
                <a:cxn ang="0">
                  <a:pos x="607" y="68"/>
                </a:cxn>
                <a:cxn ang="0">
                  <a:pos x="647" y="116"/>
                </a:cxn>
                <a:cxn ang="0">
                  <a:pos x="666" y="181"/>
                </a:cxn>
                <a:cxn ang="0">
                  <a:pos x="668" y="244"/>
                </a:cxn>
                <a:cxn ang="0">
                  <a:pos x="659" y="294"/>
                </a:cxn>
                <a:cxn ang="0">
                  <a:pos x="629" y="360"/>
                </a:cxn>
                <a:cxn ang="0">
                  <a:pos x="561" y="431"/>
                </a:cxn>
                <a:cxn ang="0">
                  <a:pos x="473" y="480"/>
                </a:cxn>
                <a:cxn ang="0">
                  <a:pos x="443" y="499"/>
                </a:cxn>
                <a:cxn ang="0">
                  <a:pos x="492" y="508"/>
                </a:cxn>
                <a:cxn ang="0">
                  <a:pos x="545" y="522"/>
                </a:cxn>
                <a:cxn ang="0">
                  <a:pos x="591" y="545"/>
                </a:cxn>
                <a:cxn ang="0">
                  <a:pos x="632" y="572"/>
                </a:cxn>
                <a:cxn ang="0">
                  <a:pos x="667" y="609"/>
                </a:cxn>
                <a:cxn ang="0">
                  <a:pos x="693" y="657"/>
                </a:cxn>
                <a:cxn ang="0">
                  <a:pos x="706" y="713"/>
                </a:cxn>
                <a:cxn ang="0">
                  <a:pos x="705" y="787"/>
                </a:cxn>
                <a:cxn ang="0">
                  <a:pos x="688" y="862"/>
                </a:cxn>
                <a:cxn ang="0">
                  <a:pos x="653" y="929"/>
                </a:cxn>
                <a:cxn ang="0">
                  <a:pos x="599" y="987"/>
                </a:cxn>
                <a:cxn ang="0">
                  <a:pos x="545" y="1025"/>
                </a:cxn>
                <a:cxn ang="0">
                  <a:pos x="470" y="1055"/>
                </a:cxn>
                <a:cxn ang="0">
                  <a:pos x="361" y="107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/>
              <a:ahLst/>
              <a:cxnLst>
                <a:cxn ang="0">
                  <a:pos x="91" y="887"/>
                </a:cxn>
                <a:cxn ang="0">
                  <a:pos x="31" y="764"/>
                </a:cxn>
                <a:cxn ang="0">
                  <a:pos x="2" y="626"/>
                </a:cxn>
                <a:cxn ang="0">
                  <a:pos x="5" y="471"/>
                </a:cxn>
                <a:cxn ang="0">
                  <a:pos x="43" y="332"/>
                </a:cxn>
                <a:cxn ang="0">
                  <a:pos x="113" y="213"/>
                </a:cxn>
                <a:cxn ang="0">
                  <a:pos x="210" y="118"/>
                </a:cxn>
                <a:cxn ang="0">
                  <a:pos x="327" y="51"/>
                </a:cxn>
                <a:cxn ang="0">
                  <a:pos x="464" y="9"/>
                </a:cxn>
                <a:cxn ang="0">
                  <a:pos x="611" y="1"/>
                </a:cxn>
                <a:cxn ang="0">
                  <a:pos x="751" y="18"/>
                </a:cxn>
                <a:cxn ang="0">
                  <a:pos x="882" y="61"/>
                </a:cxn>
                <a:cxn ang="0">
                  <a:pos x="998" y="130"/>
                </a:cxn>
                <a:cxn ang="0">
                  <a:pos x="1089" y="227"/>
                </a:cxn>
                <a:cxn ang="0">
                  <a:pos x="1153" y="353"/>
                </a:cxn>
                <a:cxn ang="0">
                  <a:pos x="1180" y="506"/>
                </a:cxn>
                <a:cxn ang="0">
                  <a:pos x="1176" y="623"/>
                </a:cxn>
                <a:cxn ang="0">
                  <a:pos x="1156" y="719"/>
                </a:cxn>
                <a:cxn ang="0">
                  <a:pos x="1122" y="810"/>
                </a:cxn>
                <a:cxn ang="0">
                  <a:pos x="1073" y="891"/>
                </a:cxn>
                <a:cxn ang="0">
                  <a:pos x="1013" y="961"/>
                </a:cxn>
                <a:cxn ang="0">
                  <a:pos x="940" y="1020"/>
                </a:cxn>
                <a:cxn ang="0">
                  <a:pos x="855" y="1065"/>
                </a:cxn>
                <a:cxn ang="0">
                  <a:pos x="763" y="1098"/>
                </a:cxn>
                <a:cxn ang="0">
                  <a:pos x="664" y="1117"/>
                </a:cxn>
                <a:cxn ang="0">
                  <a:pos x="549" y="1121"/>
                </a:cxn>
                <a:cxn ang="0">
                  <a:pos x="399" y="1099"/>
                </a:cxn>
                <a:cxn ang="0">
                  <a:pos x="267" y="1048"/>
                </a:cxn>
                <a:cxn ang="0">
                  <a:pos x="159" y="969"/>
                </a:cxn>
                <a:cxn ang="0">
                  <a:pos x="344" y="998"/>
                </a:cxn>
                <a:cxn ang="0">
                  <a:pos x="439" y="1045"/>
                </a:cxn>
                <a:cxn ang="0">
                  <a:pos x="542" y="1068"/>
                </a:cxn>
                <a:cxn ang="0">
                  <a:pos x="665" y="1063"/>
                </a:cxn>
                <a:cxn ang="0">
                  <a:pos x="781" y="1021"/>
                </a:cxn>
                <a:cxn ang="0">
                  <a:pos x="874" y="950"/>
                </a:cxn>
                <a:cxn ang="0">
                  <a:pos x="943" y="855"/>
                </a:cxn>
                <a:cxn ang="0">
                  <a:pos x="992" y="746"/>
                </a:cxn>
                <a:cxn ang="0">
                  <a:pos x="1019" y="633"/>
                </a:cxn>
                <a:cxn ang="0">
                  <a:pos x="1025" y="514"/>
                </a:cxn>
                <a:cxn ang="0">
                  <a:pos x="1006" y="366"/>
                </a:cxn>
                <a:cxn ang="0">
                  <a:pos x="945" y="229"/>
                </a:cxn>
                <a:cxn ang="0">
                  <a:pos x="885" y="160"/>
                </a:cxn>
                <a:cxn ang="0">
                  <a:pos x="824" y="114"/>
                </a:cxn>
                <a:cxn ang="0">
                  <a:pos x="753" y="80"/>
                </a:cxn>
                <a:cxn ang="0">
                  <a:pos x="644" y="55"/>
                </a:cxn>
                <a:cxn ang="0">
                  <a:pos x="549" y="55"/>
                </a:cxn>
                <a:cxn ang="0">
                  <a:pos x="434" y="80"/>
                </a:cxn>
                <a:cxn ang="0">
                  <a:pos x="337" y="136"/>
                </a:cxn>
                <a:cxn ang="0">
                  <a:pos x="258" y="214"/>
                </a:cxn>
                <a:cxn ang="0">
                  <a:pos x="201" y="318"/>
                </a:cxn>
                <a:cxn ang="0">
                  <a:pos x="166" y="442"/>
                </a:cxn>
                <a:cxn ang="0">
                  <a:pos x="155" y="583"/>
                </a:cxn>
                <a:cxn ang="0">
                  <a:pos x="166" y="716"/>
                </a:cxn>
                <a:cxn ang="0">
                  <a:pos x="204" y="831"/>
                </a:cxn>
                <a:cxn ang="0">
                  <a:pos x="264" y="925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6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/>
              <a:ahLst/>
              <a:cxnLst>
                <a:cxn ang="0">
                  <a:pos x="68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13" y="1079"/>
                </a:cxn>
                <a:cxn ang="0">
                  <a:pos x="901" y="1079"/>
                </a:cxn>
                <a:cxn ang="0">
                  <a:pos x="894" y="1078"/>
                </a:cxn>
                <a:cxn ang="0">
                  <a:pos x="871" y="1075"/>
                </a:cxn>
                <a:cxn ang="0">
                  <a:pos x="847" y="1078"/>
                </a:cxn>
                <a:cxn ang="0">
                  <a:pos x="828" y="1079"/>
                </a:cxn>
                <a:cxn ang="0">
                  <a:pos x="803" y="1081"/>
                </a:cxn>
                <a:cxn ang="0">
                  <a:pos x="803" y="80"/>
                </a:cxn>
                <a:cxn ang="0">
                  <a:pos x="787" y="80"/>
                </a:cxn>
                <a:cxn ang="0">
                  <a:pos x="771" y="80"/>
                </a:cxn>
                <a:cxn ang="0">
                  <a:pos x="752" y="80"/>
                </a:cxn>
                <a:cxn ang="0">
                  <a:pos x="732" y="80"/>
                </a:cxn>
                <a:cxn ang="0">
                  <a:pos x="710" y="79"/>
                </a:cxn>
                <a:cxn ang="0">
                  <a:pos x="687" y="79"/>
                </a:cxn>
                <a:cxn ang="0">
                  <a:pos x="662" y="79"/>
                </a:cxn>
                <a:cxn ang="0">
                  <a:pos x="635" y="78"/>
                </a:cxn>
                <a:cxn ang="0">
                  <a:pos x="609" y="78"/>
                </a:cxn>
                <a:cxn ang="0">
                  <a:pos x="583" y="77"/>
                </a:cxn>
                <a:cxn ang="0">
                  <a:pos x="560" y="77"/>
                </a:cxn>
                <a:cxn ang="0">
                  <a:pos x="539" y="76"/>
                </a:cxn>
                <a:cxn ang="0">
                  <a:pos x="520" y="76"/>
                </a:cxn>
                <a:cxn ang="0">
                  <a:pos x="502" y="76"/>
                </a:cxn>
                <a:cxn ang="0">
                  <a:pos x="486" y="76"/>
                </a:cxn>
                <a:cxn ang="0">
                  <a:pos x="471" y="76"/>
                </a:cxn>
                <a:cxn ang="0">
                  <a:pos x="457" y="76"/>
                </a:cxn>
                <a:cxn ang="0">
                  <a:pos x="441" y="76"/>
                </a:cxn>
                <a:cxn ang="0">
                  <a:pos x="423" y="76"/>
                </a:cxn>
                <a:cxn ang="0">
                  <a:pos x="403" y="76"/>
                </a:cxn>
                <a:cxn ang="0">
                  <a:pos x="382" y="77"/>
                </a:cxn>
                <a:cxn ang="0">
                  <a:pos x="358" y="77"/>
                </a:cxn>
                <a:cxn ang="0">
                  <a:pos x="333" y="78"/>
                </a:cxn>
                <a:cxn ang="0">
                  <a:pos x="306" y="78"/>
                </a:cxn>
                <a:cxn ang="0">
                  <a:pos x="279" y="79"/>
                </a:cxn>
                <a:cxn ang="0">
                  <a:pos x="255" y="79"/>
                </a:cxn>
                <a:cxn ang="0">
                  <a:pos x="232" y="79"/>
                </a:cxn>
                <a:cxn ang="0">
                  <a:pos x="209" y="80"/>
                </a:cxn>
                <a:cxn ang="0">
                  <a:pos x="189" y="80"/>
                </a:cxn>
                <a:cxn ang="0">
                  <a:pos x="170" y="80"/>
                </a:cxn>
                <a:cxn ang="0">
                  <a:pos x="153" y="80"/>
                </a:cxn>
                <a:cxn ang="0">
                  <a:pos x="138" y="80"/>
                </a:cxn>
                <a:cxn ang="0">
                  <a:pos x="138" y="1081"/>
                </a:cxn>
                <a:cxn ang="0">
                  <a:pos x="110" y="1079"/>
                </a:cxn>
                <a:cxn ang="0">
                  <a:pos x="98" y="1079"/>
                </a:cxn>
                <a:cxn ang="0">
                  <a:pos x="91" y="1078"/>
                </a:cxn>
                <a:cxn ang="0">
                  <a:pos x="68" y="1075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7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/>
              <a:ahLst/>
              <a:cxnLst>
                <a:cxn ang="0">
                  <a:pos x="3548" y="3310"/>
                </a:cxn>
                <a:cxn ang="0">
                  <a:pos x="5362" y="2567"/>
                </a:cxn>
                <a:cxn ang="0">
                  <a:pos x="7273" y="1825"/>
                </a:cxn>
                <a:cxn ang="0">
                  <a:pos x="7275" y="1651"/>
                </a:cxn>
                <a:cxn ang="0">
                  <a:pos x="7276" y="1487"/>
                </a:cxn>
                <a:cxn ang="0">
                  <a:pos x="7277" y="1329"/>
                </a:cxn>
                <a:cxn ang="0">
                  <a:pos x="7278" y="1174"/>
                </a:cxn>
                <a:cxn ang="0">
                  <a:pos x="7279" y="1016"/>
                </a:cxn>
                <a:cxn ang="0">
                  <a:pos x="7280" y="853"/>
                </a:cxn>
                <a:cxn ang="0">
                  <a:pos x="7282" y="680"/>
                </a:cxn>
                <a:cxn ang="0">
                  <a:pos x="7283" y="495"/>
                </a:cxn>
                <a:cxn ang="0">
                  <a:pos x="7281" y="205"/>
                </a:cxn>
                <a:cxn ang="0">
                  <a:pos x="7273" y="176"/>
                </a:cxn>
                <a:cxn ang="0">
                  <a:pos x="7264" y="150"/>
                </a:cxn>
                <a:cxn ang="0">
                  <a:pos x="7251" y="127"/>
                </a:cxn>
                <a:cxn ang="0">
                  <a:pos x="7236" y="106"/>
                </a:cxn>
                <a:cxn ang="0">
                  <a:pos x="7219" y="88"/>
                </a:cxn>
                <a:cxn ang="0">
                  <a:pos x="7200" y="72"/>
                </a:cxn>
                <a:cxn ang="0">
                  <a:pos x="7179" y="58"/>
                </a:cxn>
                <a:cxn ang="0">
                  <a:pos x="7143" y="40"/>
                </a:cxn>
                <a:cxn ang="0">
                  <a:pos x="7090" y="23"/>
                </a:cxn>
                <a:cxn ang="0">
                  <a:pos x="7033" y="12"/>
                </a:cxn>
                <a:cxn ang="0">
                  <a:pos x="6972" y="3"/>
                </a:cxn>
                <a:cxn ang="0">
                  <a:pos x="6474" y="0"/>
                </a:cxn>
                <a:cxn ang="0">
                  <a:pos x="6234" y="2"/>
                </a:cxn>
                <a:cxn ang="0">
                  <a:pos x="5948" y="3"/>
                </a:cxn>
                <a:cxn ang="0">
                  <a:pos x="5622" y="4"/>
                </a:cxn>
                <a:cxn ang="0">
                  <a:pos x="5264" y="5"/>
                </a:cxn>
                <a:cxn ang="0">
                  <a:pos x="4880" y="5"/>
                </a:cxn>
                <a:cxn ang="0">
                  <a:pos x="4478" y="6"/>
                </a:cxn>
                <a:cxn ang="0">
                  <a:pos x="4063" y="6"/>
                </a:cxn>
                <a:cxn ang="0">
                  <a:pos x="3643" y="6"/>
                </a:cxn>
                <a:cxn ang="0">
                  <a:pos x="3430" y="6"/>
                </a:cxn>
                <a:cxn ang="0">
                  <a:pos x="3012" y="6"/>
                </a:cxn>
                <a:cxn ang="0">
                  <a:pos x="2602" y="6"/>
                </a:cxn>
                <a:cxn ang="0">
                  <a:pos x="2208" y="5"/>
                </a:cxn>
                <a:cxn ang="0">
                  <a:pos x="1836" y="4"/>
                </a:cxn>
                <a:cxn ang="0">
                  <a:pos x="1493" y="3"/>
                </a:cxn>
                <a:cxn ang="0">
                  <a:pos x="1186" y="2"/>
                </a:cxn>
                <a:cxn ang="0">
                  <a:pos x="923" y="1"/>
                </a:cxn>
                <a:cxn ang="0">
                  <a:pos x="343" y="0"/>
                </a:cxn>
                <a:cxn ang="0">
                  <a:pos x="281" y="6"/>
                </a:cxn>
                <a:cxn ang="0">
                  <a:pos x="220" y="17"/>
                </a:cxn>
                <a:cxn ang="0">
                  <a:pos x="165" y="31"/>
                </a:cxn>
                <a:cxn ang="0">
                  <a:pos x="115" y="52"/>
                </a:cxn>
                <a:cxn ang="0">
                  <a:pos x="93" y="65"/>
                </a:cxn>
                <a:cxn ang="0">
                  <a:pos x="72" y="80"/>
                </a:cxn>
                <a:cxn ang="0">
                  <a:pos x="54" y="97"/>
                </a:cxn>
                <a:cxn ang="0">
                  <a:pos x="38" y="116"/>
                </a:cxn>
                <a:cxn ang="0">
                  <a:pos x="24" y="138"/>
                </a:cxn>
                <a:cxn ang="0">
                  <a:pos x="14" y="162"/>
                </a:cxn>
                <a:cxn ang="0">
                  <a:pos x="5" y="190"/>
                </a:cxn>
                <a:cxn ang="0">
                  <a:pos x="0" y="221"/>
                </a:cxn>
                <a:cxn ang="0">
                  <a:pos x="2" y="737"/>
                </a:cxn>
                <a:cxn ang="0">
                  <a:pos x="5" y="1203"/>
                </a:cxn>
                <a:cxn ang="0">
                  <a:pos x="8" y="1648"/>
                </a:cxn>
                <a:cxn ang="0">
                  <a:pos x="10" y="2079"/>
                </a:cxn>
                <a:cxn ang="0">
                  <a:pos x="12" y="2504"/>
                </a:cxn>
                <a:cxn ang="0">
                  <a:pos x="12" y="2926"/>
                </a:cxn>
                <a:cxn ang="0">
                  <a:pos x="13" y="3352"/>
                </a:cxn>
                <a:cxn ang="0">
                  <a:pos x="12" y="3788"/>
                </a:cxn>
                <a:cxn ang="0">
                  <a:pos x="1718" y="4012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8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/>
              <a:ahLst/>
              <a:cxnLst>
                <a:cxn ang="0">
                  <a:pos x="3661" y="742"/>
                </a:cxn>
                <a:cxn ang="0">
                  <a:pos x="1833" y="2188"/>
                </a:cxn>
                <a:cxn ang="0">
                  <a:pos x="5" y="2315"/>
                </a:cxn>
                <a:cxn ang="0">
                  <a:pos x="4" y="2517"/>
                </a:cxn>
                <a:cxn ang="0">
                  <a:pos x="3" y="2727"/>
                </a:cxn>
                <a:cxn ang="0">
                  <a:pos x="2" y="2937"/>
                </a:cxn>
                <a:cxn ang="0">
                  <a:pos x="1" y="3144"/>
                </a:cxn>
                <a:cxn ang="0">
                  <a:pos x="0" y="3321"/>
                </a:cxn>
                <a:cxn ang="0">
                  <a:pos x="4" y="3457"/>
                </a:cxn>
                <a:cxn ang="0">
                  <a:pos x="18" y="3597"/>
                </a:cxn>
                <a:cxn ang="0">
                  <a:pos x="47" y="3741"/>
                </a:cxn>
                <a:cxn ang="0">
                  <a:pos x="97" y="3887"/>
                </a:cxn>
                <a:cxn ang="0">
                  <a:pos x="172" y="4038"/>
                </a:cxn>
                <a:cxn ang="0">
                  <a:pos x="279" y="4193"/>
                </a:cxn>
                <a:cxn ang="0">
                  <a:pos x="423" y="4352"/>
                </a:cxn>
                <a:cxn ang="0">
                  <a:pos x="610" y="4515"/>
                </a:cxn>
                <a:cxn ang="0">
                  <a:pos x="845" y="4682"/>
                </a:cxn>
                <a:cxn ang="0">
                  <a:pos x="1134" y="4854"/>
                </a:cxn>
                <a:cxn ang="0">
                  <a:pos x="1530" y="5058"/>
                </a:cxn>
                <a:cxn ang="0">
                  <a:pos x="2083" y="5328"/>
                </a:cxn>
                <a:cxn ang="0">
                  <a:pos x="2681" y="5615"/>
                </a:cxn>
                <a:cxn ang="0">
                  <a:pos x="3212" y="5866"/>
                </a:cxn>
                <a:cxn ang="0">
                  <a:pos x="3562" y="6030"/>
                </a:cxn>
                <a:cxn ang="0">
                  <a:pos x="3639" y="6066"/>
                </a:cxn>
                <a:cxn ang="0">
                  <a:pos x="3641" y="6066"/>
                </a:cxn>
                <a:cxn ang="0">
                  <a:pos x="3806" y="5989"/>
                </a:cxn>
                <a:cxn ang="0">
                  <a:pos x="4229" y="5789"/>
                </a:cxn>
                <a:cxn ang="0">
                  <a:pos x="4795" y="5521"/>
                </a:cxn>
                <a:cxn ang="0">
                  <a:pos x="5391" y="5234"/>
                </a:cxn>
                <a:cxn ang="0">
                  <a:pos x="5904" y="4980"/>
                </a:cxn>
                <a:cxn ang="0">
                  <a:pos x="6248" y="4797"/>
                </a:cxn>
                <a:cxn ang="0">
                  <a:pos x="6518" y="4626"/>
                </a:cxn>
                <a:cxn ang="0">
                  <a:pos x="6737" y="4460"/>
                </a:cxn>
                <a:cxn ang="0">
                  <a:pos x="6908" y="4299"/>
                </a:cxn>
                <a:cxn ang="0">
                  <a:pos x="7039" y="4141"/>
                </a:cxn>
                <a:cxn ang="0">
                  <a:pos x="7136" y="3988"/>
                </a:cxn>
                <a:cxn ang="0">
                  <a:pos x="7203" y="3838"/>
                </a:cxn>
                <a:cxn ang="0">
                  <a:pos x="7244" y="3692"/>
                </a:cxn>
                <a:cxn ang="0">
                  <a:pos x="7267" y="3549"/>
                </a:cxn>
                <a:cxn ang="0">
                  <a:pos x="7277" y="3411"/>
                </a:cxn>
                <a:cxn ang="0">
                  <a:pos x="7279" y="3277"/>
                </a:cxn>
                <a:cxn ang="0">
                  <a:pos x="7275" y="2644"/>
                </a:cxn>
                <a:cxn ang="0">
                  <a:pos x="7271" y="2019"/>
                </a:cxn>
                <a:cxn ang="0">
                  <a:pos x="7269" y="1402"/>
                </a:cxn>
                <a:cxn ang="0">
                  <a:pos x="7268" y="795"/>
                </a:cxn>
                <a:cxn ang="0">
                  <a:pos x="7269" y="197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9" name="Заголовок 7"/>
          <p:cNvSpPr>
            <a:spLocks noGrp="1"/>
          </p:cNvSpPr>
          <p:nvPr>
            <p:ph type="ctrTitle"/>
          </p:nvPr>
        </p:nvSpPr>
        <p:spPr>
          <a:xfrm>
            <a:off x="2016342" y="4422608"/>
            <a:ext cx="6477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110" name="Рисунок 109" descr="2.png"/>
          <p:cNvPicPr>
            <a:picLocks noChangeAspect="1"/>
          </p:cNvPicPr>
          <p:nvPr userDrawn="1"/>
        </p:nvPicPr>
        <p:blipFill>
          <a:blip r:embed="rId3" cstate="print"/>
          <a:srcRect l="5204" t="2671" r="2575" b="2735"/>
          <a:stretch>
            <a:fillRect/>
          </a:stretch>
        </p:blipFill>
        <p:spPr>
          <a:xfrm>
            <a:off x="7312481" y="85537"/>
            <a:ext cx="1653039" cy="26753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1" name="Рисунок 110" descr="11__.png"/>
          <p:cNvPicPr>
            <a:picLocks noChangeAspect="1"/>
          </p:cNvPicPr>
          <p:nvPr userDrawn="1"/>
        </p:nvPicPr>
        <p:blipFill>
          <a:blip r:embed="rId4" cstate="print"/>
          <a:srcRect t="8258" r="15007" b="12390"/>
          <a:stretch>
            <a:fillRect/>
          </a:stretch>
        </p:blipFill>
        <p:spPr>
          <a:xfrm>
            <a:off x="4481271" y="1107837"/>
            <a:ext cx="2677557" cy="16530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2" name="Рисунок 65" descr="2.tif"/>
          <p:cNvPicPr>
            <a:picLocks noChangeAspect="1"/>
          </p:cNvPicPr>
          <p:nvPr userDrawn="1"/>
        </p:nvPicPr>
        <p:blipFill>
          <a:blip r:embed="rId5" cstate="print"/>
          <a:srcRect t="353" r="139"/>
          <a:stretch>
            <a:fillRect/>
          </a:stretch>
        </p:blipFill>
        <p:spPr bwMode="auto">
          <a:xfrm>
            <a:off x="2241572" y="2366394"/>
            <a:ext cx="2659063" cy="16530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3" name="Прямоугольник 112"/>
          <p:cNvSpPr/>
          <p:nvPr userDrawn="1"/>
        </p:nvSpPr>
        <p:spPr>
          <a:xfrm>
            <a:off x="2039820" y="4026886"/>
            <a:ext cx="193431" cy="193431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3027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239457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7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374819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989139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989139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386388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103857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639020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9524411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060075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4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F3049-930C-4725-8763-F3D9587DB238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1F7EB47-2542-4770-8655-62798B9AE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93043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136119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44451"/>
            <a:ext cx="20383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775" y="44451"/>
            <a:ext cx="59626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305981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37019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427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427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941348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 80"/>
          <p:cNvSpPr/>
          <p:nvPr userDrawn="1"/>
        </p:nvSpPr>
        <p:spPr>
          <a:xfrm>
            <a:off x="4572000" y="3790758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Прямоугольник 74"/>
          <p:cNvSpPr/>
          <p:nvPr userDrawn="1"/>
        </p:nvSpPr>
        <p:spPr>
          <a:xfrm>
            <a:off x="0" y="1107913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969" t="14106" r="2627" b="6652"/>
          <a:stretch>
            <a:fillRect/>
          </a:stretch>
        </p:blipFill>
        <p:spPr bwMode="auto">
          <a:xfrm>
            <a:off x="0" y="1362813"/>
            <a:ext cx="9144000" cy="239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 userDrawn="1"/>
        </p:nvSpPr>
        <p:spPr>
          <a:xfrm>
            <a:off x="14477274" y="253884"/>
            <a:ext cx="3933825" cy="149383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284287" y="1645024"/>
            <a:ext cx="1443038" cy="1855787"/>
            <a:chOff x="1816" y="774"/>
            <a:chExt cx="777" cy="999"/>
          </a:xfrm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2" y="46"/>
                </a:cxn>
                <a:cxn ang="0">
                  <a:pos x="1301" y="77"/>
                </a:cxn>
                <a:cxn ang="0">
                  <a:pos x="1302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7" y="123"/>
                </a:cxn>
                <a:cxn ang="0">
                  <a:pos x="777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1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/>
              <a:ahLst/>
              <a:cxnLst>
                <a:cxn ang="0">
                  <a:pos x="883" y="1435"/>
                </a:cxn>
                <a:cxn ang="0">
                  <a:pos x="711" y="1736"/>
                </a:cxn>
                <a:cxn ang="0">
                  <a:pos x="672" y="1731"/>
                </a:cxn>
                <a:cxn ang="0">
                  <a:pos x="628" y="1731"/>
                </a:cxn>
                <a:cxn ang="0">
                  <a:pos x="572" y="1736"/>
                </a:cxn>
                <a:cxn ang="0">
                  <a:pos x="564" y="1706"/>
                </a:cxn>
                <a:cxn ang="0">
                  <a:pos x="607" y="1636"/>
                </a:cxn>
                <a:cxn ang="0">
                  <a:pos x="651" y="1562"/>
                </a:cxn>
                <a:cxn ang="0">
                  <a:pos x="696" y="1482"/>
                </a:cxn>
                <a:cxn ang="0">
                  <a:pos x="844" y="1214"/>
                </a:cxn>
                <a:cxn ang="0">
                  <a:pos x="459" y="653"/>
                </a:cxn>
                <a:cxn ang="0">
                  <a:pos x="176" y="246"/>
                </a:cxn>
                <a:cxn ang="0">
                  <a:pos x="143" y="198"/>
                </a:cxn>
                <a:cxn ang="0">
                  <a:pos x="112" y="154"/>
                </a:cxn>
                <a:cxn ang="0">
                  <a:pos x="83" y="115"/>
                </a:cxn>
                <a:cxn ang="0">
                  <a:pos x="46" y="63"/>
                </a:cxn>
                <a:cxn ang="0">
                  <a:pos x="11" y="15"/>
                </a:cxn>
                <a:cxn ang="0">
                  <a:pos x="157" y="8"/>
                </a:cxn>
                <a:cxn ang="0">
                  <a:pos x="294" y="0"/>
                </a:cxn>
                <a:cxn ang="0">
                  <a:pos x="377" y="135"/>
                </a:cxn>
                <a:cxn ang="0">
                  <a:pos x="457" y="263"/>
                </a:cxn>
                <a:cxn ang="0">
                  <a:pos x="535" y="383"/>
                </a:cxn>
                <a:cxn ang="0">
                  <a:pos x="610" y="496"/>
                </a:cxn>
                <a:cxn ang="0">
                  <a:pos x="690" y="615"/>
                </a:cxn>
                <a:cxn ang="0">
                  <a:pos x="774" y="734"/>
                </a:cxn>
                <a:cxn ang="0">
                  <a:pos x="861" y="851"/>
                </a:cxn>
                <a:cxn ang="0">
                  <a:pos x="950" y="969"/>
                </a:cxn>
                <a:cxn ang="0">
                  <a:pos x="1077" y="768"/>
                </a:cxn>
                <a:cxn ang="0">
                  <a:pos x="1352" y="205"/>
                </a:cxn>
                <a:cxn ang="0">
                  <a:pos x="1371" y="164"/>
                </a:cxn>
                <a:cxn ang="0">
                  <a:pos x="1403" y="92"/>
                </a:cxn>
                <a:cxn ang="0">
                  <a:pos x="1428" y="38"/>
                </a:cxn>
                <a:cxn ang="0">
                  <a:pos x="1443" y="0"/>
                </a:cxn>
                <a:cxn ang="0">
                  <a:pos x="1486" y="5"/>
                </a:cxn>
                <a:cxn ang="0">
                  <a:pos x="1529" y="8"/>
                </a:cxn>
                <a:cxn ang="0">
                  <a:pos x="1620" y="0"/>
                </a:cxn>
                <a:cxn ang="0">
                  <a:pos x="1204" y="80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4" y="46"/>
                </a:cxn>
                <a:cxn ang="0">
                  <a:pos x="1300" y="77"/>
                </a:cxn>
                <a:cxn ang="0">
                  <a:pos x="1304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90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1" y="1733"/>
                </a:cxn>
                <a:cxn ang="0">
                  <a:pos x="693" y="1731"/>
                </a:cxn>
                <a:cxn ang="0">
                  <a:pos x="668" y="1731"/>
                </a:cxn>
                <a:cxn ang="0">
                  <a:pos x="639" y="1731"/>
                </a:cxn>
                <a:cxn ang="0">
                  <a:pos x="611" y="1733"/>
                </a:cxn>
                <a:cxn ang="0">
                  <a:pos x="583" y="1736"/>
                </a:cxn>
                <a:cxn ang="0">
                  <a:pos x="556" y="1739"/>
                </a:cxn>
                <a:cxn ang="0">
                  <a:pos x="556" y="123"/>
                </a:cxn>
                <a:cxn ang="0">
                  <a:pos x="489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6" y="131"/>
                </a:cxn>
                <a:cxn ang="0">
                  <a:pos x="216" y="135"/>
                </a:cxn>
                <a:cxn ang="0">
                  <a:pos x="145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/>
              <a:ahLst/>
              <a:cxnLst>
                <a:cxn ang="0">
                  <a:pos x="1267" y="351"/>
                </a:cxn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5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2" y="8"/>
                </a:cxn>
                <a:cxn ang="0">
                  <a:pos x="223" y="0"/>
                </a:cxn>
                <a:cxn ang="0">
                  <a:pos x="223" y="1327"/>
                </a:cxn>
                <a:cxn ang="0">
                  <a:pos x="250" y="1327"/>
                </a:cxn>
                <a:cxn ang="0">
                  <a:pos x="1405" y="0"/>
                </a:cxn>
                <a:cxn ang="0">
                  <a:pos x="1516" y="0"/>
                </a:cxn>
                <a:cxn ang="0">
                  <a:pos x="1516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5" y="1731"/>
                </a:cxn>
                <a:cxn ang="0">
                  <a:pos x="1383" y="1731"/>
                </a:cxn>
                <a:cxn ang="0">
                  <a:pos x="1358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7" y="351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3" y="46"/>
                </a:cxn>
                <a:cxn ang="0">
                  <a:pos x="1301" y="77"/>
                </a:cxn>
                <a:cxn ang="0">
                  <a:pos x="1303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5" y="130"/>
                </a:cxn>
                <a:cxn ang="0">
                  <a:pos x="959" y="130"/>
                </a:cxn>
                <a:cxn ang="0">
                  <a:pos x="925" y="128"/>
                </a:cxn>
                <a:cxn ang="0">
                  <a:pos x="894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2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6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/>
              <a:ahLst/>
              <a:cxnLst>
                <a:cxn ang="0">
                  <a:pos x="254" y="1022"/>
                </a:cxn>
                <a:cxn ang="0">
                  <a:pos x="275" y="1157"/>
                </a:cxn>
                <a:cxn ang="0">
                  <a:pos x="313" y="1280"/>
                </a:cxn>
                <a:cxn ang="0">
                  <a:pos x="368" y="1392"/>
                </a:cxn>
                <a:cxn ang="0">
                  <a:pos x="437" y="1487"/>
                </a:cxn>
                <a:cxn ang="0">
                  <a:pos x="519" y="1567"/>
                </a:cxn>
                <a:cxn ang="0">
                  <a:pos x="614" y="1630"/>
                </a:cxn>
                <a:cxn ang="0">
                  <a:pos x="719" y="1675"/>
                </a:cxn>
                <a:cxn ang="0">
                  <a:pos x="831" y="1700"/>
                </a:cxn>
                <a:cxn ang="0">
                  <a:pos x="960" y="1706"/>
                </a:cxn>
                <a:cxn ang="0">
                  <a:pos x="1108" y="1686"/>
                </a:cxn>
                <a:cxn ang="0">
                  <a:pos x="1242" y="1639"/>
                </a:cxn>
                <a:cxn ang="0">
                  <a:pos x="1347" y="1585"/>
                </a:cxn>
                <a:cxn ang="0">
                  <a:pos x="1452" y="1661"/>
                </a:cxn>
                <a:cxn ang="0">
                  <a:pos x="1353" y="1717"/>
                </a:cxn>
                <a:cxn ang="0">
                  <a:pos x="1240" y="1758"/>
                </a:cxn>
                <a:cxn ang="0">
                  <a:pos x="1122" y="1785"/>
                </a:cxn>
                <a:cxn ang="0">
                  <a:pos x="996" y="1802"/>
                </a:cxn>
                <a:cxn ang="0">
                  <a:pos x="842" y="1806"/>
                </a:cxn>
                <a:cxn ang="0">
                  <a:pos x="649" y="1782"/>
                </a:cxn>
                <a:cxn ang="0">
                  <a:pos x="540" y="1750"/>
                </a:cxn>
                <a:cxn ang="0">
                  <a:pos x="439" y="1708"/>
                </a:cxn>
                <a:cxn ang="0">
                  <a:pos x="348" y="1655"/>
                </a:cxn>
                <a:cxn ang="0">
                  <a:pos x="268" y="1590"/>
                </a:cxn>
                <a:cxn ang="0">
                  <a:pos x="198" y="1516"/>
                </a:cxn>
                <a:cxn ang="0">
                  <a:pos x="136" y="1430"/>
                </a:cxn>
                <a:cxn ang="0">
                  <a:pos x="87" y="1334"/>
                </a:cxn>
                <a:cxn ang="0">
                  <a:pos x="35" y="1183"/>
                </a:cxn>
                <a:cxn ang="0">
                  <a:pos x="1" y="947"/>
                </a:cxn>
                <a:cxn ang="0">
                  <a:pos x="7" y="762"/>
                </a:cxn>
                <a:cxn ang="0">
                  <a:pos x="39" y="607"/>
                </a:cxn>
                <a:cxn ang="0">
                  <a:pos x="95" y="467"/>
                </a:cxn>
                <a:cxn ang="0">
                  <a:pos x="175" y="343"/>
                </a:cxn>
                <a:cxn ang="0">
                  <a:pos x="273" y="237"/>
                </a:cxn>
                <a:cxn ang="0">
                  <a:pos x="391" y="150"/>
                </a:cxn>
                <a:cxn ang="0">
                  <a:pos x="525" y="82"/>
                </a:cxn>
                <a:cxn ang="0">
                  <a:pos x="670" y="33"/>
                </a:cxn>
                <a:cxn ang="0">
                  <a:pos x="825" y="6"/>
                </a:cxn>
                <a:cxn ang="0">
                  <a:pos x="979" y="0"/>
                </a:cxn>
                <a:cxn ang="0">
                  <a:pos x="1095" y="7"/>
                </a:cxn>
                <a:cxn ang="0">
                  <a:pos x="1213" y="23"/>
                </a:cxn>
                <a:cxn ang="0">
                  <a:pos x="1328" y="52"/>
                </a:cxn>
                <a:cxn ang="0">
                  <a:pos x="1438" y="90"/>
                </a:cxn>
                <a:cxn ang="0">
                  <a:pos x="1486" y="158"/>
                </a:cxn>
                <a:cxn ang="0">
                  <a:pos x="1453" y="282"/>
                </a:cxn>
                <a:cxn ang="0">
                  <a:pos x="1366" y="253"/>
                </a:cxn>
                <a:cxn ang="0">
                  <a:pos x="1263" y="183"/>
                </a:cxn>
                <a:cxn ang="0">
                  <a:pos x="1142" y="128"/>
                </a:cxn>
                <a:cxn ang="0">
                  <a:pos x="1005" y="98"/>
                </a:cxn>
                <a:cxn ang="0">
                  <a:pos x="864" y="100"/>
                </a:cxn>
                <a:cxn ang="0">
                  <a:pos x="739" y="123"/>
                </a:cxn>
                <a:cxn ang="0">
                  <a:pos x="628" y="168"/>
                </a:cxn>
                <a:cxn ang="0">
                  <a:pos x="528" y="232"/>
                </a:cxn>
                <a:cxn ang="0">
                  <a:pos x="444" y="315"/>
                </a:cxn>
                <a:cxn ang="0">
                  <a:pos x="374" y="413"/>
                </a:cxn>
                <a:cxn ang="0">
                  <a:pos x="319" y="525"/>
                </a:cxn>
                <a:cxn ang="0">
                  <a:pos x="279" y="647"/>
                </a:cxn>
                <a:cxn ang="0">
                  <a:pos x="256" y="774"/>
                </a:cxn>
                <a:cxn ang="0">
                  <a:pos x="249" y="906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/>
              <a:ahLst/>
              <a:cxnLst>
                <a:cxn ang="0">
                  <a:pos x="222" y="729"/>
                </a:cxn>
                <a:cxn ang="0">
                  <a:pos x="758" y="742"/>
                </a:cxn>
                <a:cxn ang="0">
                  <a:pos x="788" y="741"/>
                </a:cxn>
                <a:cxn ang="0">
                  <a:pos x="818" y="740"/>
                </a:cxn>
                <a:cxn ang="0">
                  <a:pos x="850" y="739"/>
                </a:cxn>
                <a:cxn ang="0">
                  <a:pos x="883" y="738"/>
                </a:cxn>
                <a:cxn ang="0">
                  <a:pos x="917" y="737"/>
                </a:cxn>
                <a:cxn ang="0">
                  <a:pos x="952" y="736"/>
                </a:cxn>
                <a:cxn ang="0">
                  <a:pos x="989" y="735"/>
                </a:cxn>
                <a:cxn ang="0">
                  <a:pos x="1026" y="734"/>
                </a:cxn>
                <a:cxn ang="0">
                  <a:pos x="1064" y="733"/>
                </a:cxn>
                <a:cxn ang="0">
                  <a:pos x="1101" y="731"/>
                </a:cxn>
                <a:cxn ang="0">
                  <a:pos x="1136" y="731"/>
                </a:cxn>
                <a:cxn ang="0">
                  <a:pos x="1170" y="730"/>
                </a:cxn>
                <a:cxn ang="0">
                  <a:pos x="1203" y="730"/>
                </a:cxn>
                <a:cxn ang="0">
                  <a:pos x="1234" y="730"/>
                </a:cxn>
                <a:cxn ang="0">
                  <a:pos x="1263" y="729"/>
                </a:cxn>
                <a:cxn ang="0">
                  <a:pos x="1292" y="729"/>
                </a:cxn>
                <a:cxn ang="0">
                  <a:pos x="1292" y="0"/>
                </a:cxn>
                <a:cxn ang="0">
                  <a:pos x="1357" y="5"/>
                </a:cxn>
                <a:cxn ang="0">
                  <a:pos x="1404" y="8"/>
                </a:cxn>
                <a:cxn ang="0">
                  <a:pos x="1448" y="5"/>
                </a:cxn>
                <a:cxn ang="0">
                  <a:pos x="1514" y="0"/>
                </a:cxn>
                <a:cxn ang="0">
                  <a:pos x="1514" y="1739"/>
                </a:cxn>
                <a:cxn ang="0">
                  <a:pos x="1469" y="1735"/>
                </a:cxn>
                <a:cxn ang="0">
                  <a:pos x="1459" y="1735"/>
                </a:cxn>
                <a:cxn ang="0">
                  <a:pos x="1451" y="1735"/>
                </a:cxn>
                <a:cxn ang="0">
                  <a:pos x="1445" y="1733"/>
                </a:cxn>
                <a:cxn ang="0">
                  <a:pos x="1439" y="1732"/>
                </a:cxn>
                <a:cxn ang="0">
                  <a:pos x="1404" y="1731"/>
                </a:cxn>
                <a:cxn ang="0">
                  <a:pos x="1364" y="1732"/>
                </a:cxn>
                <a:cxn ang="0">
                  <a:pos x="1332" y="1735"/>
                </a:cxn>
                <a:cxn ang="0">
                  <a:pos x="1292" y="1739"/>
                </a:cxn>
                <a:cxn ang="0">
                  <a:pos x="1292" y="866"/>
                </a:cxn>
                <a:cxn ang="0">
                  <a:pos x="1114" y="860"/>
                </a:cxn>
                <a:cxn ang="0">
                  <a:pos x="906" y="851"/>
                </a:cxn>
                <a:cxn ang="0">
                  <a:pos x="610" y="851"/>
                </a:cxn>
                <a:cxn ang="0">
                  <a:pos x="589" y="851"/>
                </a:cxn>
                <a:cxn ang="0">
                  <a:pos x="563" y="852"/>
                </a:cxn>
                <a:cxn ang="0">
                  <a:pos x="532" y="854"/>
                </a:cxn>
                <a:cxn ang="0">
                  <a:pos x="497" y="857"/>
                </a:cxn>
                <a:cxn ang="0">
                  <a:pos x="464" y="858"/>
                </a:cxn>
                <a:cxn ang="0">
                  <a:pos x="437" y="859"/>
                </a:cxn>
                <a:cxn ang="0">
                  <a:pos x="416" y="860"/>
                </a:cxn>
                <a:cxn ang="0">
                  <a:pos x="402" y="860"/>
                </a:cxn>
                <a:cxn ang="0">
                  <a:pos x="222" y="866"/>
                </a:cxn>
                <a:cxn ang="0">
                  <a:pos x="222" y="1739"/>
                </a:cxn>
                <a:cxn ang="0">
                  <a:pos x="178" y="1735"/>
                </a:cxn>
                <a:cxn ang="0">
                  <a:pos x="167" y="1735"/>
                </a:cxn>
                <a:cxn ang="0">
                  <a:pos x="158" y="1735"/>
                </a:cxn>
                <a:cxn ang="0">
                  <a:pos x="151" y="1733"/>
                </a:cxn>
                <a:cxn ang="0">
                  <a:pos x="146" y="1732"/>
                </a:cxn>
                <a:cxn ang="0">
                  <a:pos x="111" y="1731"/>
                </a:cxn>
                <a:cxn ang="0">
                  <a:pos x="60" y="1733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63" y="5"/>
                </a:cxn>
                <a:cxn ang="0">
                  <a:pos x="111" y="8"/>
                </a:cxn>
                <a:cxn ang="0">
                  <a:pos x="154" y="5"/>
                </a:cxn>
                <a:cxn ang="0">
                  <a:pos x="222" y="0"/>
                </a:cxn>
                <a:cxn ang="0">
                  <a:pos x="222" y="729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/>
              <a:ahLst/>
              <a:cxnLst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4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1" y="8"/>
                </a:cxn>
                <a:cxn ang="0">
                  <a:pos x="224" y="0"/>
                </a:cxn>
                <a:cxn ang="0">
                  <a:pos x="224" y="1327"/>
                </a:cxn>
                <a:cxn ang="0">
                  <a:pos x="249" y="1327"/>
                </a:cxn>
                <a:cxn ang="0">
                  <a:pos x="1404" y="0"/>
                </a:cxn>
                <a:cxn ang="0">
                  <a:pos x="1515" y="0"/>
                </a:cxn>
                <a:cxn ang="0">
                  <a:pos x="1515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4" y="1731"/>
                </a:cxn>
                <a:cxn ang="0">
                  <a:pos x="1384" y="1731"/>
                </a:cxn>
                <a:cxn ang="0">
                  <a:pos x="1357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6" y="351"/>
                </a:cxn>
                <a:cxn ang="0">
                  <a:pos x="209" y="1583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9" y="985"/>
                </a:cxn>
                <a:cxn ang="0">
                  <a:pos x="105" y="1011"/>
                </a:cxn>
                <a:cxn ang="0">
                  <a:pos x="84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6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6" y="826"/>
                </a:cxn>
                <a:cxn ang="0">
                  <a:pos x="872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4" y="1077"/>
                </a:cxn>
                <a:cxn ang="0">
                  <a:pos x="887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/>
              <a:ahLst/>
              <a:cxnLst>
                <a:cxn ang="0">
                  <a:pos x="129" y="985"/>
                </a:cxn>
                <a:cxn ang="0">
                  <a:pos x="104" y="1011"/>
                </a:cxn>
                <a:cxn ang="0">
                  <a:pos x="82" y="1037"/>
                </a:cxn>
                <a:cxn ang="0">
                  <a:pos x="63" y="1060"/>
                </a:cxn>
                <a:cxn ang="0">
                  <a:pos x="47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4" y="5"/>
                </a:cxn>
                <a:cxn ang="0">
                  <a:pos x="67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2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20" y="1078"/>
                </a:cxn>
                <a:cxn ang="0">
                  <a:pos x="903" y="1077"/>
                </a:cxn>
                <a:cxn ang="0">
                  <a:pos x="886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1" y="1081"/>
                </a:cxn>
                <a:cxn ang="0">
                  <a:pos x="801" y="218"/>
                </a:cxn>
                <a:cxn ang="0">
                  <a:pos x="786" y="218"/>
                </a:cxn>
                <a:cxn ang="0">
                  <a:pos x="129" y="98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/>
              <a:ahLst/>
              <a:cxnLst>
                <a:cxn ang="0">
                  <a:pos x="139" y="1003"/>
                </a:cxn>
                <a:cxn ang="0">
                  <a:pos x="794" y="1003"/>
                </a:cxn>
                <a:cxn ang="0">
                  <a:pos x="794" y="0"/>
                </a:cxn>
                <a:cxn ang="0">
                  <a:pos x="809" y="1"/>
                </a:cxn>
                <a:cxn ang="0">
                  <a:pos x="826" y="2"/>
                </a:cxn>
                <a:cxn ang="0">
                  <a:pos x="844" y="3"/>
                </a:cxn>
                <a:cxn ang="0">
                  <a:pos x="864" y="3"/>
                </a:cxn>
                <a:cxn ang="0">
                  <a:pos x="880" y="3"/>
                </a:cxn>
                <a:cxn ang="0">
                  <a:pos x="897" y="2"/>
                </a:cxn>
                <a:cxn ang="0">
                  <a:pos x="915" y="1"/>
                </a:cxn>
                <a:cxn ang="0">
                  <a:pos x="933" y="0"/>
                </a:cxn>
                <a:cxn ang="0">
                  <a:pos x="933" y="1003"/>
                </a:cxn>
                <a:cxn ang="0">
                  <a:pos x="1022" y="1003"/>
                </a:cxn>
                <a:cxn ang="0">
                  <a:pos x="1018" y="1037"/>
                </a:cxn>
                <a:cxn ang="0">
                  <a:pos x="1017" y="1065"/>
                </a:cxn>
                <a:cxn ang="0">
                  <a:pos x="1018" y="1082"/>
                </a:cxn>
                <a:cxn ang="0">
                  <a:pos x="1019" y="1116"/>
                </a:cxn>
                <a:cxn ang="0">
                  <a:pos x="1022" y="1146"/>
                </a:cxn>
                <a:cxn ang="0">
                  <a:pos x="1007" y="1146"/>
                </a:cxn>
                <a:cxn ang="0">
                  <a:pos x="1002" y="1138"/>
                </a:cxn>
                <a:cxn ang="0">
                  <a:pos x="996" y="1131"/>
                </a:cxn>
                <a:cxn ang="0">
                  <a:pos x="989" y="1124"/>
                </a:cxn>
                <a:cxn ang="0">
                  <a:pos x="982" y="1117"/>
                </a:cxn>
                <a:cxn ang="0">
                  <a:pos x="974" y="1112"/>
                </a:cxn>
                <a:cxn ang="0">
                  <a:pos x="966" y="1108"/>
                </a:cxn>
                <a:cxn ang="0">
                  <a:pos x="956" y="1104"/>
                </a:cxn>
                <a:cxn ang="0">
                  <a:pos x="947" y="1099"/>
                </a:cxn>
                <a:cxn ang="0">
                  <a:pos x="936" y="1096"/>
                </a:cxn>
                <a:cxn ang="0">
                  <a:pos x="926" y="1093"/>
                </a:cxn>
                <a:cxn ang="0">
                  <a:pos x="914" y="1091"/>
                </a:cxn>
                <a:cxn ang="0">
                  <a:pos x="901" y="1088"/>
                </a:cxn>
                <a:cxn ang="0">
                  <a:pos x="890" y="1085"/>
                </a:cxn>
                <a:cxn ang="0">
                  <a:pos x="877" y="1083"/>
                </a:cxn>
                <a:cxn ang="0">
                  <a:pos x="865" y="1083"/>
                </a:cxn>
                <a:cxn ang="0">
                  <a:pos x="854" y="1082"/>
                </a:cxn>
                <a:cxn ang="0">
                  <a:pos x="692" y="1079"/>
                </a:cxn>
                <a:cxn ang="0">
                  <a:pos x="465" y="1079"/>
                </a:cxn>
                <a:cxn ang="0">
                  <a:pos x="428" y="1079"/>
                </a:cxn>
                <a:cxn ang="0">
                  <a:pos x="392" y="1079"/>
                </a:cxn>
                <a:cxn ang="0">
                  <a:pos x="358" y="1079"/>
                </a:cxn>
                <a:cxn ang="0">
                  <a:pos x="326" y="1079"/>
                </a:cxn>
                <a:cxn ang="0">
                  <a:pos x="296" y="1080"/>
                </a:cxn>
                <a:cxn ang="0">
                  <a:pos x="268" y="1080"/>
                </a:cxn>
                <a:cxn ang="0">
                  <a:pos x="241" y="1080"/>
                </a:cxn>
                <a:cxn ang="0">
                  <a:pos x="217" y="1080"/>
                </a:cxn>
                <a:cxn ang="0">
                  <a:pos x="193" y="1080"/>
                </a:cxn>
                <a:cxn ang="0">
                  <a:pos x="168" y="1081"/>
                </a:cxn>
                <a:cxn ang="0">
                  <a:pos x="143" y="1081"/>
                </a:cxn>
                <a:cxn ang="0">
                  <a:pos x="116" y="1082"/>
                </a:cxn>
                <a:cxn ang="0">
                  <a:pos x="89" y="1082"/>
                </a:cxn>
                <a:cxn ang="0">
                  <a:pos x="60" y="1083"/>
                </a:cxn>
                <a:cxn ang="0">
                  <a:pos x="31" y="1083"/>
                </a:cxn>
                <a:cxn ang="0">
                  <a:pos x="0" y="1084"/>
                </a:cxn>
                <a:cxn ang="0">
                  <a:pos x="0" y="0"/>
                </a:cxn>
                <a:cxn ang="0">
                  <a:pos x="16" y="1"/>
                </a:cxn>
                <a:cxn ang="0">
                  <a:pos x="33" y="2"/>
                </a:cxn>
                <a:cxn ang="0">
                  <a:pos x="51" y="3"/>
                </a:cxn>
                <a:cxn ang="0">
                  <a:pos x="69" y="3"/>
                </a:cxn>
                <a:cxn ang="0">
                  <a:pos x="87" y="3"/>
                </a:cxn>
                <a:cxn ang="0">
                  <a:pos x="104" y="2"/>
                </a:cxn>
                <a:cxn ang="0">
                  <a:pos x="121" y="1"/>
                </a:cxn>
                <a:cxn ang="0">
                  <a:pos x="139" y="0"/>
                </a:cxn>
                <a:cxn ang="0">
                  <a:pos x="139" y="1003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3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8" y="1100"/>
                </a:cxn>
                <a:cxn ang="0">
                  <a:pos x="959" y="1100"/>
                </a:cxn>
                <a:cxn ang="0">
                  <a:pos x="954" y="1100"/>
                </a:cxn>
                <a:cxn ang="0">
                  <a:pos x="945" y="1099"/>
                </a:cxn>
                <a:cxn ang="0">
                  <a:pos x="920" y="1098"/>
                </a:cxn>
                <a:cxn ang="0">
                  <a:pos x="894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20" y="1057"/>
                </a:cxn>
                <a:cxn ang="0">
                  <a:pos x="805" y="1016"/>
                </a:cxn>
                <a:cxn ang="0">
                  <a:pos x="794" y="983"/>
                </a:cxn>
                <a:cxn ang="0">
                  <a:pos x="784" y="957"/>
                </a:cxn>
                <a:cxn ang="0">
                  <a:pos x="778" y="940"/>
                </a:cxn>
                <a:cxn ang="0">
                  <a:pos x="771" y="922"/>
                </a:cxn>
                <a:cxn ang="0">
                  <a:pos x="763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5" y="754"/>
                </a:cxn>
                <a:cxn ang="0">
                  <a:pos x="693" y="729"/>
                </a:cxn>
                <a:cxn ang="0">
                  <a:pos x="682" y="702"/>
                </a:cxn>
                <a:cxn ang="0">
                  <a:pos x="671" y="676"/>
                </a:cxn>
                <a:cxn ang="0">
                  <a:pos x="270" y="676"/>
                </a:cxn>
                <a:cxn ang="0">
                  <a:pos x="231" y="775"/>
                </a:cxn>
                <a:cxn ang="0">
                  <a:pos x="183" y="900"/>
                </a:cxn>
                <a:cxn ang="0">
                  <a:pos x="148" y="998"/>
                </a:cxn>
                <a:cxn ang="0">
                  <a:pos x="115" y="1103"/>
                </a:cxn>
                <a:cxn ang="0">
                  <a:pos x="90" y="1100"/>
                </a:cxn>
                <a:cxn ang="0">
                  <a:pos x="81" y="1100"/>
                </a:cxn>
                <a:cxn ang="0">
                  <a:pos x="75" y="1099"/>
                </a:cxn>
                <a:cxn ang="0">
                  <a:pos x="56" y="1098"/>
                </a:cxn>
                <a:cxn ang="0">
                  <a:pos x="39" y="1098"/>
                </a:cxn>
                <a:cxn ang="0">
                  <a:pos x="23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3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/>
              <a:ahLst/>
              <a:cxnLst>
                <a:cxn ang="0">
                  <a:pos x="509" y="937"/>
                </a:cxn>
                <a:cxn ang="0">
                  <a:pos x="164" y="535"/>
                </a:cxn>
                <a:cxn ang="0">
                  <a:pos x="160" y="531"/>
                </a:cxn>
                <a:cxn ang="0">
                  <a:pos x="154" y="528"/>
                </a:cxn>
                <a:cxn ang="0">
                  <a:pos x="149" y="527"/>
                </a:cxn>
                <a:cxn ang="0">
                  <a:pos x="143" y="526"/>
                </a:cxn>
                <a:cxn ang="0">
                  <a:pos x="142" y="527"/>
                </a:cxn>
                <a:cxn ang="0">
                  <a:pos x="141" y="527"/>
                </a:cxn>
                <a:cxn ang="0">
                  <a:pos x="138" y="528"/>
                </a:cxn>
                <a:cxn ang="0">
                  <a:pos x="137" y="531"/>
                </a:cxn>
                <a:cxn ang="0">
                  <a:pos x="137" y="1081"/>
                </a:cxn>
                <a:cxn ang="0">
                  <a:pos x="110" y="1078"/>
                </a:cxn>
                <a:cxn ang="0">
                  <a:pos x="98" y="1078"/>
                </a:cxn>
                <a:cxn ang="0">
                  <a:pos x="90" y="1077"/>
                </a:cxn>
                <a:cxn ang="0">
                  <a:pos x="69" y="1076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39" y="4"/>
                </a:cxn>
                <a:cxn ang="0">
                  <a:pos x="69" y="5"/>
                </a:cxn>
                <a:cxn ang="0">
                  <a:pos x="95" y="4"/>
                </a:cxn>
                <a:cxn ang="0">
                  <a:pos x="137" y="0"/>
                </a:cxn>
                <a:cxn ang="0">
                  <a:pos x="137" y="489"/>
                </a:cxn>
                <a:cxn ang="0">
                  <a:pos x="142" y="491"/>
                </a:cxn>
                <a:cxn ang="0">
                  <a:pos x="145" y="492"/>
                </a:cxn>
                <a:cxn ang="0">
                  <a:pos x="151" y="491"/>
                </a:cxn>
                <a:cxn ang="0">
                  <a:pos x="160" y="489"/>
                </a:cxn>
                <a:cxn ang="0">
                  <a:pos x="168" y="485"/>
                </a:cxn>
                <a:cxn ang="0">
                  <a:pos x="178" y="480"/>
                </a:cxn>
                <a:cxn ang="0">
                  <a:pos x="184" y="473"/>
                </a:cxn>
                <a:cxn ang="0">
                  <a:pos x="192" y="467"/>
                </a:cxn>
                <a:cxn ang="0">
                  <a:pos x="201" y="459"/>
                </a:cxn>
                <a:cxn ang="0">
                  <a:pos x="210" y="451"/>
                </a:cxn>
                <a:cxn ang="0">
                  <a:pos x="221" y="440"/>
                </a:cxn>
                <a:cxn ang="0">
                  <a:pos x="234" y="430"/>
                </a:cxn>
                <a:cxn ang="0">
                  <a:pos x="247" y="417"/>
                </a:cxn>
                <a:cxn ang="0">
                  <a:pos x="261" y="402"/>
                </a:cxn>
                <a:cxn ang="0">
                  <a:pos x="650" y="0"/>
                </a:cxn>
                <a:cxn ang="0">
                  <a:pos x="685" y="4"/>
                </a:cxn>
                <a:cxn ang="0">
                  <a:pos x="712" y="5"/>
                </a:cxn>
                <a:cxn ang="0">
                  <a:pos x="736" y="4"/>
                </a:cxn>
                <a:cxn ang="0">
                  <a:pos x="773" y="0"/>
                </a:cxn>
                <a:cxn ang="0">
                  <a:pos x="416" y="346"/>
                </a:cxn>
                <a:cxn ang="0">
                  <a:pos x="283" y="481"/>
                </a:cxn>
                <a:cxn ang="0">
                  <a:pos x="414" y="632"/>
                </a:cxn>
                <a:cxn ang="0">
                  <a:pos x="569" y="803"/>
                </a:cxn>
                <a:cxn ang="0">
                  <a:pos x="665" y="916"/>
                </a:cxn>
                <a:cxn ang="0">
                  <a:pos x="791" y="1074"/>
                </a:cxn>
                <a:cxn ang="0">
                  <a:pos x="791" y="1081"/>
                </a:cxn>
                <a:cxn ang="0">
                  <a:pos x="758" y="1078"/>
                </a:cxn>
                <a:cxn ang="0">
                  <a:pos x="748" y="1078"/>
                </a:cxn>
                <a:cxn ang="0">
                  <a:pos x="741" y="1078"/>
                </a:cxn>
                <a:cxn ang="0">
                  <a:pos x="733" y="1077"/>
                </a:cxn>
                <a:cxn ang="0">
                  <a:pos x="706" y="1076"/>
                </a:cxn>
                <a:cxn ang="0">
                  <a:pos x="665" y="1077"/>
                </a:cxn>
                <a:cxn ang="0">
                  <a:pos x="618" y="1081"/>
                </a:cxn>
                <a:cxn ang="0">
                  <a:pos x="588" y="1039"/>
                </a:cxn>
                <a:cxn ang="0">
                  <a:pos x="560" y="1002"/>
                </a:cxn>
                <a:cxn ang="0">
                  <a:pos x="534" y="968"/>
                </a:cxn>
                <a:cxn ang="0">
                  <a:pos x="509" y="937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8" y="985"/>
                </a:cxn>
                <a:cxn ang="0">
                  <a:pos x="105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4" y="4"/>
                </a:cxn>
                <a:cxn ang="0">
                  <a:pos x="45" y="5"/>
                </a:cxn>
                <a:cxn ang="0">
                  <a:pos x="68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1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3" y="1077"/>
                </a:cxn>
                <a:cxn ang="0">
                  <a:pos x="887" y="1076"/>
                </a:cxn>
                <a:cxn ang="0">
                  <a:pos x="871" y="1076"/>
                </a:cxn>
                <a:cxn ang="0">
                  <a:pos x="858" y="1076"/>
                </a:cxn>
                <a:cxn ang="0">
                  <a:pos x="842" y="1077"/>
                </a:cxn>
                <a:cxn ang="0">
                  <a:pos x="823" y="1078"/>
                </a:cxn>
                <a:cxn ang="0">
                  <a:pos x="802" y="1081"/>
                </a:cxn>
                <a:cxn ang="0">
                  <a:pos x="802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/>
              <a:ahLst/>
              <a:cxnLst>
                <a:cxn ang="0">
                  <a:pos x="494" y="139"/>
                </a:cxn>
                <a:cxn ang="0">
                  <a:pos x="390" y="165"/>
                </a:cxn>
                <a:cxn ang="0">
                  <a:pos x="303" y="213"/>
                </a:cxn>
                <a:cxn ang="0">
                  <a:pos x="239" y="277"/>
                </a:cxn>
                <a:cxn ang="0">
                  <a:pos x="191" y="358"/>
                </a:cxn>
                <a:cxn ang="0">
                  <a:pos x="161" y="452"/>
                </a:cxn>
                <a:cxn ang="0">
                  <a:pos x="155" y="560"/>
                </a:cxn>
                <a:cxn ang="0">
                  <a:pos x="184" y="688"/>
                </a:cxn>
                <a:cxn ang="0">
                  <a:pos x="249" y="797"/>
                </a:cxn>
                <a:cxn ang="0">
                  <a:pos x="350" y="878"/>
                </a:cxn>
                <a:cxn ang="0">
                  <a:pos x="478" y="922"/>
                </a:cxn>
                <a:cxn ang="0">
                  <a:pos x="565" y="0"/>
                </a:cxn>
                <a:cxn ang="0">
                  <a:pos x="654" y="5"/>
                </a:cxn>
                <a:cxn ang="0">
                  <a:pos x="746" y="84"/>
                </a:cxn>
                <a:cxn ang="0">
                  <a:pos x="938" y="116"/>
                </a:cxn>
                <a:cxn ang="0">
                  <a:pos x="1035" y="156"/>
                </a:cxn>
                <a:cxn ang="0">
                  <a:pos x="1118" y="209"/>
                </a:cxn>
                <a:cxn ang="0">
                  <a:pos x="1173" y="263"/>
                </a:cxn>
                <a:cxn ang="0">
                  <a:pos x="1229" y="352"/>
                </a:cxn>
                <a:cxn ang="0">
                  <a:pos x="1255" y="423"/>
                </a:cxn>
                <a:cxn ang="0">
                  <a:pos x="1267" y="501"/>
                </a:cxn>
                <a:cxn ang="0">
                  <a:pos x="1263" y="602"/>
                </a:cxn>
                <a:cxn ang="0">
                  <a:pos x="1230" y="710"/>
                </a:cxn>
                <a:cxn ang="0">
                  <a:pos x="1169" y="805"/>
                </a:cxn>
                <a:cxn ang="0">
                  <a:pos x="1081" y="886"/>
                </a:cxn>
                <a:cxn ang="0">
                  <a:pos x="965" y="945"/>
                </a:cxn>
                <a:cxn ang="0">
                  <a:pos x="828" y="978"/>
                </a:cxn>
                <a:cxn ang="0">
                  <a:pos x="703" y="1081"/>
                </a:cxn>
                <a:cxn ang="0">
                  <a:pos x="612" y="1076"/>
                </a:cxn>
                <a:cxn ang="0">
                  <a:pos x="521" y="986"/>
                </a:cxn>
                <a:cxn ang="0">
                  <a:pos x="365" y="965"/>
                </a:cxn>
                <a:cxn ang="0">
                  <a:pos x="279" y="935"/>
                </a:cxn>
                <a:cxn ang="0">
                  <a:pos x="175" y="877"/>
                </a:cxn>
                <a:cxn ang="0">
                  <a:pos x="116" y="825"/>
                </a:cxn>
                <a:cxn ang="0">
                  <a:pos x="67" y="764"/>
                </a:cxn>
                <a:cxn ang="0">
                  <a:pos x="32" y="696"/>
                </a:cxn>
                <a:cxn ang="0">
                  <a:pos x="10" y="625"/>
                </a:cxn>
                <a:cxn ang="0">
                  <a:pos x="1" y="501"/>
                </a:cxn>
                <a:cxn ang="0">
                  <a:pos x="16" y="410"/>
                </a:cxn>
                <a:cxn ang="0">
                  <a:pos x="44" y="339"/>
                </a:cxn>
                <a:cxn ang="0">
                  <a:pos x="84" y="276"/>
                </a:cxn>
                <a:cxn ang="0">
                  <a:pos x="136" y="220"/>
                </a:cxn>
                <a:cxn ang="0">
                  <a:pos x="201" y="173"/>
                </a:cxn>
                <a:cxn ang="0">
                  <a:pos x="310" y="121"/>
                </a:cxn>
                <a:cxn ang="0">
                  <a:pos x="479" y="87"/>
                </a:cxn>
                <a:cxn ang="0">
                  <a:pos x="1112" y="493"/>
                </a:cxn>
                <a:cxn ang="0">
                  <a:pos x="1092" y="399"/>
                </a:cxn>
                <a:cxn ang="0">
                  <a:pos x="1052" y="313"/>
                </a:cxn>
                <a:cxn ang="0">
                  <a:pos x="993" y="241"/>
                </a:cxn>
                <a:cxn ang="0">
                  <a:pos x="913" y="185"/>
                </a:cxn>
                <a:cxn ang="0">
                  <a:pos x="816" y="147"/>
                </a:cxn>
                <a:cxn ang="0">
                  <a:pos x="703" y="136"/>
                </a:cxn>
                <a:cxn ang="0">
                  <a:pos x="817" y="917"/>
                </a:cxn>
                <a:cxn ang="0">
                  <a:pos x="940" y="864"/>
                </a:cxn>
                <a:cxn ang="0">
                  <a:pos x="1033" y="778"/>
                </a:cxn>
                <a:cxn ang="0">
                  <a:pos x="1092" y="664"/>
                </a:cxn>
                <a:cxn ang="0">
                  <a:pos x="1113" y="53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/>
              <a:ahLst/>
              <a:cxnLst>
                <a:cxn ang="0">
                  <a:pos x="139" y="826"/>
                </a:cxn>
                <a:cxn ang="0">
                  <a:pos x="156" y="826"/>
                </a:cxn>
                <a:cxn ang="0">
                  <a:pos x="873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1" y="1078"/>
                </a:cxn>
                <a:cxn ang="0">
                  <a:pos x="903" y="1077"/>
                </a:cxn>
                <a:cxn ang="0">
                  <a:pos x="888" y="1076"/>
                </a:cxn>
                <a:cxn ang="0">
                  <a:pos x="873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  <a:cxn ang="0">
                  <a:pos x="130" y="985"/>
                </a:cxn>
                <a:cxn ang="0">
                  <a:pos x="106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9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9" y="0"/>
                </a:cxn>
                <a:cxn ang="0">
                  <a:pos x="139" y="826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/>
              <a:ahLst/>
              <a:cxnLst>
                <a:cxn ang="0">
                  <a:pos x="251" y="523"/>
                </a:cxn>
                <a:cxn ang="0">
                  <a:pos x="277" y="466"/>
                </a:cxn>
                <a:cxn ang="0">
                  <a:pos x="302" y="407"/>
                </a:cxn>
                <a:cxn ang="0">
                  <a:pos x="329" y="346"/>
                </a:cxn>
                <a:cxn ang="0">
                  <a:pos x="366" y="260"/>
                </a:cxn>
                <a:cxn ang="0">
                  <a:pos x="405" y="164"/>
                </a:cxn>
                <a:cxn ang="0">
                  <a:pos x="437" y="86"/>
                </a:cxn>
                <a:cxn ang="0">
                  <a:pos x="460" y="24"/>
                </a:cxn>
                <a:cxn ang="0">
                  <a:pos x="543" y="0"/>
                </a:cxn>
                <a:cxn ang="0">
                  <a:pos x="863" y="773"/>
                </a:cxn>
                <a:cxn ang="0">
                  <a:pos x="912" y="888"/>
                </a:cxn>
                <a:cxn ang="0">
                  <a:pos x="952" y="977"/>
                </a:cxn>
                <a:cxn ang="0">
                  <a:pos x="980" y="1042"/>
                </a:cxn>
                <a:cxn ang="0">
                  <a:pos x="1000" y="1081"/>
                </a:cxn>
                <a:cxn ang="0">
                  <a:pos x="950" y="1077"/>
                </a:cxn>
                <a:cxn ang="0">
                  <a:pos x="944" y="1076"/>
                </a:cxn>
                <a:cxn ang="0">
                  <a:pos x="897" y="1077"/>
                </a:cxn>
                <a:cxn ang="0">
                  <a:pos x="846" y="1081"/>
                </a:cxn>
                <a:cxn ang="0">
                  <a:pos x="667" y="624"/>
                </a:cxn>
                <a:cxn ang="0">
                  <a:pos x="490" y="173"/>
                </a:cxn>
                <a:cxn ang="0">
                  <a:pos x="472" y="182"/>
                </a:cxn>
                <a:cxn ang="0">
                  <a:pos x="444" y="244"/>
                </a:cxn>
                <a:cxn ang="0">
                  <a:pos x="409" y="327"/>
                </a:cxn>
                <a:cxn ang="0">
                  <a:pos x="385" y="383"/>
                </a:cxn>
                <a:cxn ang="0">
                  <a:pos x="361" y="439"/>
                </a:cxn>
                <a:cxn ang="0">
                  <a:pos x="338" y="492"/>
                </a:cxn>
                <a:cxn ang="0">
                  <a:pos x="312" y="554"/>
                </a:cxn>
                <a:cxn ang="0">
                  <a:pos x="283" y="625"/>
                </a:cxn>
                <a:cxn ang="0">
                  <a:pos x="254" y="697"/>
                </a:cxn>
                <a:cxn ang="0">
                  <a:pos x="226" y="769"/>
                </a:cxn>
                <a:cxn ang="0">
                  <a:pos x="199" y="842"/>
                </a:cxn>
                <a:cxn ang="0">
                  <a:pos x="174" y="912"/>
                </a:cxn>
                <a:cxn ang="0">
                  <a:pos x="150" y="980"/>
                </a:cxn>
                <a:cxn ang="0">
                  <a:pos x="126" y="1047"/>
                </a:cxn>
                <a:cxn ang="0">
                  <a:pos x="84" y="1077"/>
                </a:cxn>
                <a:cxn ang="0">
                  <a:pos x="39" y="1077"/>
                </a:cxn>
                <a:cxn ang="0">
                  <a:pos x="0" y="1081"/>
                </a:cxn>
                <a:cxn ang="0">
                  <a:pos x="145" y="763"/>
                </a:cxn>
                <a:cxn ang="0">
                  <a:pos x="172" y="705"/>
                </a:cxn>
                <a:cxn ang="0">
                  <a:pos x="198" y="644"/>
                </a:cxn>
                <a:cxn ang="0">
                  <a:pos x="226" y="583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2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6" y="1100"/>
                </a:cxn>
                <a:cxn ang="0">
                  <a:pos x="957" y="1100"/>
                </a:cxn>
                <a:cxn ang="0">
                  <a:pos x="952" y="1100"/>
                </a:cxn>
                <a:cxn ang="0">
                  <a:pos x="945" y="1099"/>
                </a:cxn>
                <a:cxn ang="0">
                  <a:pos x="918" y="1098"/>
                </a:cxn>
                <a:cxn ang="0">
                  <a:pos x="893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19" y="1057"/>
                </a:cxn>
                <a:cxn ang="0">
                  <a:pos x="805" y="1016"/>
                </a:cxn>
                <a:cxn ang="0">
                  <a:pos x="793" y="983"/>
                </a:cxn>
                <a:cxn ang="0">
                  <a:pos x="784" y="957"/>
                </a:cxn>
                <a:cxn ang="0">
                  <a:pos x="777" y="940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3" y="754"/>
                </a:cxn>
                <a:cxn ang="0">
                  <a:pos x="693" y="729"/>
                </a:cxn>
                <a:cxn ang="0">
                  <a:pos x="681" y="702"/>
                </a:cxn>
                <a:cxn ang="0">
                  <a:pos x="670" y="676"/>
                </a:cxn>
                <a:cxn ang="0">
                  <a:pos x="269" y="676"/>
                </a:cxn>
                <a:cxn ang="0">
                  <a:pos x="230" y="775"/>
                </a:cxn>
                <a:cxn ang="0">
                  <a:pos x="183" y="900"/>
                </a:cxn>
                <a:cxn ang="0">
                  <a:pos x="147" y="998"/>
                </a:cxn>
                <a:cxn ang="0">
                  <a:pos x="113" y="1103"/>
                </a:cxn>
                <a:cxn ang="0">
                  <a:pos x="89" y="1100"/>
                </a:cxn>
                <a:cxn ang="0">
                  <a:pos x="79" y="1100"/>
                </a:cxn>
                <a:cxn ang="0">
                  <a:pos x="73" y="1099"/>
                </a:cxn>
                <a:cxn ang="0">
                  <a:pos x="54" y="1098"/>
                </a:cxn>
                <a:cxn ang="0">
                  <a:pos x="37" y="1098"/>
                </a:cxn>
                <a:cxn ang="0">
                  <a:pos x="22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1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/>
              <a:ahLst/>
              <a:cxnLst>
                <a:cxn ang="0">
                  <a:pos x="288" y="472"/>
                </a:cxn>
                <a:cxn ang="0">
                  <a:pos x="386" y="452"/>
                </a:cxn>
                <a:cxn ang="0">
                  <a:pos x="448" y="421"/>
                </a:cxn>
                <a:cxn ang="0">
                  <a:pos x="489" y="380"/>
                </a:cxn>
                <a:cxn ang="0">
                  <a:pos x="517" y="327"/>
                </a:cxn>
                <a:cxn ang="0">
                  <a:pos x="530" y="267"/>
                </a:cxn>
                <a:cxn ang="0">
                  <a:pos x="526" y="203"/>
                </a:cxn>
                <a:cxn ang="0">
                  <a:pos x="505" y="148"/>
                </a:cxn>
                <a:cxn ang="0">
                  <a:pos x="471" y="108"/>
                </a:cxn>
                <a:cxn ang="0">
                  <a:pos x="423" y="82"/>
                </a:cxn>
                <a:cxn ang="0">
                  <a:pos x="359" y="66"/>
                </a:cxn>
                <a:cxn ang="0">
                  <a:pos x="283" y="60"/>
                </a:cxn>
                <a:cxn ang="0">
                  <a:pos x="195" y="475"/>
                </a:cxn>
                <a:cxn ang="0">
                  <a:pos x="0" y="0"/>
                </a:cxn>
                <a:cxn ang="0">
                  <a:pos x="398" y="3"/>
                </a:cxn>
                <a:cxn ang="0">
                  <a:pos x="491" y="17"/>
                </a:cxn>
                <a:cxn ang="0">
                  <a:pos x="564" y="41"/>
                </a:cxn>
                <a:cxn ang="0">
                  <a:pos x="618" y="78"/>
                </a:cxn>
                <a:cxn ang="0">
                  <a:pos x="653" y="131"/>
                </a:cxn>
                <a:cxn ang="0">
                  <a:pos x="667" y="199"/>
                </a:cxn>
                <a:cxn ang="0">
                  <a:pos x="665" y="258"/>
                </a:cxn>
                <a:cxn ang="0">
                  <a:pos x="654" y="306"/>
                </a:cxn>
                <a:cxn ang="0">
                  <a:pos x="621" y="370"/>
                </a:cxn>
                <a:cxn ang="0">
                  <a:pos x="581" y="416"/>
                </a:cxn>
                <a:cxn ang="0">
                  <a:pos x="497" y="470"/>
                </a:cxn>
                <a:cxn ang="0">
                  <a:pos x="430" y="499"/>
                </a:cxn>
                <a:cxn ang="0">
                  <a:pos x="478" y="504"/>
                </a:cxn>
                <a:cxn ang="0">
                  <a:pos x="532" y="519"/>
                </a:cxn>
                <a:cxn ang="0">
                  <a:pos x="580" y="538"/>
                </a:cxn>
                <a:cxn ang="0">
                  <a:pos x="622" y="566"/>
                </a:cxn>
                <a:cxn ang="0">
                  <a:pos x="658" y="600"/>
                </a:cxn>
                <a:cxn ang="0">
                  <a:pos x="687" y="644"/>
                </a:cxn>
                <a:cxn ang="0">
                  <a:pos x="705" y="699"/>
                </a:cxn>
                <a:cxn ang="0">
                  <a:pos x="708" y="767"/>
                </a:cxn>
                <a:cxn ang="0">
                  <a:pos x="694" y="845"/>
                </a:cxn>
                <a:cxn ang="0">
                  <a:pos x="663" y="914"/>
                </a:cxn>
                <a:cxn ang="0">
                  <a:pos x="613" y="973"/>
                </a:cxn>
                <a:cxn ang="0">
                  <a:pos x="555" y="1020"/>
                </a:cxn>
                <a:cxn ang="0">
                  <a:pos x="510" y="1042"/>
                </a:cxn>
                <a:cxn ang="0">
                  <a:pos x="443" y="1061"/>
                </a:cxn>
                <a:cxn ang="0">
                  <a:pos x="234" y="536"/>
                </a:cxn>
                <a:cxn ang="0">
                  <a:pos x="315" y="1018"/>
                </a:cxn>
                <a:cxn ang="0">
                  <a:pos x="386" y="1006"/>
                </a:cxn>
                <a:cxn ang="0">
                  <a:pos x="447" y="980"/>
                </a:cxn>
                <a:cxn ang="0">
                  <a:pos x="498" y="938"/>
                </a:cxn>
                <a:cxn ang="0">
                  <a:pos x="534" y="884"/>
                </a:cxn>
                <a:cxn ang="0">
                  <a:pos x="555" y="824"/>
                </a:cxn>
                <a:cxn ang="0">
                  <a:pos x="559" y="751"/>
                </a:cxn>
                <a:cxn ang="0">
                  <a:pos x="545" y="676"/>
                </a:cxn>
                <a:cxn ang="0">
                  <a:pos x="510" y="620"/>
                </a:cxn>
                <a:cxn ang="0">
                  <a:pos x="458" y="578"/>
                </a:cxn>
                <a:cxn ang="0">
                  <a:pos x="389" y="553"/>
                </a:cxn>
                <a:cxn ang="0">
                  <a:pos x="306" y="539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/>
              <a:ahLst/>
              <a:cxnLst>
                <a:cxn ang="0">
                  <a:pos x="0" y="1081"/>
                </a:cxn>
                <a:cxn ang="0">
                  <a:pos x="0" y="0"/>
                </a:cxn>
                <a:cxn ang="0">
                  <a:pos x="40" y="4"/>
                </a:cxn>
                <a:cxn ang="0">
                  <a:pos x="70" y="5"/>
                </a:cxn>
                <a:cxn ang="0">
                  <a:pos x="98" y="4"/>
                </a:cxn>
                <a:cxn ang="0">
                  <a:pos x="140" y="0"/>
                </a:cxn>
                <a:cxn ang="0">
                  <a:pos x="140" y="489"/>
                </a:cxn>
                <a:cxn ang="0">
                  <a:pos x="144" y="491"/>
                </a:cxn>
                <a:cxn ang="0">
                  <a:pos x="147" y="492"/>
                </a:cxn>
                <a:cxn ang="0">
                  <a:pos x="154" y="491"/>
                </a:cxn>
                <a:cxn ang="0">
                  <a:pos x="161" y="489"/>
                </a:cxn>
                <a:cxn ang="0">
                  <a:pos x="170" y="485"/>
                </a:cxn>
                <a:cxn ang="0">
                  <a:pos x="179" y="480"/>
                </a:cxn>
                <a:cxn ang="0">
                  <a:pos x="187" y="473"/>
                </a:cxn>
                <a:cxn ang="0">
                  <a:pos x="194" y="467"/>
                </a:cxn>
                <a:cxn ang="0">
                  <a:pos x="203" y="459"/>
                </a:cxn>
                <a:cxn ang="0">
                  <a:pos x="213" y="451"/>
                </a:cxn>
                <a:cxn ang="0">
                  <a:pos x="224" y="440"/>
                </a:cxn>
                <a:cxn ang="0">
                  <a:pos x="235" y="430"/>
                </a:cxn>
                <a:cxn ang="0">
                  <a:pos x="248" y="417"/>
                </a:cxn>
                <a:cxn ang="0">
                  <a:pos x="263" y="402"/>
                </a:cxn>
                <a:cxn ang="0">
                  <a:pos x="651" y="0"/>
                </a:cxn>
                <a:cxn ang="0">
                  <a:pos x="685" y="4"/>
                </a:cxn>
                <a:cxn ang="0">
                  <a:pos x="714" y="5"/>
                </a:cxn>
                <a:cxn ang="0">
                  <a:pos x="738" y="4"/>
                </a:cxn>
                <a:cxn ang="0">
                  <a:pos x="774" y="0"/>
                </a:cxn>
                <a:cxn ang="0">
                  <a:pos x="417" y="346"/>
                </a:cxn>
                <a:cxn ang="0">
                  <a:pos x="283" y="481"/>
                </a:cxn>
                <a:cxn ang="0">
                  <a:pos x="416" y="632"/>
                </a:cxn>
                <a:cxn ang="0">
                  <a:pos x="569" y="803"/>
                </a:cxn>
                <a:cxn ang="0">
                  <a:pos x="666" y="916"/>
                </a:cxn>
                <a:cxn ang="0">
                  <a:pos x="794" y="1074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3" y="1078"/>
                </a:cxn>
                <a:cxn ang="0">
                  <a:pos x="734" y="1077"/>
                </a:cxn>
                <a:cxn ang="0">
                  <a:pos x="708" y="1076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2" y="1002"/>
                </a:cxn>
                <a:cxn ang="0">
                  <a:pos x="535" y="968"/>
                </a:cxn>
                <a:cxn ang="0">
                  <a:pos x="511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6" y="528"/>
                </a:cxn>
                <a:cxn ang="0">
                  <a:pos x="150" y="527"/>
                </a:cxn>
                <a:cxn ang="0">
                  <a:pos x="144" y="526"/>
                </a:cxn>
                <a:cxn ang="0">
                  <a:pos x="143" y="527"/>
                </a:cxn>
                <a:cxn ang="0">
                  <a:pos x="141" y="527"/>
                </a:cxn>
                <a:cxn ang="0">
                  <a:pos x="141" y="528"/>
                </a:cxn>
                <a:cxn ang="0">
                  <a:pos x="140" y="531"/>
                </a:cxn>
                <a:cxn ang="0">
                  <a:pos x="140" y="1081"/>
                </a:cxn>
                <a:cxn ang="0">
                  <a:pos x="112" y="1078"/>
                </a:cxn>
                <a:cxn ang="0">
                  <a:pos x="100" y="1078"/>
                </a:cxn>
                <a:cxn ang="0">
                  <a:pos x="91" y="1077"/>
                </a:cxn>
                <a:cxn ang="0">
                  <a:pos x="70" y="1076"/>
                </a:cxn>
                <a:cxn ang="0">
                  <a:pos x="38" y="1077"/>
                </a:cxn>
                <a:cxn ang="0">
                  <a:pos x="0" y="1081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/>
              <a:ahLst/>
              <a:cxnLst>
                <a:cxn ang="0">
                  <a:pos x="345" y="78"/>
                </a:cxn>
                <a:cxn ang="0">
                  <a:pos x="384" y="75"/>
                </a:cxn>
                <a:cxn ang="0">
                  <a:pos x="423" y="71"/>
                </a:cxn>
                <a:cxn ang="0">
                  <a:pos x="461" y="63"/>
                </a:cxn>
                <a:cxn ang="0">
                  <a:pos x="497" y="53"/>
                </a:cxn>
                <a:cxn ang="0">
                  <a:pos x="532" y="41"/>
                </a:cxn>
                <a:cxn ang="0">
                  <a:pos x="564" y="26"/>
                </a:cxn>
                <a:cxn ang="0">
                  <a:pos x="597" y="9"/>
                </a:cxn>
                <a:cxn ang="0">
                  <a:pos x="649" y="62"/>
                </a:cxn>
                <a:cxn ang="0">
                  <a:pos x="613" y="84"/>
                </a:cxn>
                <a:cxn ang="0">
                  <a:pos x="576" y="102"/>
                </a:cxn>
                <a:cxn ang="0">
                  <a:pos x="537" y="117"/>
                </a:cxn>
                <a:cxn ang="0">
                  <a:pos x="496" y="129"/>
                </a:cxn>
                <a:cxn ang="0">
                  <a:pos x="453" y="140"/>
                </a:cxn>
                <a:cxn ang="0">
                  <a:pos x="411" y="147"/>
                </a:cxn>
                <a:cxn ang="0">
                  <a:pos x="368" y="153"/>
                </a:cxn>
                <a:cxn ang="0">
                  <a:pos x="325" y="154"/>
                </a:cxn>
                <a:cxn ang="0">
                  <a:pos x="282" y="153"/>
                </a:cxn>
                <a:cxn ang="0">
                  <a:pos x="240" y="148"/>
                </a:cxn>
                <a:cxn ang="0">
                  <a:pos x="199" y="141"/>
                </a:cxn>
                <a:cxn ang="0">
                  <a:pos x="158" y="131"/>
                </a:cxn>
                <a:cxn ang="0">
                  <a:pos x="117" y="119"/>
                </a:cxn>
                <a:cxn ang="0">
                  <a:pos x="77" y="104"/>
                </a:cxn>
                <a:cxn ang="0">
                  <a:pos x="38" y="86"/>
                </a:cxn>
                <a:cxn ang="0">
                  <a:pos x="0" y="65"/>
                </a:cxn>
                <a:cxn ang="0">
                  <a:pos x="56" y="9"/>
                </a:cxn>
                <a:cxn ang="0">
                  <a:pos x="88" y="26"/>
                </a:cxn>
                <a:cxn ang="0">
                  <a:pos x="119" y="41"/>
                </a:cxn>
                <a:cxn ang="0">
                  <a:pos x="154" y="53"/>
                </a:cxn>
                <a:cxn ang="0">
                  <a:pos x="189" y="63"/>
                </a:cxn>
                <a:cxn ang="0">
                  <a:pos x="226" y="71"/>
                </a:cxn>
                <a:cxn ang="0">
                  <a:pos x="265" y="75"/>
                </a:cxn>
                <a:cxn ang="0">
                  <a:pos x="305" y="78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/>
              <a:ahLst/>
              <a:cxnLst>
                <a:cxn ang="0">
                  <a:pos x="941" y="0"/>
                </a:cxn>
                <a:cxn ang="0">
                  <a:pos x="941" y="1080"/>
                </a:cxn>
                <a:cxn ang="0">
                  <a:pos x="922" y="1077"/>
                </a:cxn>
                <a:cxn ang="0">
                  <a:pos x="904" y="1075"/>
                </a:cxn>
                <a:cxn ang="0">
                  <a:pos x="888" y="1075"/>
                </a:cxn>
                <a:cxn ang="0">
                  <a:pos x="873" y="1074"/>
                </a:cxn>
                <a:cxn ang="0">
                  <a:pos x="860" y="1075"/>
                </a:cxn>
                <a:cxn ang="0">
                  <a:pos x="843" y="1075"/>
                </a:cxn>
                <a:cxn ang="0">
                  <a:pos x="824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7" y="218"/>
                </a:cxn>
                <a:cxn ang="0">
                  <a:pos x="549" y="495"/>
                </a:cxn>
                <a:cxn ang="0">
                  <a:pos x="219" y="880"/>
                </a:cxn>
                <a:cxn ang="0">
                  <a:pos x="48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30" y="3"/>
                </a:cxn>
                <a:cxn ang="0">
                  <a:pos x="48" y="3"/>
                </a:cxn>
                <a:cxn ang="0">
                  <a:pos x="70" y="3"/>
                </a:cxn>
                <a:cxn ang="0">
                  <a:pos x="91" y="3"/>
                </a:cxn>
                <a:cxn ang="0">
                  <a:pos x="110" y="3"/>
                </a:cxn>
                <a:cxn ang="0">
                  <a:pos x="126" y="1"/>
                </a:cxn>
                <a:cxn ang="0">
                  <a:pos x="139" y="0"/>
                </a:cxn>
                <a:cxn ang="0">
                  <a:pos x="139" y="824"/>
                </a:cxn>
                <a:cxn ang="0">
                  <a:pos x="155" y="823"/>
                </a:cxn>
                <a:cxn ang="0">
                  <a:pos x="873" y="0"/>
                </a:cxn>
                <a:cxn ang="0">
                  <a:pos x="941" y="0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/>
              <a:ahLst/>
              <a:cxnLst>
                <a:cxn ang="0">
                  <a:pos x="153" y="824"/>
                </a:cxn>
                <a:cxn ang="0">
                  <a:pos x="870" y="0"/>
                </a:cxn>
                <a:cxn ang="0">
                  <a:pos x="939" y="0"/>
                </a:cxn>
                <a:cxn ang="0">
                  <a:pos x="939" y="1080"/>
                </a:cxn>
                <a:cxn ang="0">
                  <a:pos x="920" y="1077"/>
                </a:cxn>
                <a:cxn ang="0">
                  <a:pos x="901" y="1075"/>
                </a:cxn>
                <a:cxn ang="0">
                  <a:pos x="885" y="1075"/>
                </a:cxn>
                <a:cxn ang="0">
                  <a:pos x="870" y="1074"/>
                </a:cxn>
                <a:cxn ang="0">
                  <a:pos x="858" y="1075"/>
                </a:cxn>
                <a:cxn ang="0">
                  <a:pos x="842" y="1075"/>
                </a:cxn>
                <a:cxn ang="0">
                  <a:pos x="823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6" y="218"/>
                </a:cxn>
                <a:cxn ang="0">
                  <a:pos x="128" y="984"/>
                </a:cxn>
                <a:cxn ang="0">
                  <a:pos x="103" y="1011"/>
                </a:cxn>
                <a:cxn ang="0">
                  <a:pos x="82" y="1035"/>
                </a:cxn>
                <a:cxn ang="0">
                  <a:pos x="63" y="1058"/>
                </a:cxn>
                <a:cxn ang="0">
                  <a:pos x="47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0" y="1"/>
                </a:cxn>
                <a:cxn ang="0">
                  <a:pos x="24" y="3"/>
                </a:cxn>
                <a:cxn ang="0">
                  <a:pos x="43" y="3"/>
                </a:cxn>
                <a:cxn ang="0">
                  <a:pos x="67" y="3"/>
                </a:cxn>
                <a:cxn ang="0">
                  <a:pos x="137" y="0"/>
                </a:cxn>
                <a:cxn ang="0">
                  <a:pos x="137" y="824"/>
                </a:cxn>
                <a:cxn ang="0">
                  <a:pos x="153" y="824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/>
              <a:ahLst/>
              <a:cxnLst>
                <a:cxn ang="0">
                  <a:pos x="138" y="530"/>
                </a:cxn>
                <a:cxn ang="0">
                  <a:pos x="138" y="1081"/>
                </a:cxn>
                <a:cxn ang="0">
                  <a:pos x="111" y="1078"/>
                </a:cxn>
                <a:cxn ang="0">
                  <a:pos x="98" y="1077"/>
                </a:cxn>
                <a:cxn ang="0">
                  <a:pos x="91" y="1077"/>
                </a:cxn>
                <a:cxn ang="0">
                  <a:pos x="69" y="1075"/>
                </a:cxn>
                <a:cxn ang="0">
                  <a:pos x="38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40" y="3"/>
                </a:cxn>
                <a:cxn ang="0">
                  <a:pos x="69" y="4"/>
                </a:cxn>
                <a:cxn ang="0">
                  <a:pos x="96" y="3"/>
                </a:cxn>
                <a:cxn ang="0">
                  <a:pos x="138" y="1"/>
                </a:cxn>
                <a:cxn ang="0">
                  <a:pos x="138" y="488"/>
                </a:cxn>
                <a:cxn ang="0">
                  <a:pos x="143" y="490"/>
                </a:cxn>
                <a:cxn ang="0">
                  <a:pos x="146" y="491"/>
                </a:cxn>
                <a:cxn ang="0">
                  <a:pos x="153" y="490"/>
                </a:cxn>
                <a:cxn ang="0">
                  <a:pos x="161" y="488"/>
                </a:cxn>
                <a:cxn ang="0">
                  <a:pos x="169" y="484"/>
                </a:cxn>
                <a:cxn ang="0">
                  <a:pos x="179" y="479"/>
                </a:cxn>
                <a:cxn ang="0">
                  <a:pos x="185" y="473"/>
                </a:cxn>
                <a:cxn ang="0">
                  <a:pos x="193" y="466"/>
                </a:cxn>
                <a:cxn ang="0">
                  <a:pos x="203" y="459"/>
                </a:cxn>
                <a:cxn ang="0">
                  <a:pos x="213" y="450"/>
                </a:cxn>
                <a:cxn ang="0">
                  <a:pos x="223" y="440"/>
                </a:cxn>
                <a:cxn ang="0">
                  <a:pos x="235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0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8" y="3"/>
                </a:cxn>
                <a:cxn ang="0">
                  <a:pos x="774" y="0"/>
                </a:cxn>
                <a:cxn ang="0">
                  <a:pos x="416" y="345"/>
                </a:cxn>
                <a:cxn ang="0">
                  <a:pos x="281" y="480"/>
                </a:cxn>
                <a:cxn ang="0">
                  <a:pos x="415" y="630"/>
                </a:cxn>
                <a:cxn ang="0">
                  <a:pos x="568" y="804"/>
                </a:cxn>
                <a:cxn ang="0">
                  <a:pos x="666" y="915"/>
                </a:cxn>
                <a:cxn ang="0">
                  <a:pos x="792" y="1073"/>
                </a:cxn>
                <a:cxn ang="0">
                  <a:pos x="792" y="1081"/>
                </a:cxn>
                <a:cxn ang="0">
                  <a:pos x="758" y="1078"/>
                </a:cxn>
                <a:cxn ang="0">
                  <a:pos x="747" y="1078"/>
                </a:cxn>
                <a:cxn ang="0">
                  <a:pos x="742" y="1077"/>
                </a:cxn>
                <a:cxn ang="0">
                  <a:pos x="733" y="1077"/>
                </a:cxn>
                <a:cxn ang="0">
                  <a:pos x="706" y="1075"/>
                </a:cxn>
                <a:cxn ang="0">
                  <a:pos x="666" y="1077"/>
                </a:cxn>
                <a:cxn ang="0">
                  <a:pos x="617" y="1081"/>
                </a:cxn>
                <a:cxn ang="0">
                  <a:pos x="589" y="1039"/>
                </a:cxn>
                <a:cxn ang="0">
                  <a:pos x="560" y="1001"/>
                </a:cxn>
                <a:cxn ang="0">
                  <a:pos x="535" y="967"/>
                </a:cxn>
                <a:cxn ang="0">
                  <a:pos x="509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3" y="526"/>
                </a:cxn>
                <a:cxn ang="0">
                  <a:pos x="139" y="528"/>
                </a:cxn>
                <a:cxn ang="0">
                  <a:pos x="139" y="529"/>
                </a:cxn>
                <a:cxn ang="0">
                  <a:pos x="138" y="530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/>
              <a:ahLst/>
              <a:cxnLst>
                <a:cxn ang="0">
                  <a:pos x="15" y="708"/>
                </a:cxn>
                <a:cxn ang="0">
                  <a:pos x="0" y="589"/>
                </a:cxn>
                <a:cxn ang="0">
                  <a:pos x="2" y="494"/>
                </a:cxn>
                <a:cxn ang="0">
                  <a:pos x="14" y="415"/>
                </a:cxn>
                <a:cxn ang="0">
                  <a:pos x="35" y="341"/>
                </a:cxn>
                <a:cxn ang="0">
                  <a:pos x="67" y="273"/>
                </a:cxn>
                <a:cxn ang="0">
                  <a:pos x="108" y="212"/>
                </a:cxn>
                <a:cxn ang="0">
                  <a:pos x="156" y="159"/>
                </a:cxn>
                <a:cxn ang="0">
                  <a:pos x="212" y="113"/>
                </a:cxn>
                <a:cxn ang="0">
                  <a:pos x="275" y="75"/>
                </a:cxn>
                <a:cxn ang="0">
                  <a:pos x="343" y="44"/>
                </a:cxn>
                <a:cxn ang="0">
                  <a:pos x="417" y="21"/>
                </a:cxn>
                <a:cxn ang="0">
                  <a:pos x="493" y="6"/>
                </a:cxn>
                <a:cxn ang="0">
                  <a:pos x="572" y="0"/>
                </a:cxn>
                <a:cxn ang="0">
                  <a:pos x="680" y="4"/>
                </a:cxn>
                <a:cxn ang="0">
                  <a:pos x="796" y="25"/>
                </a:cxn>
                <a:cxn ang="0">
                  <a:pos x="906" y="61"/>
                </a:cxn>
                <a:cxn ang="0">
                  <a:pos x="906" y="159"/>
                </a:cxn>
                <a:cxn ang="0">
                  <a:pos x="865" y="171"/>
                </a:cxn>
                <a:cxn ang="0">
                  <a:pos x="784" y="113"/>
                </a:cxn>
                <a:cxn ang="0">
                  <a:pos x="692" y="75"/>
                </a:cxn>
                <a:cxn ang="0">
                  <a:pos x="623" y="61"/>
                </a:cxn>
                <a:cxn ang="0">
                  <a:pos x="553" y="60"/>
                </a:cxn>
                <a:cxn ang="0">
                  <a:pos x="490" y="69"/>
                </a:cxn>
                <a:cxn ang="0">
                  <a:pos x="430" y="86"/>
                </a:cxn>
                <a:cxn ang="0">
                  <a:pos x="376" y="111"/>
                </a:cxn>
                <a:cxn ang="0">
                  <a:pos x="328" y="144"/>
                </a:cxn>
                <a:cxn ang="0">
                  <a:pos x="285" y="184"/>
                </a:cxn>
                <a:cxn ang="0">
                  <a:pos x="232" y="257"/>
                </a:cxn>
                <a:cxn ang="0">
                  <a:pos x="182" y="372"/>
                </a:cxn>
                <a:cxn ang="0">
                  <a:pos x="157" y="497"/>
                </a:cxn>
                <a:cxn ang="0">
                  <a:pos x="158" y="635"/>
                </a:cxn>
                <a:cxn ang="0">
                  <a:pos x="183" y="765"/>
                </a:cxn>
                <a:cxn ang="0">
                  <a:pos x="236" y="877"/>
                </a:cxn>
                <a:cxn ang="0">
                  <a:pos x="312" y="964"/>
                </a:cxn>
                <a:cxn ang="0">
                  <a:pos x="382" y="1013"/>
                </a:cxn>
                <a:cxn ang="0">
                  <a:pos x="460" y="1045"/>
                </a:cxn>
                <a:cxn ang="0">
                  <a:pos x="576" y="1060"/>
                </a:cxn>
                <a:cxn ang="0">
                  <a:pos x="652" y="1055"/>
                </a:cxn>
                <a:cxn ang="0">
                  <a:pos x="723" y="1037"/>
                </a:cxn>
                <a:cxn ang="0">
                  <a:pos x="837" y="985"/>
                </a:cxn>
                <a:cxn ang="0">
                  <a:pos x="911" y="934"/>
                </a:cxn>
                <a:cxn ang="0">
                  <a:pos x="825" y="1073"/>
                </a:cxn>
                <a:cxn ang="0">
                  <a:pos x="712" y="1107"/>
                </a:cxn>
                <a:cxn ang="0">
                  <a:pos x="586" y="1122"/>
                </a:cxn>
                <a:cxn ang="0">
                  <a:pos x="461" y="1116"/>
                </a:cxn>
                <a:cxn ang="0">
                  <a:pos x="349" y="1092"/>
                </a:cxn>
                <a:cxn ang="0">
                  <a:pos x="249" y="1049"/>
                </a:cxn>
                <a:cxn ang="0">
                  <a:pos x="167" y="988"/>
                </a:cxn>
                <a:cxn ang="0">
                  <a:pos x="99" y="910"/>
                </a:cxn>
                <a:cxn ang="0">
                  <a:pos x="48" y="816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/>
              <a:ahLst/>
              <a:cxnLst>
                <a:cxn ang="0">
                  <a:pos x="280" y="60"/>
                </a:cxn>
                <a:cxn ang="0">
                  <a:pos x="139" y="60"/>
                </a:cxn>
                <a:cxn ang="0">
                  <a:pos x="216" y="525"/>
                </a:cxn>
                <a:cxn ang="0">
                  <a:pos x="246" y="522"/>
                </a:cxn>
                <a:cxn ang="0">
                  <a:pos x="283" y="521"/>
                </a:cxn>
                <a:cxn ang="0">
                  <a:pos x="332" y="516"/>
                </a:cxn>
                <a:cxn ang="0">
                  <a:pos x="382" y="502"/>
                </a:cxn>
                <a:cxn ang="0">
                  <a:pos x="427" y="480"/>
                </a:cxn>
                <a:cxn ang="0">
                  <a:pos x="466" y="452"/>
                </a:cxn>
                <a:cxn ang="0">
                  <a:pos x="497" y="418"/>
                </a:cxn>
                <a:cxn ang="0">
                  <a:pos x="520" y="378"/>
                </a:cxn>
                <a:cxn ang="0">
                  <a:pos x="536" y="333"/>
                </a:cxn>
                <a:cxn ang="0">
                  <a:pos x="543" y="283"/>
                </a:cxn>
                <a:cxn ang="0">
                  <a:pos x="542" y="240"/>
                </a:cxn>
                <a:cxn ang="0">
                  <a:pos x="537" y="203"/>
                </a:cxn>
                <a:cxn ang="0">
                  <a:pos x="525" y="168"/>
                </a:cxn>
                <a:cxn ang="0">
                  <a:pos x="507" y="137"/>
                </a:cxn>
                <a:cxn ang="0">
                  <a:pos x="485" y="110"/>
                </a:cxn>
                <a:cxn ang="0">
                  <a:pos x="457" y="89"/>
                </a:cxn>
                <a:cxn ang="0">
                  <a:pos x="422" y="74"/>
                </a:cxn>
                <a:cxn ang="0">
                  <a:pos x="380" y="65"/>
                </a:cxn>
                <a:cxn ang="0">
                  <a:pos x="351" y="63"/>
                </a:cxn>
                <a:cxn ang="0">
                  <a:pos x="310" y="586"/>
                </a:cxn>
                <a:cxn ang="0">
                  <a:pos x="272" y="588"/>
                </a:cxn>
                <a:cxn ang="0">
                  <a:pos x="240" y="588"/>
                </a:cxn>
                <a:cxn ang="0">
                  <a:pos x="220" y="586"/>
                </a:cxn>
                <a:cxn ang="0">
                  <a:pos x="183" y="584"/>
                </a:cxn>
                <a:cxn ang="0">
                  <a:pos x="111" y="1077"/>
                </a:cxn>
                <a:cxn ang="0">
                  <a:pos x="70" y="1074"/>
                </a:cxn>
                <a:cxn ang="0">
                  <a:pos x="0" y="0"/>
                </a:cxn>
                <a:cxn ang="0">
                  <a:pos x="354" y="1"/>
                </a:cxn>
                <a:cxn ang="0">
                  <a:pos x="447" y="10"/>
                </a:cxn>
                <a:cxn ang="0">
                  <a:pos x="523" y="24"/>
                </a:cxn>
                <a:cxn ang="0">
                  <a:pos x="582" y="47"/>
                </a:cxn>
                <a:cxn ang="0">
                  <a:pos x="627" y="79"/>
                </a:cxn>
                <a:cxn ang="0">
                  <a:pos x="659" y="120"/>
                </a:cxn>
                <a:cxn ang="0">
                  <a:pos x="679" y="172"/>
                </a:cxn>
                <a:cxn ang="0">
                  <a:pos x="688" y="235"/>
                </a:cxn>
                <a:cxn ang="0">
                  <a:pos x="685" y="304"/>
                </a:cxn>
                <a:cxn ang="0">
                  <a:pos x="674" y="364"/>
                </a:cxn>
                <a:cxn ang="0">
                  <a:pos x="652" y="416"/>
                </a:cxn>
                <a:cxn ang="0">
                  <a:pos x="619" y="460"/>
                </a:cxn>
                <a:cxn ang="0">
                  <a:pos x="575" y="497"/>
                </a:cxn>
                <a:cxn ang="0">
                  <a:pos x="521" y="528"/>
                </a:cxn>
                <a:cxn ang="0">
                  <a:pos x="457" y="553"/>
                </a:cxn>
                <a:cxn ang="0">
                  <a:pos x="379" y="574"/>
                </a:cxn>
                <a:cxn ang="0">
                  <a:pos x="334" y="584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/>
              <a:ahLst/>
              <a:cxnLst>
                <a:cxn ang="0">
                  <a:pos x="203" y="51"/>
                </a:cxn>
                <a:cxn ang="0">
                  <a:pos x="228" y="38"/>
                </a:cxn>
                <a:cxn ang="0">
                  <a:pos x="255" y="28"/>
                </a:cxn>
                <a:cxn ang="0">
                  <a:pos x="285" y="18"/>
                </a:cxn>
                <a:cxn ang="0">
                  <a:pos x="318" y="11"/>
                </a:cxn>
                <a:cxn ang="0">
                  <a:pos x="355" y="5"/>
                </a:cxn>
                <a:cxn ang="0">
                  <a:pos x="414" y="1"/>
                </a:cxn>
                <a:cxn ang="0">
                  <a:pos x="791" y="0"/>
                </a:cxn>
                <a:cxn ang="0">
                  <a:pos x="765" y="1077"/>
                </a:cxn>
                <a:cxn ang="0">
                  <a:pos x="746" y="1076"/>
                </a:cxn>
                <a:cxn ang="0">
                  <a:pos x="700" y="1076"/>
                </a:cxn>
                <a:cxn ang="0">
                  <a:pos x="653" y="1080"/>
                </a:cxn>
                <a:cxn ang="0">
                  <a:pos x="592" y="552"/>
                </a:cxn>
                <a:cxn ang="0">
                  <a:pos x="282" y="944"/>
                </a:cxn>
                <a:cxn ang="0">
                  <a:pos x="144" y="1076"/>
                </a:cxn>
                <a:cxn ang="0">
                  <a:pos x="125" y="1076"/>
                </a:cxn>
                <a:cxn ang="0">
                  <a:pos x="92" y="1074"/>
                </a:cxn>
                <a:cxn ang="0">
                  <a:pos x="38" y="1077"/>
                </a:cxn>
                <a:cxn ang="0">
                  <a:pos x="31" y="1040"/>
                </a:cxn>
                <a:cxn ang="0">
                  <a:pos x="431" y="540"/>
                </a:cxn>
                <a:cxn ang="0">
                  <a:pos x="366" y="524"/>
                </a:cxn>
                <a:cxn ang="0">
                  <a:pos x="306" y="502"/>
                </a:cxn>
                <a:cxn ang="0">
                  <a:pos x="251" y="475"/>
                </a:cxn>
                <a:cxn ang="0">
                  <a:pos x="202" y="441"/>
                </a:cxn>
                <a:cxn ang="0">
                  <a:pos x="180" y="420"/>
                </a:cxn>
                <a:cxn ang="0">
                  <a:pos x="160" y="399"/>
                </a:cxn>
                <a:cxn ang="0">
                  <a:pos x="144" y="377"/>
                </a:cxn>
                <a:cxn ang="0">
                  <a:pos x="131" y="352"/>
                </a:cxn>
                <a:cxn ang="0">
                  <a:pos x="121" y="327"/>
                </a:cxn>
                <a:cxn ang="0">
                  <a:pos x="113" y="299"/>
                </a:cxn>
                <a:cxn ang="0">
                  <a:pos x="109" y="270"/>
                </a:cxn>
                <a:cxn ang="0">
                  <a:pos x="107" y="240"/>
                </a:cxn>
                <a:cxn ang="0">
                  <a:pos x="109" y="210"/>
                </a:cxn>
                <a:cxn ang="0">
                  <a:pos x="112" y="183"/>
                </a:cxn>
                <a:cxn ang="0">
                  <a:pos x="119" y="157"/>
                </a:cxn>
                <a:cxn ang="0">
                  <a:pos x="129" y="134"/>
                </a:cxn>
                <a:cxn ang="0">
                  <a:pos x="141" y="113"/>
                </a:cxn>
                <a:cxn ang="0">
                  <a:pos x="156" y="92"/>
                </a:cxn>
                <a:cxn ang="0">
                  <a:pos x="172" y="74"/>
                </a:cxn>
                <a:cxn ang="0">
                  <a:pos x="192" y="58"/>
                </a:cxn>
                <a:cxn ang="0">
                  <a:pos x="653" y="57"/>
                </a:cxn>
                <a:cxn ang="0">
                  <a:pos x="519" y="54"/>
                </a:cxn>
                <a:cxn ang="0">
                  <a:pos x="458" y="56"/>
                </a:cxn>
                <a:cxn ang="0">
                  <a:pos x="421" y="60"/>
                </a:cxn>
                <a:cxn ang="0">
                  <a:pos x="381" y="69"/>
                </a:cxn>
                <a:cxn ang="0">
                  <a:pos x="346" y="83"/>
                </a:cxn>
                <a:cxn ang="0">
                  <a:pos x="315" y="101"/>
                </a:cxn>
                <a:cxn ang="0">
                  <a:pos x="291" y="123"/>
                </a:cxn>
                <a:cxn ang="0">
                  <a:pos x="272" y="150"/>
                </a:cxn>
                <a:cxn ang="0">
                  <a:pos x="258" y="182"/>
                </a:cxn>
                <a:cxn ang="0">
                  <a:pos x="251" y="218"/>
                </a:cxn>
                <a:cxn ang="0">
                  <a:pos x="248" y="258"/>
                </a:cxn>
                <a:cxn ang="0">
                  <a:pos x="251" y="300"/>
                </a:cxn>
                <a:cxn ang="0">
                  <a:pos x="261" y="339"/>
                </a:cxn>
                <a:cxn ang="0">
                  <a:pos x="279" y="374"/>
                </a:cxn>
                <a:cxn ang="0">
                  <a:pos x="304" y="404"/>
                </a:cxn>
                <a:cxn ang="0">
                  <a:pos x="333" y="432"/>
                </a:cxn>
                <a:cxn ang="0">
                  <a:pos x="367" y="454"/>
                </a:cxn>
                <a:cxn ang="0">
                  <a:pos x="407" y="471"/>
                </a:cxn>
                <a:cxn ang="0">
                  <a:pos x="450" y="484"/>
                </a:cxn>
                <a:cxn ang="0">
                  <a:pos x="507" y="492"/>
                </a:cxn>
                <a:cxn ang="0">
                  <a:pos x="579" y="494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/>
              <a:ahLst/>
              <a:cxnLst>
                <a:cxn ang="0">
                  <a:pos x="820" y="1081"/>
                </a:cxn>
                <a:cxn ang="0">
                  <a:pos x="725" y="1108"/>
                </a:cxn>
                <a:cxn ang="0">
                  <a:pos x="623" y="1121"/>
                </a:cxn>
                <a:cxn ang="0">
                  <a:pos x="488" y="1116"/>
                </a:cxn>
                <a:cxn ang="0">
                  <a:pos x="345" y="1082"/>
                </a:cxn>
                <a:cxn ang="0">
                  <a:pos x="222" y="1020"/>
                </a:cxn>
                <a:cxn ang="0">
                  <a:pos x="124" y="931"/>
                </a:cxn>
                <a:cxn ang="0">
                  <a:pos x="53" y="816"/>
                </a:cxn>
                <a:cxn ang="0">
                  <a:pos x="12" y="683"/>
                </a:cxn>
                <a:cxn ang="0">
                  <a:pos x="1" y="532"/>
                </a:cxn>
                <a:cxn ang="0">
                  <a:pos x="26" y="386"/>
                </a:cxn>
                <a:cxn ang="0">
                  <a:pos x="83" y="258"/>
                </a:cxn>
                <a:cxn ang="0">
                  <a:pos x="171" y="151"/>
                </a:cxn>
                <a:cxn ang="0">
                  <a:pos x="279" y="74"/>
                </a:cxn>
                <a:cxn ang="0">
                  <a:pos x="408" y="22"/>
                </a:cxn>
                <a:cxn ang="0">
                  <a:pos x="554" y="1"/>
                </a:cxn>
                <a:cxn ang="0">
                  <a:pos x="696" y="8"/>
                </a:cxn>
                <a:cxn ang="0">
                  <a:pos x="832" y="41"/>
                </a:cxn>
                <a:cxn ang="0">
                  <a:pos x="955" y="99"/>
                </a:cxn>
                <a:cxn ang="0">
                  <a:pos x="1056" y="185"/>
                </a:cxn>
                <a:cxn ang="0">
                  <a:pos x="1132" y="300"/>
                </a:cxn>
                <a:cxn ang="0">
                  <a:pos x="1175" y="441"/>
                </a:cxn>
                <a:cxn ang="0">
                  <a:pos x="1180" y="581"/>
                </a:cxn>
                <a:cxn ang="0">
                  <a:pos x="1167" y="682"/>
                </a:cxn>
                <a:cxn ang="0">
                  <a:pos x="1138" y="774"/>
                </a:cxn>
                <a:cxn ang="0">
                  <a:pos x="1096" y="859"/>
                </a:cxn>
                <a:cxn ang="0">
                  <a:pos x="1039" y="935"/>
                </a:cxn>
                <a:cxn ang="0">
                  <a:pos x="972" y="997"/>
                </a:cxn>
                <a:cxn ang="0">
                  <a:pos x="891" y="1048"/>
                </a:cxn>
                <a:cxn ang="0">
                  <a:pos x="631" y="53"/>
                </a:cxn>
                <a:cxn ang="0">
                  <a:pos x="526" y="57"/>
                </a:cxn>
                <a:cxn ang="0">
                  <a:pos x="414" y="90"/>
                </a:cxn>
                <a:cxn ang="0">
                  <a:pos x="320" y="149"/>
                </a:cxn>
                <a:cxn ang="0">
                  <a:pos x="246" y="233"/>
                </a:cxn>
                <a:cxn ang="0">
                  <a:pos x="193" y="341"/>
                </a:cxn>
                <a:cxn ang="0">
                  <a:pos x="163" y="469"/>
                </a:cxn>
                <a:cxn ang="0">
                  <a:pos x="157" y="610"/>
                </a:cxn>
                <a:cxn ang="0">
                  <a:pos x="173" y="741"/>
                </a:cxn>
                <a:cxn ang="0">
                  <a:pos x="215" y="852"/>
                </a:cxn>
                <a:cxn ang="0">
                  <a:pos x="280" y="942"/>
                </a:cxn>
                <a:cxn ang="0">
                  <a:pos x="363" y="1009"/>
                </a:cxn>
                <a:cxn ang="0">
                  <a:pos x="459" y="1052"/>
                </a:cxn>
                <a:cxn ang="0">
                  <a:pos x="564" y="1069"/>
                </a:cxn>
                <a:cxn ang="0">
                  <a:pos x="691" y="1058"/>
                </a:cxn>
                <a:cxn ang="0">
                  <a:pos x="803" y="1008"/>
                </a:cxn>
                <a:cxn ang="0">
                  <a:pos x="891" y="932"/>
                </a:cxn>
                <a:cxn ang="0">
                  <a:pos x="956" y="834"/>
                </a:cxn>
                <a:cxn ang="0">
                  <a:pos x="999" y="724"/>
                </a:cxn>
                <a:cxn ang="0">
                  <a:pos x="1023" y="612"/>
                </a:cxn>
                <a:cxn ang="0">
                  <a:pos x="1025" y="480"/>
                </a:cxn>
                <a:cxn ang="0">
                  <a:pos x="999" y="338"/>
                </a:cxn>
                <a:cxn ang="0">
                  <a:pos x="962" y="254"/>
                </a:cxn>
                <a:cxn ang="0">
                  <a:pos x="898" y="169"/>
                </a:cxn>
                <a:cxn ang="0">
                  <a:pos x="838" y="123"/>
                </a:cxn>
                <a:cxn ang="0">
                  <a:pos x="769" y="86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/>
              <a:ahLst/>
              <a:cxnLst>
                <a:cxn ang="0">
                  <a:pos x="138" y="536"/>
                </a:cxn>
                <a:cxn ang="0">
                  <a:pos x="138" y="1080"/>
                </a:cxn>
                <a:cxn ang="0">
                  <a:pos x="110" y="1077"/>
                </a:cxn>
                <a:cxn ang="0">
                  <a:pos x="98" y="1076"/>
                </a:cxn>
                <a:cxn ang="0">
                  <a:pos x="91" y="1076"/>
                </a:cxn>
                <a:cxn ang="0">
                  <a:pos x="69" y="1074"/>
                </a:cxn>
                <a:cxn ang="0">
                  <a:pos x="37" y="1076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40" y="2"/>
                </a:cxn>
                <a:cxn ang="0">
                  <a:pos x="69" y="3"/>
                </a:cxn>
                <a:cxn ang="0">
                  <a:pos x="95" y="2"/>
                </a:cxn>
                <a:cxn ang="0">
                  <a:pos x="138" y="0"/>
                </a:cxn>
                <a:cxn ang="0">
                  <a:pos x="138" y="452"/>
                </a:cxn>
                <a:cxn ang="0">
                  <a:pos x="470" y="461"/>
                </a:cxn>
                <a:cxn ang="0">
                  <a:pos x="488" y="460"/>
                </a:cxn>
                <a:cxn ang="0">
                  <a:pos x="507" y="459"/>
                </a:cxn>
                <a:cxn ang="0">
                  <a:pos x="527" y="458"/>
                </a:cxn>
                <a:cxn ang="0">
                  <a:pos x="548" y="458"/>
                </a:cxn>
                <a:cxn ang="0">
                  <a:pos x="569" y="456"/>
                </a:cxn>
                <a:cxn ang="0">
                  <a:pos x="591" y="455"/>
                </a:cxn>
                <a:cxn ang="0">
                  <a:pos x="614" y="455"/>
                </a:cxn>
                <a:cxn ang="0">
                  <a:pos x="638" y="454"/>
                </a:cxn>
                <a:cxn ang="0">
                  <a:pos x="661" y="454"/>
                </a:cxn>
                <a:cxn ang="0">
                  <a:pos x="684" y="453"/>
                </a:cxn>
                <a:cxn ang="0">
                  <a:pos x="706" y="453"/>
                </a:cxn>
                <a:cxn ang="0">
                  <a:pos x="728" y="453"/>
                </a:cxn>
                <a:cxn ang="0">
                  <a:pos x="748" y="452"/>
                </a:cxn>
                <a:cxn ang="0">
                  <a:pos x="767" y="452"/>
                </a:cxn>
                <a:cxn ang="0">
                  <a:pos x="785" y="452"/>
                </a:cxn>
                <a:cxn ang="0">
                  <a:pos x="803" y="452"/>
                </a:cxn>
                <a:cxn ang="0">
                  <a:pos x="803" y="0"/>
                </a:cxn>
                <a:cxn ang="0">
                  <a:pos x="843" y="2"/>
                </a:cxn>
                <a:cxn ang="0">
                  <a:pos x="872" y="3"/>
                </a:cxn>
                <a:cxn ang="0">
                  <a:pos x="898" y="2"/>
                </a:cxn>
                <a:cxn ang="0">
                  <a:pos x="941" y="0"/>
                </a:cxn>
                <a:cxn ang="0">
                  <a:pos x="941" y="1080"/>
                </a:cxn>
                <a:cxn ang="0">
                  <a:pos x="912" y="1077"/>
                </a:cxn>
                <a:cxn ang="0">
                  <a:pos x="901" y="1076"/>
                </a:cxn>
                <a:cxn ang="0">
                  <a:pos x="894" y="1076"/>
                </a:cxn>
                <a:cxn ang="0">
                  <a:pos x="872" y="1074"/>
                </a:cxn>
                <a:cxn ang="0">
                  <a:pos x="847" y="1076"/>
                </a:cxn>
                <a:cxn ang="0">
                  <a:pos x="828" y="1077"/>
                </a:cxn>
                <a:cxn ang="0">
                  <a:pos x="803" y="1080"/>
                </a:cxn>
                <a:cxn ang="0">
                  <a:pos x="803" y="536"/>
                </a:cxn>
                <a:cxn ang="0">
                  <a:pos x="692" y="534"/>
                </a:cxn>
                <a:cxn ang="0">
                  <a:pos x="562" y="529"/>
                </a:cxn>
                <a:cxn ang="0">
                  <a:pos x="378" y="529"/>
                </a:cxn>
                <a:cxn ang="0">
                  <a:pos x="365" y="529"/>
                </a:cxn>
                <a:cxn ang="0">
                  <a:pos x="349" y="529"/>
                </a:cxn>
                <a:cxn ang="0">
                  <a:pos x="330" y="530"/>
                </a:cxn>
                <a:cxn ang="0">
                  <a:pos x="309" y="530"/>
                </a:cxn>
                <a:cxn ang="0">
                  <a:pos x="288" y="532"/>
                </a:cxn>
                <a:cxn ang="0">
                  <a:pos x="271" y="533"/>
                </a:cxn>
                <a:cxn ang="0">
                  <a:pos x="257" y="533"/>
                </a:cxn>
                <a:cxn ang="0">
                  <a:pos x="249" y="534"/>
                </a:cxn>
                <a:cxn ang="0">
                  <a:pos x="138" y="536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/>
              <a:ahLst/>
              <a:cxnLst>
                <a:cxn ang="0">
                  <a:pos x="250" y="1049"/>
                </a:cxn>
                <a:cxn ang="0">
                  <a:pos x="168" y="988"/>
                </a:cxn>
                <a:cxn ang="0">
                  <a:pos x="100" y="910"/>
                </a:cxn>
                <a:cxn ang="0">
                  <a:pos x="49" y="816"/>
                </a:cxn>
                <a:cxn ang="0">
                  <a:pos x="15" y="708"/>
                </a:cxn>
                <a:cxn ang="0">
                  <a:pos x="1" y="589"/>
                </a:cxn>
                <a:cxn ang="0">
                  <a:pos x="4" y="494"/>
                </a:cxn>
                <a:cxn ang="0">
                  <a:pos x="15" y="415"/>
                </a:cxn>
                <a:cxn ang="0">
                  <a:pos x="37" y="341"/>
                </a:cxn>
                <a:cxn ang="0">
                  <a:pos x="69" y="273"/>
                </a:cxn>
                <a:cxn ang="0">
                  <a:pos x="109" y="212"/>
                </a:cxn>
                <a:cxn ang="0">
                  <a:pos x="157" y="159"/>
                </a:cxn>
                <a:cxn ang="0">
                  <a:pos x="213" y="113"/>
                </a:cxn>
                <a:cxn ang="0">
                  <a:pos x="276" y="75"/>
                </a:cxn>
                <a:cxn ang="0">
                  <a:pos x="345" y="44"/>
                </a:cxn>
                <a:cxn ang="0">
                  <a:pos x="417" y="21"/>
                </a:cxn>
                <a:cxn ang="0">
                  <a:pos x="494" y="6"/>
                </a:cxn>
                <a:cxn ang="0">
                  <a:pos x="575" y="0"/>
                </a:cxn>
                <a:cxn ang="0">
                  <a:pos x="682" y="4"/>
                </a:cxn>
                <a:cxn ang="0">
                  <a:pos x="798" y="25"/>
                </a:cxn>
                <a:cxn ang="0">
                  <a:pos x="907" y="61"/>
                </a:cxn>
                <a:cxn ang="0">
                  <a:pos x="907" y="159"/>
                </a:cxn>
                <a:cxn ang="0">
                  <a:pos x="866" y="171"/>
                </a:cxn>
                <a:cxn ang="0">
                  <a:pos x="785" y="113"/>
                </a:cxn>
                <a:cxn ang="0">
                  <a:pos x="694" y="75"/>
                </a:cxn>
                <a:cxn ang="0">
                  <a:pos x="624" y="61"/>
                </a:cxn>
                <a:cxn ang="0">
                  <a:pos x="554" y="60"/>
                </a:cxn>
                <a:cxn ang="0">
                  <a:pos x="491" y="69"/>
                </a:cxn>
                <a:cxn ang="0">
                  <a:pos x="432" y="86"/>
                </a:cxn>
                <a:cxn ang="0">
                  <a:pos x="379" y="111"/>
                </a:cxn>
                <a:cxn ang="0">
                  <a:pos x="330" y="144"/>
                </a:cxn>
                <a:cxn ang="0">
                  <a:pos x="286" y="184"/>
                </a:cxn>
                <a:cxn ang="0">
                  <a:pos x="249" y="231"/>
                </a:cxn>
                <a:cxn ang="0">
                  <a:pos x="206" y="313"/>
                </a:cxn>
                <a:cxn ang="0">
                  <a:pos x="168" y="434"/>
                </a:cxn>
                <a:cxn ang="0">
                  <a:pos x="156" y="564"/>
                </a:cxn>
                <a:cxn ang="0">
                  <a:pos x="169" y="702"/>
                </a:cxn>
                <a:cxn ang="0">
                  <a:pos x="208" y="824"/>
                </a:cxn>
                <a:cxn ang="0">
                  <a:pos x="273" y="924"/>
                </a:cxn>
                <a:cxn ang="0">
                  <a:pos x="358" y="998"/>
                </a:cxn>
                <a:cxn ang="0">
                  <a:pos x="461" y="1045"/>
                </a:cxn>
                <a:cxn ang="0">
                  <a:pos x="577" y="1060"/>
                </a:cxn>
                <a:cxn ang="0">
                  <a:pos x="653" y="1055"/>
                </a:cxn>
                <a:cxn ang="0">
                  <a:pos x="725" y="1037"/>
                </a:cxn>
                <a:cxn ang="0">
                  <a:pos x="839" y="985"/>
                </a:cxn>
                <a:cxn ang="0">
                  <a:pos x="911" y="934"/>
                </a:cxn>
                <a:cxn ang="0">
                  <a:pos x="827" y="1073"/>
                </a:cxn>
                <a:cxn ang="0">
                  <a:pos x="713" y="1107"/>
                </a:cxn>
                <a:cxn ang="0">
                  <a:pos x="587" y="1122"/>
                </a:cxn>
                <a:cxn ang="0">
                  <a:pos x="462" y="1116"/>
                </a:cxn>
                <a:cxn ang="0">
                  <a:pos x="349" y="1092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/>
              <a:ahLst/>
              <a:cxnLst>
                <a:cxn ang="0">
                  <a:pos x="229" y="777"/>
                </a:cxn>
                <a:cxn ang="0">
                  <a:pos x="184" y="901"/>
                </a:cxn>
                <a:cxn ang="0">
                  <a:pos x="147" y="998"/>
                </a:cxn>
                <a:cxn ang="0">
                  <a:pos x="114" y="1104"/>
                </a:cxn>
                <a:cxn ang="0">
                  <a:pos x="88" y="1101"/>
                </a:cxn>
                <a:cxn ang="0">
                  <a:pos x="80" y="1100"/>
                </a:cxn>
                <a:cxn ang="0">
                  <a:pos x="72" y="1100"/>
                </a:cxn>
                <a:cxn ang="0">
                  <a:pos x="54" y="1098"/>
                </a:cxn>
                <a:cxn ang="0">
                  <a:pos x="36" y="1098"/>
                </a:cxn>
                <a:cxn ang="0">
                  <a:pos x="23" y="1100"/>
                </a:cxn>
                <a:cxn ang="0">
                  <a:pos x="0" y="1104"/>
                </a:cxn>
                <a:cxn ang="0">
                  <a:pos x="491" y="0"/>
                </a:cxn>
                <a:cxn ang="0">
                  <a:pos x="528" y="0"/>
                </a:cxn>
                <a:cxn ang="0">
                  <a:pos x="1001" y="1104"/>
                </a:cxn>
                <a:cxn ang="0">
                  <a:pos x="968" y="1101"/>
                </a:cxn>
                <a:cxn ang="0">
                  <a:pos x="957" y="1101"/>
                </a:cxn>
                <a:cxn ang="0">
                  <a:pos x="953" y="1100"/>
                </a:cxn>
                <a:cxn ang="0">
                  <a:pos x="944" y="1100"/>
                </a:cxn>
                <a:cxn ang="0">
                  <a:pos x="919" y="1098"/>
                </a:cxn>
                <a:cxn ang="0">
                  <a:pos x="893" y="1098"/>
                </a:cxn>
                <a:cxn ang="0">
                  <a:pos x="871" y="1100"/>
                </a:cxn>
                <a:cxn ang="0">
                  <a:pos x="836" y="1104"/>
                </a:cxn>
                <a:cxn ang="0">
                  <a:pos x="819" y="1057"/>
                </a:cxn>
                <a:cxn ang="0">
                  <a:pos x="804" y="1018"/>
                </a:cxn>
                <a:cxn ang="0">
                  <a:pos x="793" y="985"/>
                </a:cxn>
                <a:cxn ang="0">
                  <a:pos x="782" y="958"/>
                </a:cxn>
                <a:cxn ang="0">
                  <a:pos x="777" y="941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3" y="854"/>
                </a:cxn>
                <a:cxn ang="0">
                  <a:pos x="733" y="830"/>
                </a:cxn>
                <a:cxn ang="0">
                  <a:pos x="724" y="805"/>
                </a:cxn>
                <a:cxn ang="0">
                  <a:pos x="713" y="780"/>
                </a:cxn>
                <a:cxn ang="0">
                  <a:pos x="703" y="754"/>
                </a:cxn>
                <a:cxn ang="0">
                  <a:pos x="692" y="729"/>
                </a:cxn>
                <a:cxn ang="0">
                  <a:pos x="682" y="703"/>
                </a:cxn>
                <a:cxn ang="0">
                  <a:pos x="670" y="677"/>
                </a:cxn>
                <a:cxn ang="0">
                  <a:pos x="269" y="677"/>
                </a:cxn>
                <a:cxn ang="0">
                  <a:pos x="229" y="777"/>
                </a:cxn>
                <a:cxn ang="0">
                  <a:pos x="646" y="610"/>
                </a:cxn>
                <a:cxn ang="0">
                  <a:pos x="472" y="208"/>
                </a:cxn>
                <a:cxn ang="0">
                  <a:pos x="299" y="610"/>
                </a:cxn>
                <a:cxn ang="0">
                  <a:pos x="646" y="610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/>
              <a:ahLst/>
              <a:cxnLst>
                <a:cxn ang="0">
                  <a:pos x="233" y="587"/>
                </a:cxn>
                <a:cxn ang="0">
                  <a:pos x="194" y="586"/>
                </a:cxn>
                <a:cxn ang="0">
                  <a:pos x="139" y="584"/>
                </a:cxn>
                <a:cxn ang="0">
                  <a:pos x="99" y="1076"/>
                </a:cxn>
                <a:cxn ang="0">
                  <a:pos x="37" y="1076"/>
                </a:cxn>
                <a:cxn ang="0">
                  <a:pos x="283" y="0"/>
                </a:cxn>
                <a:cxn ang="0">
                  <a:pos x="388" y="3"/>
                </a:cxn>
                <a:cxn ang="0">
                  <a:pos x="475" y="13"/>
                </a:cxn>
                <a:cxn ang="0">
                  <a:pos x="544" y="31"/>
                </a:cxn>
                <a:cxn ang="0">
                  <a:pos x="599" y="56"/>
                </a:cxn>
                <a:cxn ang="0">
                  <a:pos x="640" y="91"/>
                </a:cxn>
                <a:cxn ang="0">
                  <a:pos x="667" y="136"/>
                </a:cxn>
                <a:cxn ang="0">
                  <a:pos x="683" y="192"/>
                </a:cxn>
                <a:cxn ang="0">
                  <a:pos x="689" y="258"/>
                </a:cxn>
                <a:cxn ang="0">
                  <a:pos x="683" y="325"/>
                </a:cxn>
                <a:cxn ang="0">
                  <a:pos x="667" y="382"/>
                </a:cxn>
                <a:cxn ang="0">
                  <a:pos x="642" y="431"/>
                </a:cxn>
                <a:cxn ang="0">
                  <a:pos x="605" y="473"/>
                </a:cxn>
                <a:cxn ang="0">
                  <a:pos x="559" y="507"/>
                </a:cxn>
                <a:cxn ang="0">
                  <a:pos x="501" y="537"/>
                </a:cxn>
                <a:cxn ang="0">
                  <a:pos x="432" y="560"/>
                </a:cxn>
                <a:cxn ang="0">
                  <a:pos x="351" y="580"/>
                </a:cxn>
                <a:cxn ang="0">
                  <a:pos x="323" y="585"/>
                </a:cxn>
                <a:cxn ang="0">
                  <a:pos x="286" y="588"/>
                </a:cxn>
                <a:cxn ang="0">
                  <a:pos x="246" y="588"/>
                </a:cxn>
                <a:cxn ang="0">
                  <a:pos x="224" y="524"/>
                </a:cxn>
                <a:cxn ang="0">
                  <a:pos x="260" y="522"/>
                </a:cxn>
                <a:cxn ang="0">
                  <a:pos x="293" y="521"/>
                </a:cxn>
                <a:cxn ang="0">
                  <a:pos x="350" y="513"/>
                </a:cxn>
                <a:cxn ang="0">
                  <a:pos x="399" y="496"/>
                </a:cxn>
                <a:cxn ang="0">
                  <a:pos x="442" y="471"/>
                </a:cxn>
                <a:cxn ang="0">
                  <a:pos x="478" y="442"/>
                </a:cxn>
                <a:cxn ang="0">
                  <a:pos x="506" y="406"/>
                </a:cxn>
                <a:cxn ang="0">
                  <a:pos x="528" y="363"/>
                </a:cxn>
                <a:cxn ang="0">
                  <a:pos x="539" y="317"/>
                </a:cxn>
                <a:cxn ang="0">
                  <a:pos x="544" y="266"/>
                </a:cxn>
                <a:cxn ang="0">
                  <a:pos x="541" y="227"/>
                </a:cxn>
                <a:cxn ang="0">
                  <a:pos x="534" y="191"/>
                </a:cxn>
                <a:cxn ang="0">
                  <a:pos x="520" y="157"/>
                </a:cxn>
                <a:cxn ang="0">
                  <a:pos x="501" y="127"/>
                </a:cxn>
                <a:cxn ang="0">
                  <a:pos x="476" y="103"/>
                </a:cxn>
                <a:cxn ang="0">
                  <a:pos x="445" y="84"/>
                </a:cxn>
                <a:cxn ang="0">
                  <a:pos x="409" y="70"/>
                </a:cxn>
                <a:cxn ang="0">
                  <a:pos x="366" y="64"/>
                </a:cxn>
                <a:cxn ang="0">
                  <a:pos x="337" y="62"/>
                </a:cxn>
                <a:cxn ang="0">
                  <a:pos x="281" y="60"/>
                </a:cxn>
                <a:cxn ang="0">
                  <a:pos x="139" y="60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/>
              <a:ahLst/>
              <a:cxnLst>
                <a:cxn ang="0">
                  <a:pos x="139" y="530"/>
                </a:cxn>
                <a:cxn ang="0">
                  <a:pos x="139" y="1081"/>
                </a:cxn>
                <a:cxn ang="0">
                  <a:pos x="111" y="1078"/>
                </a:cxn>
                <a:cxn ang="0">
                  <a:pos x="99" y="1077"/>
                </a:cxn>
                <a:cxn ang="0">
                  <a:pos x="92" y="1077"/>
                </a:cxn>
                <a:cxn ang="0">
                  <a:pos x="69" y="1075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39" y="3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39" y="1"/>
                </a:cxn>
                <a:cxn ang="0">
                  <a:pos x="139" y="488"/>
                </a:cxn>
                <a:cxn ang="0">
                  <a:pos x="143" y="490"/>
                </a:cxn>
                <a:cxn ang="0">
                  <a:pos x="147" y="491"/>
                </a:cxn>
                <a:cxn ang="0">
                  <a:pos x="154" y="490"/>
                </a:cxn>
                <a:cxn ang="0">
                  <a:pos x="161" y="488"/>
                </a:cxn>
                <a:cxn ang="0">
                  <a:pos x="170" y="484"/>
                </a:cxn>
                <a:cxn ang="0">
                  <a:pos x="178" y="479"/>
                </a:cxn>
                <a:cxn ang="0">
                  <a:pos x="185" y="473"/>
                </a:cxn>
                <a:cxn ang="0">
                  <a:pos x="194" y="466"/>
                </a:cxn>
                <a:cxn ang="0">
                  <a:pos x="202" y="459"/>
                </a:cxn>
                <a:cxn ang="0">
                  <a:pos x="212" y="450"/>
                </a:cxn>
                <a:cxn ang="0">
                  <a:pos x="223" y="440"/>
                </a:cxn>
                <a:cxn ang="0">
                  <a:pos x="234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1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7" y="3"/>
                </a:cxn>
                <a:cxn ang="0">
                  <a:pos x="773" y="0"/>
                </a:cxn>
                <a:cxn ang="0">
                  <a:pos x="416" y="345"/>
                </a:cxn>
                <a:cxn ang="0">
                  <a:pos x="283" y="480"/>
                </a:cxn>
                <a:cxn ang="0">
                  <a:pos x="416" y="630"/>
                </a:cxn>
                <a:cxn ang="0">
                  <a:pos x="569" y="804"/>
                </a:cxn>
                <a:cxn ang="0">
                  <a:pos x="666" y="915"/>
                </a:cxn>
                <a:cxn ang="0">
                  <a:pos x="794" y="1073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2" y="1077"/>
                </a:cxn>
                <a:cxn ang="0">
                  <a:pos x="734" y="1077"/>
                </a:cxn>
                <a:cxn ang="0">
                  <a:pos x="707" y="1075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1" y="1001"/>
                </a:cxn>
                <a:cxn ang="0">
                  <a:pos x="535" y="967"/>
                </a:cxn>
                <a:cxn ang="0">
                  <a:pos x="511" y="937"/>
                </a:cxn>
                <a:cxn ang="0">
                  <a:pos x="165" y="535"/>
                </a:cxn>
                <a:cxn ang="0">
                  <a:pos x="160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2" y="526"/>
                </a:cxn>
                <a:cxn ang="0">
                  <a:pos x="141" y="528"/>
                </a:cxn>
                <a:cxn ang="0">
                  <a:pos x="140" y="529"/>
                </a:cxn>
                <a:cxn ang="0">
                  <a:pos x="139" y="530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/>
              <a:ahLst/>
              <a:cxnLst>
                <a:cxn ang="0">
                  <a:pos x="396" y="534"/>
                </a:cxn>
                <a:cxn ang="0">
                  <a:pos x="334" y="515"/>
                </a:cxn>
                <a:cxn ang="0">
                  <a:pos x="277" y="489"/>
                </a:cxn>
                <a:cxn ang="0">
                  <a:pos x="224" y="459"/>
                </a:cxn>
                <a:cxn ang="0">
                  <a:pos x="189" y="432"/>
                </a:cxn>
                <a:cxn ang="0">
                  <a:pos x="169" y="411"/>
                </a:cxn>
                <a:cxn ang="0">
                  <a:pos x="151" y="390"/>
                </a:cxn>
                <a:cxn ang="0">
                  <a:pos x="136" y="366"/>
                </a:cxn>
                <a:cxn ang="0">
                  <a:pos x="124" y="341"/>
                </a:cxn>
                <a:cxn ang="0">
                  <a:pos x="116" y="314"/>
                </a:cxn>
                <a:cxn ang="0">
                  <a:pos x="109" y="286"/>
                </a:cxn>
                <a:cxn ang="0">
                  <a:pos x="107" y="256"/>
                </a:cxn>
                <a:cxn ang="0">
                  <a:pos x="106" y="226"/>
                </a:cxn>
                <a:cxn ang="0">
                  <a:pos x="109" y="198"/>
                </a:cxn>
                <a:cxn ang="0">
                  <a:pos x="115" y="171"/>
                </a:cxn>
                <a:cxn ang="0">
                  <a:pos x="122" y="147"/>
                </a:cxn>
                <a:cxn ang="0">
                  <a:pos x="133" y="124"/>
                </a:cxn>
                <a:cxn ang="0">
                  <a:pos x="145" y="103"/>
                </a:cxn>
                <a:cxn ang="0">
                  <a:pos x="161" y="85"/>
                </a:cxn>
                <a:cxn ang="0">
                  <a:pos x="180" y="68"/>
                </a:cxn>
                <a:cxn ang="0">
                  <a:pos x="201" y="53"/>
                </a:cxn>
                <a:cxn ang="0">
                  <a:pos x="226" y="40"/>
                </a:cxn>
                <a:cxn ang="0">
                  <a:pos x="252" y="29"/>
                </a:cxn>
                <a:cxn ang="0">
                  <a:pos x="283" y="19"/>
                </a:cxn>
                <a:cxn ang="0">
                  <a:pos x="317" y="12"/>
                </a:cxn>
                <a:cxn ang="0">
                  <a:pos x="353" y="5"/>
                </a:cxn>
                <a:cxn ang="0">
                  <a:pos x="413" y="1"/>
                </a:cxn>
                <a:cxn ang="0">
                  <a:pos x="790" y="0"/>
                </a:cxn>
                <a:cxn ang="0">
                  <a:pos x="764" y="1079"/>
                </a:cxn>
                <a:cxn ang="0">
                  <a:pos x="745" y="1078"/>
                </a:cxn>
                <a:cxn ang="0">
                  <a:pos x="698" y="1078"/>
                </a:cxn>
                <a:cxn ang="0">
                  <a:pos x="653" y="1081"/>
                </a:cxn>
                <a:cxn ang="0">
                  <a:pos x="591" y="553"/>
                </a:cxn>
                <a:cxn ang="0">
                  <a:pos x="280" y="945"/>
                </a:cxn>
                <a:cxn ang="0">
                  <a:pos x="143" y="1078"/>
                </a:cxn>
                <a:cxn ang="0">
                  <a:pos x="123" y="1076"/>
                </a:cxn>
                <a:cxn ang="0">
                  <a:pos x="91" y="1075"/>
                </a:cxn>
                <a:cxn ang="0">
                  <a:pos x="36" y="1079"/>
                </a:cxn>
                <a:cxn ang="0">
                  <a:pos x="30" y="1041"/>
                </a:cxn>
                <a:cxn ang="0">
                  <a:pos x="430" y="540"/>
                </a:cxn>
                <a:cxn ang="0">
                  <a:pos x="484" y="56"/>
                </a:cxn>
                <a:cxn ang="0">
                  <a:pos x="436" y="59"/>
                </a:cxn>
                <a:cxn ang="0">
                  <a:pos x="400" y="65"/>
                </a:cxn>
                <a:cxn ang="0">
                  <a:pos x="361" y="76"/>
                </a:cxn>
                <a:cxn ang="0">
                  <a:pos x="329" y="91"/>
                </a:cxn>
                <a:cxn ang="0">
                  <a:pos x="301" y="112"/>
                </a:cxn>
                <a:cxn ang="0">
                  <a:pos x="280" y="137"/>
                </a:cxn>
                <a:cxn ang="0">
                  <a:pos x="263" y="166"/>
                </a:cxn>
                <a:cxn ang="0">
                  <a:pos x="252" y="200"/>
                </a:cxn>
                <a:cxn ang="0">
                  <a:pos x="247" y="238"/>
                </a:cxn>
                <a:cxn ang="0">
                  <a:pos x="247" y="280"/>
                </a:cxn>
                <a:cxn ang="0">
                  <a:pos x="254" y="321"/>
                </a:cxn>
                <a:cxn ang="0">
                  <a:pos x="268" y="358"/>
                </a:cxn>
                <a:cxn ang="0">
                  <a:pos x="288" y="391"/>
                </a:cxn>
                <a:cxn ang="0">
                  <a:pos x="316" y="419"/>
                </a:cxn>
                <a:cxn ang="0">
                  <a:pos x="348" y="445"/>
                </a:cxn>
                <a:cxn ang="0">
                  <a:pos x="385" y="464"/>
                </a:cxn>
                <a:cxn ang="0">
                  <a:pos x="426" y="480"/>
                </a:cxn>
                <a:cxn ang="0">
                  <a:pos x="476" y="489"/>
                </a:cxn>
                <a:cxn ang="0">
                  <a:pos x="540" y="494"/>
                </a:cxn>
                <a:cxn ang="0">
                  <a:pos x="653" y="495"/>
                </a:cxn>
                <a:cxn ang="0">
                  <a:pos x="589" y="56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/>
              <a:ahLst/>
              <a:cxnLst>
                <a:cxn ang="0">
                  <a:pos x="138" y="824"/>
                </a:cxn>
                <a:cxn ang="0">
                  <a:pos x="154" y="824"/>
                </a:cxn>
                <a:cxn ang="0">
                  <a:pos x="872" y="0"/>
                </a:cxn>
                <a:cxn ang="0">
                  <a:pos x="941" y="0"/>
                </a:cxn>
                <a:cxn ang="0">
                  <a:pos x="941" y="1081"/>
                </a:cxn>
                <a:cxn ang="0">
                  <a:pos x="921" y="1079"/>
                </a:cxn>
                <a:cxn ang="0">
                  <a:pos x="903" y="1076"/>
                </a:cxn>
                <a:cxn ang="0">
                  <a:pos x="886" y="1076"/>
                </a:cxn>
                <a:cxn ang="0">
                  <a:pos x="872" y="1075"/>
                </a:cxn>
                <a:cxn ang="0">
                  <a:pos x="859" y="1076"/>
                </a:cxn>
                <a:cxn ang="0">
                  <a:pos x="843" y="1076"/>
                </a:cxn>
                <a:cxn ang="0">
                  <a:pos x="824" y="1079"/>
                </a:cxn>
                <a:cxn ang="0">
                  <a:pos x="803" y="1081"/>
                </a:cxn>
                <a:cxn ang="0">
                  <a:pos x="803" y="219"/>
                </a:cxn>
                <a:cxn ang="0">
                  <a:pos x="786" y="219"/>
                </a:cxn>
                <a:cxn ang="0">
                  <a:pos x="129" y="984"/>
                </a:cxn>
                <a:cxn ang="0">
                  <a:pos x="106" y="1011"/>
                </a:cxn>
                <a:cxn ang="0">
                  <a:pos x="83" y="1036"/>
                </a:cxn>
                <a:cxn ang="0">
                  <a:pos x="64" y="1059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3"/>
                </a:cxn>
                <a:cxn ang="0">
                  <a:pos x="44" y="4"/>
                </a:cxn>
                <a:cxn ang="0">
                  <a:pos x="69" y="4"/>
                </a:cxn>
                <a:cxn ang="0">
                  <a:pos x="138" y="0"/>
                </a:cxn>
                <a:cxn ang="0">
                  <a:pos x="138" y="824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96" y="3"/>
                </a:cxn>
                <a:cxn ang="0">
                  <a:pos x="139" y="0"/>
                </a:cxn>
                <a:cxn ang="0">
                  <a:pos x="139" y="453"/>
                </a:cxn>
                <a:cxn ang="0">
                  <a:pos x="472" y="461"/>
                </a:cxn>
                <a:cxn ang="0">
                  <a:pos x="489" y="460"/>
                </a:cxn>
                <a:cxn ang="0">
                  <a:pos x="509" y="460"/>
                </a:cxn>
                <a:cxn ang="0">
                  <a:pos x="528" y="459"/>
                </a:cxn>
                <a:cxn ang="0">
                  <a:pos x="549" y="459"/>
                </a:cxn>
                <a:cxn ang="0">
                  <a:pos x="570" y="458"/>
                </a:cxn>
                <a:cxn ang="0">
                  <a:pos x="592" y="457"/>
                </a:cxn>
                <a:cxn ang="0">
                  <a:pos x="614" y="457"/>
                </a:cxn>
                <a:cxn ang="0">
                  <a:pos x="639" y="456"/>
                </a:cxn>
                <a:cxn ang="0">
                  <a:pos x="662" y="456"/>
                </a:cxn>
                <a:cxn ang="0">
                  <a:pos x="684" y="454"/>
                </a:cxn>
                <a:cxn ang="0">
                  <a:pos x="707" y="454"/>
                </a:cxn>
                <a:cxn ang="0">
                  <a:pos x="727" y="454"/>
                </a:cxn>
                <a:cxn ang="0">
                  <a:pos x="747" y="453"/>
                </a:cxn>
                <a:cxn ang="0">
                  <a:pos x="766" y="453"/>
                </a:cxn>
                <a:cxn ang="0">
                  <a:pos x="785" y="453"/>
                </a:cxn>
                <a:cxn ang="0">
                  <a:pos x="802" y="453"/>
                </a:cxn>
                <a:cxn ang="0">
                  <a:pos x="802" y="0"/>
                </a:cxn>
                <a:cxn ang="0">
                  <a:pos x="843" y="3"/>
                </a:cxn>
                <a:cxn ang="0">
                  <a:pos x="873" y="4"/>
                </a:cxn>
                <a:cxn ang="0">
                  <a:pos x="900" y="3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13" y="1079"/>
                </a:cxn>
                <a:cxn ang="0">
                  <a:pos x="902" y="1079"/>
                </a:cxn>
                <a:cxn ang="0">
                  <a:pos x="894" y="1078"/>
                </a:cxn>
                <a:cxn ang="0">
                  <a:pos x="873" y="1075"/>
                </a:cxn>
                <a:cxn ang="0">
                  <a:pos x="849" y="1078"/>
                </a:cxn>
                <a:cxn ang="0">
                  <a:pos x="827" y="1079"/>
                </a:cxn>
                <a:cxn ang="0">
                  <a:pos x="802" y="1081"/>
                </a:cxn>
                <a:cxn ang="0">
                  <a:pos x="802" y="537"/>
                </a:cxn>
                <a:cxn ang="0">
                  <a:pos x="692" y="535"/>
                </a:cxn>
                <a:cxn ang="0">
                  <a:pos x="564" y="529"/>
                </a:cxn>
                <a:cxn ang="0">
                  <a:pos x="379" y="529"/>
                </a:cxn>
                <a:cxn ang="0">
                  <a:pos x="367" y="529"/>
                </a:cxn>
                <a:cxn ang="0">
                  <a:pos x="351" y="530"/>
                </a:cxn>
                <a:cxn ang="0">
                  <a:pos x="332" y="530"/>
                </a:cxn>
                <a:cxn ang="0">
                  <a:pos x="310" y="531"/>
                </a:cxn>
                <a:cxn ang="0">
                  <a:pos x="289" y="533"/>
                </a:cxn>
                <a:cxn ang="0">
                  <a:pos x="272" y="534"/>
                </a:cxn>
                <a:cxn ang="0">
                  <a:pos x="259" y="535"/>
                </a:cxn>
                <a:cxn ang="0">
                  <a:pos x="250" y="535"/>
                </a:cxn>
                <a:cxn ang="0">
                  <a:pos x="139" y="537"/>
                </a:cxn>
                <a:cxn ang="0">
                  <a:pos x="139" y="1081"/>
                </a:cxn>
                <a:cxn ang="0">
                  <a:pos x="110" y="1079"/>
                </a:cxn>
                <a:cxn ang="0">
                  <a:pos x="99" y="1079"/>
                </a:cxn>
                <a:cxn ang="0">
                  <a:pos x="91" y="1078"/>
                </a:cxn>
                <a:cxn ang="0">
                  <a:pos x="69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40" y="3"/>
                </a:cxn>
                <a:cxn ang="0">
                  <a:pos x="69" y="4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/>
              <a:ahLst/>
              <a:cxnLst>
                <a:cxn ang="0">
                  <a:pos x="266" y="999"/>
                </a:cxn>
                <a:cxn ang="0">
                  <a:pos x="318" y="998"/>
                </a:cxn>
                <a:cxn ang="0">
                  <a:pos x="362" y="997"/>
                </a:cxn>
                <a:cxn ang="0">
                  <a:pos x="397" y="996"/>
                </a:cxn>
                <a:cxn ang="0">
                  <a:pos x="425" y="996"/>
                </a:cxn>
                <a:cxn ang="0">
                  <a:pos x="440" y="996"/>
                </a:cxn>
                <a:cxn ang="0">
                  <a:pos x="456" y="995"/>
                </a:cxn>
                <a:cxn ang="0">
                  <a:pos x="472" y="994"/>
                </a:cxn>
                <a:cxn ang="0">
                  <a:pos x="488" y="994"/>
                </a:cxn>
                <a:cxn ang="0">
                  <a:pos x="505" y="990"/>
                </a:cxn>
                <a:cxn ang="0">
                  <a:pos x="524" y="987"/>
                </a:cxn>
                <a:cxn ang="0">
                  <a:pos x="545" y="984"/>
                </a:cxn>
                <a:cxn ang="0">
                  <a:pos x="571" y="981"/>
                </a:cxn>
                <a:cxn ang="0">
                  <a:pos x="569" y="998"/>
                </a:cxn>
                <a:cxn ang="0">
                  <a:pos x="565" y="1014"/>
                </a:cxn>
                <a:cxn ang="0">
                  <a:pos x="564" y="1030"/>
                </a:cxn>
                <a:cxn ang="0">
                  <a:pos x="565" y="1042"/>
                </a:cxn>
                <a:cxn ang="0">
                  <a:pos x="565" y="1051"/>
                </a:cxn>
                <a:cxn ang="0">
                  <a:pos x="571" y="1075"/>
                </a:cxn>
                <a:cxn ang="0">
                  <a:pos x="0" y="1075"/>
                </a:cxn>
                <a:cxn ang="0">
                  <a:pos x="0" y="0"/>
                </a:cxn>
                <a:cxn ang="0">
                  <a:pos x="559" y="0"/>
                </a:cxn>
                <a:cxn ang="0">
                  <a:pos x="557" y="29"/>
                </a:cxn>
                <a:cxn ang="0">
                  <a:pos x="556" y="49"/>
                </a:cxn>
                <a:cxn ang="0">
                  <a:pos x="557" y="67"/>
                </a:cxn>
                <a:cxn ang="0">
                  <a:pos x="559" y="96"/>
                </a:cxn>
                <a:cxn ang="0">
                  <a:pos x="540" y="91"/>
                </a:cxn>
                <a:cxn ang="0">
                  <a:pos x="523" y="88"/>
                </a:cxn>
                <a:cxn ang="0">
                  <a:pos x="508" y="86"/>
                </a:cxn>
                <a:cxn ang="0">
                  <a:pos x="497" y="84"/>
                </a:cxn>
                <a:cxn ang="0">
                  <a:pos x="478" y="82"/>
                </a:cxn>
                <a:cxn ang="0">
                  <a:pos x="457" y="80"/>
                </a:cxn>
                <a:cxn ang="0">
                  <a:pos x="438" y="79"/>
                </a:cxn>
                <a:cxn ang="0">
                  <a:pos x="419" y="78"/>
                </a:cxn>
                <a:cxn ang="0">
                  <a:pos x="261" y="76"/>
                </a:cxn>
                <a:cxn ang="0">
                  <a:pos x="139" y="76"/>
                </a:cxn>
                <a:cxn ang="0">
                  <a:pos x="139" y="471"/>
                </a:cxn>
                <a:cxn ang="0">
                  <a:pos x="427" y="471"/>
                </a:cxn>
                <a:cxn ang="0">
                  <a:pos x="473" y="467"/>
                </a:cxn>
                <a:cxn ang="0">
                  <a:pos x="524" y="463"/>
                </a:cxn>
                <a:cxn ang="0">
                  <a:pos x="521" y="487"/>
                </a:cxn>
                <a:cxn ang="0">
                  <a:pos x="520" y="504"/>
                </a:cxn>
                <a:cxn ang="0">
                  <a:pos x="521" y="521"/>
                </a:cxn>
                <a:cxn ang="0">
                  <a:pos x="524" y="548"/>
                </a:cxn>
                <a:cxn ang="0">
                  <a:pos x="473" y="545"/>
                </a:cxn>
                <a:cxn ang="0">
                  <a:pos x="427" y="540"/>
                </a:cxn>
                <a:cxn ang="0">
                  <a:pos x="139" y="540"/>
                </a:cxn>
                <a:cxn ang="0">
                  <a:pos x="139" y="1002"/>
                </a:cxn>
                <a:cxn ang="0">
                  <a:pos x="153" y="1001"/>
                </a:cxn>
                <a:cxn ang="0">
                  <a:pos x="179" y="1001"/>
                </a:cxn>
                <a:cxn ang="0">
                  <a:pos x="217" y="1000"/>
                </a:cxn>
                <a:cxn ang="0">
                  <a:pos x="266" y="999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/>
              <a:ahLst/>
              <a:cxnLst>
                <a:cxn ang="0">
                  <a:pos x="140" y="1004"/>
                </a:cxn>
                <a:cxn ang="0">
                  <a:pos x="489" y="1004"/>
                </a:cxn>
                <a:cxn ang="0">
                  <a:pos x="489" y="0"/>
                </a:cxn>
                <a:cxn ang="0">
                  <a:pos x="506" y="2"/>
                </a:cxn>
                <a:cxn ang="0">
                  <a:pos x="524" y="4"/>
                </a:cxn>
                <a:cxn ang="0">
                  <a:pos x="541" y="4"/>
                </a:cxn>
                <a:cxn ang="0">
                  <a:pos x="559" y="5"/>
                </a:cxn>
                <a:cxn ang="0">
                  <a:pos x="581" y="4"/>
                </a:cxn>
                <a:cxn ang="0">
                  <a:pos x="599" y="4"/>
                </a:cxn>
                <a:cxn ang="0">
                  <a:pos x="615" y="2"/>
                </a:cxn>
                <a:cxn ang="0">
                  <a:pos x="627" y="0"/>
                </a:cxn>
                <a:cxn ang="0">
                  <a:pos x="627" y="1004"/>
                </a:cxn>
                <a:cxn ang="0">
                  <a:pos x="978" y="1004"/>
                </a:cxn>
                <a:cxn ang="0">
                  <a:pos x="978" y="0"/>
                </a:cxn>
                <a:cxn ang="0">
                  <a:pos x="995" y="2"/>
                </a:cxn>
                <a:cxn ang="0">
                  <a:pos x="1012" y="4"/>
                </a:cxn>
                <a:cxn ang="0">
                  <a:pos x="1029" y="4"/>
                </a:cxn>
                <a:cxn ang="0">
                  <a:pos x="1047" y="5"/>
                </a:cxn>
                <a:cxn ang="0">
                  <a:pos x="1065" y="4"/>
                </a:cxn>
                <a:cxn ang="0">
                  <a:pos x="1082" y="4"/>
                </a:cxn>
                <a:cxn ang="0">
                  <a:pos x="1100" y="2"/>
                </a:cxn>
                <a:cxn ang="0">
                  <a:pos x="1117" y="0"/>
                </a:cxn>
                <a:cxn ang="0">
                  <a:pos x="1117" y="1086"/>
                </a:cxn>
                <a:cxn ang="0">
                  <a:pos x="1086" y="1086"/>
                </a:cxn>
                <a:cxn ang="0">
                  <a:pos x="1052" y="1086"/>
                </a:cxn>
                <a:cxn ang="0">
                  <a:pos x="1012" y="1085"/>
                </a:cxn>
                <a:cxn ang="0">
                  <a:pos x="969" y="1085"/>
                </a:cxn>
                <a:cxn ang="0">
                  <a:pos x="944" y="1084"/>
                </a:cxn>
                <a:cxn ang="0">
                  <a:pos x="920" y="1084"/>
                </a:cxn>
                <a:cxn ang="0">
                  <a:pos x="896" y="1084"/>
                </a:cxn>
                <a:cxn ang="0">
                  <a:pos x="870" y="1084"/>
                </a:cxn>
                <a:cxn ang="0">
                  <a:pos x="844" y="1083"/>
                </a:cxn>
                <a:cxn ang="0">
                  <a:pos x="818" y="1083"/>
                </a:cxn>
                <a:cxn ang="0">
                  <a:pos x="791" y="1083"/>
                </a:cxn>
                <a:cxn ang="0">
                  <a:pos x="763" y="1083"/>
                </a:cxn>
                <a:cxn ang="0">
                  <a:pos x="736" y="1081"/>
                </a:cxn>
                <a:cxn ang="0">
                  <a:pos x="709" y="1081"/>
                </a:cxn>
                <a:cxn ang="0">
                  <a:pos x="683" y="1081"/>
                </a:cxn>
                <a:cxn ang="0">
                  <a:pos x="657" y="1081"/>
                </a:cxn>
                <a:cxn ang="0">
                  <a:pos x="632" y="1080"/>
                </a:cxn>
                <a:cxn ang="0">
                  <a:pos x="606" y="1080"/>
                </a:cxn>
                <a:cxn ang="0">
                  <a:pos x="582" y="1080"/>
                </a:cxn>
                <a:cxn ang="0">
                  <a:pos x="559" y="1080"/>
                </a:cxn>
                <a:cxn ang="0">
                  <a:pos x="197" y="1080"/>
                </a:cxn>
                <a:cxn ang="0">
                  <a:pos x="172" y="1081"/>
                </a:cxn>
                <a:cxn ang="0">
                  <a:pos x="143" y="1081"/>
                </a:cxn>
                <a:cxn ang="0">
                  <a:pos x="112" y="1083"/>
                </a:cxn>
                <a:cxn ang="0">
                  <a:pos x="77" y="1084"/>
                </a:cxn>
                <a:cxn ang="0">
                  <a:pos x="45" y="1084"/>
                </a:cxn>
                <a:cxn ang="0">
                  <a:pos x="22" y="1085"/>
                </a:cxn>
                <a:cxn ang="0">
                  <a:pos x="7" y="1086"/>
                </a:cxn>
                <a:cxn ang="0">
                  <a:pos x="0" y="1086"/>
                </a:cxn>
                <a:cxn ang="0">
                  <a:pos x="0" y="0"/>
                </a:cxn>
                <a:cxn ang="0">
                  <a:pos x="16" y="2"/>
                </a:cxn>
                <a:cxn ang="0">
                  <a:pos x="33" y="4"/>
                </a:cxn>
                <a:cxn ang="0">
                  <a:pos x="51" y="4"/>
                </a:cxn>
                <a:cxn ang="0">
                  <a:pos x="69" y="5"/>
                </a:cxn>
                <a:cxn ang="0">
                  <a:pos x="86" y="4"/>
                </a:cxn>
                <a:cxn ang="0">
                  <a:pos x="104" y="4"/>
                </a:cxn>
                <a:cxn ang="0">
                  <a:pos x="122" y="2"/>
                </a:cxn>
                <a:cxn ang="0">
                  <a:pos x="140" y="0"/>
                </a:cxn>
                <a:cxn ang="0">
                  <a:pos x="140" y="1004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1081"/>
                </a:cxn>
                <a:cxn ang="0">
                  <a:pos x="111" y="1078"/>
                </a:cxn>
                <a:cxn ang="0">
                  <a:pos x="26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7" y="2"/>
                </a:cxn>
                <a:cxn ang="0">
                  <a:pos x="34" y="3"/>
                </a:cxn>
                <a:cxn ang="0">
                  <a:pos x="52" y="4"/>
                </a:cxn>
                <a:cxn ang="0">
                  <a:pos x="70" y="4"/>
                </a:cxn>
                <a:cxn ang="0">
                  <a:pos x="91" y="4"/>
                </a:cxn>
                <a:cxn ang="0">
                  <a:pos x="110" y="3"/>
                </a:cxn>
                <a:cxn ang="0">
                  <a:pos x="126" y="2"/>
                </a:cxn>
                <a:cxn ang="0">
                  <a:pos x="140" y="0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138" y="0"/>
                </a:cxn>
                <a:cxn ang="0">
                  <a:pos x="282" y="488"/>
                </a:cxn>
                <a:cxn ang="0">
                  <a:pos x="353" y="491"/>
                </a:cxn>
                <a:cxn ang="0">
                  <a:pos x="418" y="495"/>
                </a:cxn>
                <a:cxn ang="0">
                  <a:pos x="474" y="502"/>
                </a:cxn>
                <a:cxn ang="0">
                  <a:pos x="521" y="513"/>
                </a:cxn>
                <a:cxn ang="0">
                  <a:pos x="563" y="527"/>
                </a:cxn>
                <a:cxn ang="0">
                  <a:pos x="598" y="546"/>
                </a:cxn>
                <a:cxn ang="0">
                  <a:pos x="626" y="568"/>
                </a:cxn>
                <a:cxn ang="0">
                  <a:pos x="648" y="595"/>
                </a:cxn>
                <a:cxn ang="0">
                  <a:pos x="666" y="625"/>
                </a:cxn>
                <a:cxn ang="0">
                  <a:pos x="678" y="661"/>
                </a:cxn>
                <a:cxn ang="0">
                  <a:pos x="686" y="702"/>
                </a:cxn>
                <a:cxn ang="0">
                  <a:pos x="688" y="747"/>
                </a:cxn>
                <a:cxn ang="0">
                  <a:pos x="687" y="781"/>
                </a:cxn>
                <a:cxn ang="0">
                  <a:pos x="682" y="814"/>
                </a:cxn>
                <a:cxn ang="0">
                  <a:pos x="677" y="844"/>
                </a:cxn>
                <a:cxn ang="0">
                  <a:pos x="669" y="873"/>
                </a:cxn>
                <a:cxn ang="0">
                  <a:pos x="657" y="898"/>
                </a:cxn>
                <a:cxn ang="0">
                  <a:pos x="644" y="923"/>
                </a:cxn>
                <a:cxn ang="0">
                  <a:pos x="627" y="944"/>
                </a:cxn>
                <a:cxn ang="0">
                  <a:pos x="609" y="964"/>
                </a:cxn>
                <a:cxn ang="0">
                  <a:pos x="587" y="982"/>
                </a:cxn>
                <a:cxn ang="0">
                  <a:pos x="563" y="999"/>
                </a:cxn>
                <a:cxn ang="0">
                  <a:pos x="535" y="1015"/>
                </a:cxn>
                <a:cxn ang="0">
                  <a:pos x="504" y="1029"/>
                </a:cxn>
                <a:cxn ang="0">
                  <a:pos x="470" y="1041"/>
                </a:cxn>
                <a:cxn ang="0">
                  <a:pos x="433" y="1052"/>
                </a:cxn>
                <a:cxn ang="0">
                  <a:pos x="352" y="1070"/>
                </a:cxn>
                <a:cxn ang="0">
                  <a:pos x="321" y="1072"/>
                </a:cxn>
                <a:cxn ang="0">
                  <a:pos x="275" y="1074"/>
                </a:cxn>
                <a:cxn ang="0">
                  <a:pos x="213" y="1076"/>
                </a:cxn>
                <a:cxn ang="0">
                  <a:pos x="141" y="1078"/>
                </a:cxn>
                <a:cxn ang="0">
                  <a:pos x="0" y="0"/>
                </a:cxn>
                <a:cxn ang="0">
                  <a:pos x="514" y="881"/>
                </a:cxn>
                <a:cxn ang="0">
                  <a:pos x="527" y="852"/>
                </a:cxn>
                <a:cxn ang="0">
                  <a:pos x="536" y="822"/>
                </a:cxn>
                <a:cxn ang="0">
                  <a:pos x="541" y="790"/>
                </a:cxn>
                <a:cxn ang="0">
                  <a:pos x="544" y="755"/>
                </a:cxn>
                <a:cxn ang="0">
                  <a:pos x="540" y="714"/>
                </a:cxn>
                <a:cxn ang="0">
                  <a:pos x="532" y="677"/>
                </a:cxn>
                <a:cxn ang="0">
                  <a:pos x="518" y="644"/>
                </a:cxn>
                <a:cxn ang="0">
                  <a:pos x="498" y="615"/>
                </a:cxn>
                <a:cxn ang="0">
                  <a:pos x="474" y="590"/>
                </a:cxn>
                <a:cxn ang="0">
                  <a:pos x="443" y="571"/>
                </a:cxn>
                <a:cxn ang="0">
                  <a:pos x="407" y="558"/>
                </a:cxn>
                <a:cxn ang="0">
                  <a:pos x="366" y="552"/>
                </a:cxn>
                <a:cxn ang="0">
                  <a:pos x="347" y="550"/>
                </a:cxn>
                <a:cxn ang="0">
                  <a:pos x="329" y="549"/>
                </a:cxn>
                <a:cxn ang="0">
                  <a:pos x="304" y="549"/>
                </a:cxn>
                <a:cxn ang="0">
                  <a:pos x="269" y="548"/>
                </a:cxn>
                <a:cxn ang="0">
                  <a:pos x="138" y="1012"/>
                </a:cxn>
                <a:cxn ang="0">
                  <a:pos x="313" y="1009"/>
                </a:cxn>
                <a:cxn ang="0">
                  <a:pos x="349" y="1002"/>
                </a:cxn>
                <a:cxn ang="0">
                  <a:pos x="382" y="992"/>
                </a:cxn>
                <a:cxn ang="0">
                  <a:pos x="412" y="978"/>
                </a:cxn>
                <a:cxn ang="0">
                  <a:pos x="441" y="962"/>
                </a:cxn>
                <a:cxn ang="0">
                  <a:pos x="466" y="942"/>
                </a:cxn>
                <a:cxn ang="0">
                  <a:pos x="487" y="919"/>
                </a:cxn>
                <a:cxn ang="0">
                  <a:pos x="507" y="895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/>
              <a:ahLst/>
              <a:cxnLst>
                <a:cxn ang="0">
                  <a:pos x="333" y="1015"/>
                </a:cxn>
                <a:cxn ang="0">
                  <a:pos x="402" y="1000"/>
                </a:cxn>
                <a:cxn ang="0">
                  <a:pos x="462" y="970"/>
                </a:cxn>
                <a:cxn ang="0">
                  <a:pos x="508" y="926"/>
                </a:cxn>
                <a:cxn ang="0">
                  <a:pos x="542" y="871"/>
                </a:cxn>
                <a:cxn ang="0">
                  <a:pos x="559" y="807"/>
                </a:cxn>
                <a:cxn ang="0">
                  <a:pos x="559" y="730"/>
                </a:cxn>
                <a:cxn ang="0">
                  <a:pos x="539" y="659"/>
                </a:cxn>
                <a:cxn ang="0">
                  <a:pos x="499" y="607"/>
                </a:cxn>
                <a:cxn ang="0">
                  <a:pos x="443" y="571"/>
                </a:cxn>
                <a:cxn ang="0">
                  <a:pos x="371" y="548"/>
                </a:cxn>
                <a:cxn ang="0">
                  <a:pos x="284" y="537"/>
                </a:cxn>
                <a:cxn ang="0">
                  <a:pos x="140" y="1017"/>
                </a:cxn>
                <a:cxn ang="0">
                  <a:pos x="195" y="474"/>
                </a:cxn>
                <a:cxn ang="0">
                  <a:pos x="314" y="469"/>
                </a:cxn>
                <a:cxn ang="0">
                  <a:pos x="410" y="444"/>
                </a:cxn>
                <a:cxn ang="0">
                  <a:pos x="461" y="412"/>
                </a:cxn>
                <a:cxn ang="0">
                  <a:pos x="498" y="367"/>
                </a:cxn>
                <a:cxn ang="0">
                  <a:pos x="523" y="312"/>
                </a:cxn>
                <a:cxn ang="0">
                  <a:pos x="530" y="252"/>
                </a:cxn>
                <a:cxn ang="0">
                  <a:pos x="523" y="187"/>
                </a:cxn>
                <a:cxn ang="0">
                  <a:pos x="500" y="137"/>
                </a:cxn>
                <a:cxn ang="0">
                  <a:pos x="462" y="100"/>
                </a:cxn>
                <a:cxn ang="0">
                  <a:pos x="410" y="77"/>
                </a:cxn>
                <a:cxn ang="0">
                  <a:pos x="343" y="64"/>
                </a:cxn>
                <a:cxn ang="0">
                  <a:pos x="262" y="60"/>
                </a:cxn>
                <a:cxn ang="0">
                  <a:pos x="374" y="1"/>
                </a:cxn>
                <a:cxn ang="0">
                  <a:pos x="471" y="12"/>
                </a:cxn>
                <a:cxn ang="0">
                  <a:pos x="548" y="33"/>
                </a:cxn>
                <a:cxn ang="0">
                  <a:pos x="607" y="68"/>
                </a:cxn>
                <a:cxn ang="0">
                  <a:pos x="647" y="116"/>
                </a:cxn>
                <a:cxn ang="0">
                  <a:pos x="666" y="181"/>
                </a:cxn>
                <a:cxn ang="0">
                  <a:pos x="668" y="244"/>
                </a:cxn>
                <a:cxn ang="0">
                  <a:pos x="659" y="294"/>
                </a:cxn>
                <a:cxn ang="0">
                  <a:pos x="629" y="360"/>
                </a:cxn>
                <a:cxn ang="0">
                  <a:pos x="561" y="431"/>
                </a:cxn>
                <a:cxn ang="0">
                  <a:pos x="473" y="480"/>
                </a:cxn>
                <a:cxn ang="0">
                  <a:pos x="443" y="499"/>
                </a:cxn>
                <a:cxn ang="0">
                  <a:pos x="492" y="508"/>
                </a:cxn>
                <a:cxn ang="0">
                  <a:pos x="545" y="522"/>
                </a:cxn>
                <a:cxn ang="0">
                  <a:pos x="591" y="545"/>
                </a:cxn>
                <a:cxn ang="0">
                  <a:pos x="632" y="572"/>
                </a:cxn>
                <a:cxn ang="0">
                  <a:pos x="667" y="609"/>
                </a:cxn>
                <a:cxn ang="0">
                  <a:pos x="693" y="657"/>
                </a:cxn>
                <a:cxn ang="0">
                  <a:pos x="706" y="713"/>
                </a:cxn>
                <a:cxn ang="0">
                  <a:pos x="705" y="787"/>
                </a:cxn>
                <a:cxn ang="0">
                  <a:pos x="688" y="862"/>
                </a:cxn>
                <a:cxn ang="0">
                  <a:pos x="653" y="929"/>
                </a:cxn>
                <a:cxn ang="0">
                  <a:pos x="599" y="987"/>
                </a:cxn>
                <a:cxn ang="0">
                  <a:pos x="545" y="1025"/>
                </a:cxn>
                <a:cxn ang="0">
                  <a:pos x="470" y="1055"/>
                </a:cxn>
                <a:cxn ang="0">
                  <a:pos x="361" y="107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/>
              <a:ahLst/>
              <a:cxnLst>
                <a:cxn ang="0">
                  <a:pos x="91" y="887"/>
                </a:cxn>
                <a:cxn ang="0">
                  <a:pos x="31" y="764"/>
                </a:cxn>
                <a:cxn ang="0">
                  <a:pos x="2" y="626"/>
                </a:cxn>
                <a:cxn ang="0">
                  <a:pos x="5" y="471"/>
                </a:cxn>
                <a:cxn ang="0">
                  <a:pos x="43" y="332"/>
                </a:cxn>
                <a:cxn ang="0">
                  <a:pos x="113" y="213"/>
                </a:cxn>
                <a:cxn ang="0">
                  <a:pos x="210" y="118"/>
                </a:cxn>
                <a:cxn ang="0">
                  <a:pos x="327" y="51"/>
                </a:cxn>
                <a:cxn ang="0">
                  <a:pos x="464" y="9"/>
                </a:cxn>
                <a:cxn ang="0">
                  <a:pos x="611" y="1"/>
                </a:cxn>
                <a:cxn ang="0">
                  <a:pos x="751" y="18"/>
                </a:cxn>
                <a:cxn ang="0">
                  <a:pos x="882" y="61"/>
                </a:cxn>
                <a:cxn ang="0">
                  <a:pos x="998" y="130"/>
                </a:cxn>
                <a:cxn ang="0">
                  <a:pos x="1089" y="227"/>
                </a:cxn>
                <a:cxn ang="0">
                  <a:pos x="1153" y="353"/>
                </a:cxn>
                <a:cxn ang="0">
                  <a:pos x="1180" y="506"/>
                </a:cxn>
                <a:cxn ang="0">
                  <a:pos x="1176" y="623"/>
                </a:cxn>
                <a:cxn ang="0">
                  <a:pos x="1156" y="719"/>
                </a:cxn>
                <a:cxn ang="0">
                  <a:pos x="1122" y="810"/>
                </a:cxn>
                <a:cxn ang="0">
                  <a:pos x="1073" y="891"/>
                </a:cxn>
                <a:cxn ang="0">
                  <a:pos x="1013" y="961"/>
                </a:cxn>
                <a:cxn ang="0">
                  <a:pos x="940" y="1020"/>
                </a:cxn>
                <a:cxn ang="0">
                  <a:pos x="855" y="1065"/>
                </a:cxn>
                <a:cxn ang="0">
                  <a:pos x="763" y="1098"/>
                </a:cxn>
                <a:cxn ang="0">
                  <a:pos x="664" y="1117"/>
                </a:cxn>
                <a:cxn ang="0">
                  <a:pos x="549" y="1121"/>
                </a:cxn>
                <a:cxn ang="0">
                  <a:pos x="399" y="1099"/>
                </a:cxn>
                <a:cxn ang="0">
                  <a:pos x="267" y="1048"/>
                </a:cxn>
                <a:cxn ang="0">
                  <a:pos x="159" y="969"/>
                </a:cxn>
                <a:cxn ang="0">
                  <a:pos x="344" y="998"/>
                </a:cxn>
                <a:cxn ang="0">
                  <a:pos x="439" y="1045"/>
                </a:cxn>
                <a:cxn ang="0">
                  <a:pos x="542" y="1068"/>
                </a:cxn>
                <a:cxn ang="0">
                  <a:pos x="665" y="1063"/>
                </a:cxn>
                <a:cxn ang="0">
                  <a:pos x="781" y="1021"/>
                </a:cxn>
                <a:cxn ang="0">
                  <a:pos x="874" y="950"/>
                </a:cxn>
                <a:cxn ang="0">
                  <a:pos x="943" y="855"/>
                </a:cxn>
                <a:cxn ang="0">
                  <a:pos x="992" y="746"/>
                </a:cxn>
                <a:cxn ang="0">
                  <a:pos x="1019" y="633"/>
                </a:cxn>
                <a:cxn ang="0">
                  <a:pos x="1025" y="514"/>
                </a:cxn>
                <a:cxn ang="0">
                  <a:pos x="1006" y="366"/>
                </a:cxn>
                <a:cxn ang="0">
                  <a:pos x="945" y="229"/>
                </a:cxn>
                <a:cxn ang="0">
                  <a:pos x="885" y="160"/>
                </a:cxn>
                <a:cxn ang="0">
                  <a:pos x="824" y="114"/>
                </a:cxn>
                <a:cxn ang="0">
                  <a:pos x="753" y="80"/>
                </a:cxn>
                <a:cxn ang="0">
                  <a:pos x="644" y="55"/>
                </a:cxn>
                <a:cxn ang="0">
                  <a:pos x="549" y="55"/>
                </a:cxn>
                <a:cxn ang="0">
                  <a:pos x="434" y="80"/>
                </a:cxn>
                <a:cxn ang="0">
                  <a:pos x="337" y="136"/>
                </a:cxn>
                <a:cxn ang="0">
                  <a:pos x="258" y="214"/>
                </a:cxn>
                <a:cxn ang="0">
                  <a:pos x="201" y="318"/>
                </a:cxn>
                <a:cxn ang="0">
                  <a:pos x="166" y="442"/>
                </a:cxn>
                <a:cxn ang="0">
                  <a:pos x="155" y="583"/>
                </a:cxn>
                <a:cxn ang="0">
                  <a:pos x="166" y="716"/>
                </a:cxn>
                <a:cxn ang="0">
                  <a:pos x="204" y="831"/>
                </a:cxn>
                <a:cxn ang="0">
                  <a:pos x="264" y="925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/>
              <a:ahLst/>
              <a:cxnLst>
                <a:cxn ang="0">
                  <a:pos x="68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13" y="1079"/>
                </a:cxn>
                <a:cxn ang="0">
                  <a:pos x="901" y="1079"/>
                </a:cxn>
                <a:cxn ang="0">
                  <a:pos x="894" y="1078"/>
                </a:cxn>
                <a:cxn ang="0">
                  <a:pos x="871" y="1075"/>
                </a:cxn>
                <a:cxn ang="0">
                  <a:pos x="847" y="1078"/>
                </a:cxn>
                <a:cxn ang="0">
                  <a:pos x="828" y="1079"/>
                </a:cxn>
                <a:cxn ang="0">
                  <a:pos x="803" y="1081"/>
                </a:cxn>
                <a:cxn ang="0">
                  <a:pos x="803" y="80"/>
                </a:cxn>
                <a:cxn ang="0">
                  <a:pos x="787" y="80"/>
                </a:cxn>
                <a:cxn ang="0">
                  <a:pos x="771" y="80"/>
                </a:cxn>
                <a:cxn ang="0">
                  <a:pos x="752" y="80"/>
                </a:cxn>
                <a:cxn ang="0">
                  <a:pos x="732" y="80"/>
                </a:cxn>
                <a:cxn ang="0">
                  <a:pos x="710" y="79"/>
                </a:cxn>
                <a:cxn ang="0">
                  <a:pos x="687" y="79"/>
                </a:cxn>
                <a:cxn ang="0">
                  <a:pos x="662" y="79"/>
                </a:cxn>
                <a:cxn ang="0">
                  <a:pos x="635" y="78"/>
                </a:cxn>
                <a:cxn ang="0">
                  <a:pos x="609" y="78"/>
                </a:cxn>
                <a:cxn ang="0">
                  <a:pos x="583" y="77"/>
                </a:cxn>
                <a:cxn ang="0">
                  <a:pos x="560" y="77"/>
                </a:cxn>
                <a:cxn ang="0">
                  <a:pos x="539" y="76"/>
                </a:cxn>
                <a:cxn ang="0">
                  <a:pos x="520" y="76"/>
                </a:cxn>
                <a:cxn ang="0">
                  <a:pos x="502" y="76"/>
                </a:cxn>
                <a:cxn ang="0">
                  <a:pos x="486" y="76"/>
                </a:cxn>
                <a:cxn ang="0">
                  <a:pos x="471" y="76"/>
                </a:cxn>
                <a:cxn ang="0">
                  <a:pos x="457" y="76"/>
                </a:cxn>
                <a:cxn ang="0">
                  <a:pos x="441" y="76"/>
                </a:cxn>
                <a:cxn ang="0">
                  <a:pos x="423" y="76"/>
                </a:cxn>
                <a:cxn ang="0">
                  <a:pos x="403" y="76"/>
                </a:cxn>
                <a:cxn ang="0">
                  <a:pos x="382" y="77"/>
                </a:cxn>
                <a:cxn ang="0">
                  <a:pos x="358" y="77"/>
                </a:cxn>
                <a:cxn ang="0">
                  <a:pos x="333" y="78"/>
                </a:cxn>
                <a:cxn ang="0">
                  <a:pos x="306" y="78"/>
                </a:cxn>
                <a:cxn ang="0">
                  <a:pos x="279" y="79"/>
                </a:cxn>
                <a:cxn ang="0">
                  <a:pos x="255" y="79"/>
                </a:cxn>
                <a:cxn ang="0">
                  <a:pos x="232" y="79"/>
                </a:cxn>
                <a:cxn ang="0">
                  <a:pos x="209" y="80"/>
                </a:cxn>
                <a:cxn ang="0">
                  <a:pos x="189" y="80"/>
                </a:cxn>
                <a:cxn ang="0">
                  <a:pos x="170" y="80"/>
                </a:cxn>
                <a:cxn ang="0">
                  <a:pos x="153" y="80"/>
                </a:cxn>
                <a:cxn ang="0">
                  <a:pos x="138" y="80"/>
                </a:cxn>
                <a:cxn ang="0">
                  <a:pos x="138" y="1081"/>
                </a:cxn>
                <a:cxn ang="0">
                  <a:pos x="110" y="1079"/>
                </a:cxn>
                <a:cxn ang="0">
                  <a:pos x="98" y="1079"/>
                </a:cxn>
                <a:cxn ang="0">
                  <a:pos x="91" y="1078"/>
                </a:cxn>
                <a:cxn ang="0">
                  <a:pos x="68" y="1075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/>
              <a:ahLst/>
              <a:cxnLst>
                <a:cxn ang="0">
                  <a:pos x="3548" y="3310"/>
                </a:cxn>
                <a:cxn ang="0">
                  <a:pos x="5362" y="2567"/>
                </a:cxn>
                <a:cxn ang="0">
                  <a:pos x="7273" y="1825"/>
                </a:cxn>
                <a:cxn ang="0">
                  <a:pos x="7275" y="1651"/>
                </a:cxn>
                <a:cxn ang="0">
                  <a:pos x="7276" y="1487"/>
                </a:cxn>
                <a:cxn ang="0">
                  <a:pos x="7277" y="1329"/>
                </a:cxn>
                <a:cxn ang="0">
                  <a:pos x="7278" y="1174"/>
                </a:cxn>
                <a:cxn ang="0">
                  <a:pos x="7279" y="1016"/>
                </a:cxn>
                <a:cxn ang="0">
                  <a:pos x="7280" y="853"/>
                </a:cxn>
                <a:cxn ang="0">
                  <a:pos x="7282" y="680"/>
                </a:cxn>
                <a:cxn ang="0">
                  <a:pos x="7283" y="495"/>
                </a:cxn>
                <a:cxn ang="0">
                  <a:pos x="7281" y="205"/>
                </a:cxn>
                <a:cxn ang="0">
                  <a:pos x="7273" y="176"/>
                </a:cxn>
                <a:cxn ang="0">
                  <a:pos x="7264" y="150"/>
                </a:cxn>
                <a:cxn ang="0">
                  <a:pos x="7251" y="127"/>
                </a:cxn>
                <a:cxn ang="0">
                  <a:pos x="7236" y="106"/>
                </a:cxn>
                <a:cxn ang="0">
                  <a:pos x="7219" y="88"/>
                </a:cxn>
                <a:cxn ang="0">
                  <a:pos x="7200" y="72"/>
                </a:cxn>
                <a:cxn ang="0">
                  <a:pos x="7179" y="58"/>
                </a:cxn>
                <a:cxn ang="0">
                  <a:pos x="7143" y="40"/>
                </a:cxn>
                <a:cxn ang="0">
                  <a:pos x="7090" y="23"/>
                </a:cxn>
                <a:cxn ang="0">
                  <a:pos x="7033" y="12"/>
                </a:cxn>
                <a:cxn ang="0">
                  <a:pos x="6972" y="3"/>
                </a:cxn>
                <a:cxn ang="0">
                  <a:pos x="6474" y="0"/>
                </a:cxn>
                <a:cxn ang="0">
                  <a:pos x="6234" y="2"/>
                </a:cxn>
                <a:cxn ang="0">
                  <a:pos x="5948" y="3"/>
                </a:cxn>
                <a:cxn ang="0">
                  <a:pos x="5622" y="4"/>
                </a:cxn>
                <a:cxn ang="0">
                  <a:pos x="5264" y="5"/>
                </a:cxn>
                <a:cxn ang="0">
                  <a:pos x="4880" y="5"/>
                </a:cxn>
                <a:cxn ang="0">
                  <a:pos x="4478" y="6"/>
                </a:cxn>
                <a:cxn ang="0">
                  <a:pos x="4063" y="6"/>
                </a:cxn>
                <a:cxn ang="0">
                  <a:pos x="3643" y="6"/>
                </a:cxn>
                <a:cxn ang="0">
                  <a:pos x="3430" y="6"/>
                </a:cxn>
                <a:cxn ang="0">
                  <a:pos x="3012" y="6"/>
                </a:cxn>
                <a:cxn ang="0">
                  <a:pos x="2602" y="6"/>
                </a:cxn>
                <a:cxn ang="0">
                  <a:pos x="2208" y="5"/>
                </a:cxn>
                <a:cxn ang="0">
                  <a:pos x="1836" y="4"/>
                </a:cxn>
                <a:cxn ang="0">
                  <a:pos x="1493" y="3"/>
                </a:cxn>
                <a:cxn ang="0">
                  <a:pos x="1186" y="2"/>
                </a:cxn>
                <a:cxn ang="0">
                  <a:pos x="923" y="1"/>
                </a:cxn>
                <a:cxn ang="0">
                  <a:pos x="343" y="0"/>
                </a:cxn>
                <a:cxn ang="0">
                  <a:pos x="281" y="6"/>
                </a:cxn>
                <a:cxn ang="0">
                  <a:pos x="220" y="17"/>
                </a:cxn>
                <a:cxn ang="0">
                  <a:pos x="165" y="31"/>
                </a:cxn>
                <a:cxn ang="0">
                  <a:pos x="115" y="52"/>
                </a:cxn>
                <a:cxn ang="0">
                  <a:pos x="93" y="65"/>
                </a:cxn>
                <a:cxn ang="0">
                  <a:pos x="72" y="80"/>
                </a:cxn>
                <a:cxn ang="0">
                  <a:pos x="54" y="97"/>
                </a:cxn>
                <a:cxn ang="0">
                  <a:pos x="38" y="116"/>
                </a:cxn>
                <a:cxn ang="0">
                  <a:pos x="24" y="138"/>
                </a:cxn>
                <a:cxn ang="0">
                  <a:pos x="14" y="162"/>
                </a:cxn>
                <a:cxn ang="0">
                  <a:pos x="5" y="190"/>
                </a:cxn>
                <a:cxn ang="0">
                  <a:pos x="0" y="221"/>
                </a:cxn>
                <a:cxn ang="0">
                  <a:pos x="2" y="737"/>
                </a:cxn>
                <a:cxn ang="0">
                  <a:pos x="5" y="1203"/>
                </a:cxn>
                <a:cxn ang="0">
                  <a:pos x="8" y="1648"/>
                </a:cxn>
                <a:cxn ang="0">
                  <a:pos x="10" y="2079"/>
                </a:cxn>
                <a:cxn ang="0">
                  <a:pos x="12" y="2504"/>
                </a:cxn>
                <a:cxn ang="0">
                  <a:pos x="12" y="2926"/>
                </a:cxn>
                <a:cxn ang="0">
                  <a:pos x="13" y="3352"/>
                </a:cxn>
                <a:cxn ang="0">
                  <a:pos x="12" y="3788"/>
                </a:cxn>
                <a:cxn ang="0">
                  <a:pos x="1718" y="4012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/>
              <a:ahLst/>
              <a:cxnLst>
                <a:cxn ang="0">
                  <a:pos x="3661" y="742"/>
                </a:cxn>
                <a:cxn ang="0">
                  <a:pos x="1833" y="2188"/>
                </a:cxn>
                <a:cxn ang="0">
                  <a:pos x="5" y="2315"/>
                </a:cxn>
                <a:cxn ang="0">
                  <a:pos x="4" y="2517"/>
                </a:cxn>
                <a:cxn ang="0">
                  <a:pos x="3" y="2727"/>
                </a:cxn>
                <a:cxn ang="0">
                  <a:pos x="2" y="2937"/>
                </a:cxn>
                <a:cxn ang="0">
                  <a:pos x="1" y="3144"/>
                </a:cxn>
                <a:cxn ang="0">
                  <a:pos x="0" y="3321"/>
                </a:cxn>
                <a:cxn ang="0">
                  <a:pos x="4" y="3457"/>
                </a:cxn>
                <a:cxn ang="0">
                  <a:pos x="18" y="3597"/>
                </a:cxn>
                <a:cxn ang="0">
                  <a:pos x="47" y="3741"/>
                </a:cxn>
                <a:cxn ang="0">
                  <a:pos x="97" y="3887"/>
                </a:cxn>
                <a:cxn ang="0">
                  <a:pos x="172" y="4038"/>
                </a:cxn>
                <a:cxn ang="0">
                  <a:pos x="279" y="4193"/>
                </a:cxn>
                <a:cxn ang="0">
                  <a:pos x="423" y="4352"/>
                </a:cxn>
                <a:cxn ang="0">
                  <a:pos x="610" y="4515"/>
                </a:cxn>
                <a:cxn ang="0">
                  <a:pos x="845" y="4682"/>
                </a:cxn>
                <a:cxn ang="0">
                  <a:pos x="1134" y="4854"/>
                </a:cxn>
                <a:cxn ang="0">
                  <a:pos x="1530" y="5058"/>
                </a:cxn>
                <a:cxn ang="0">
                  <a:pos x="2083" y="5328"/>
                </a:cxn>
                <a:cxn ang="0">
                  <a:pos x="2681" y="5615"/>
                </a:cxn>
                <a:cxn ang="0">
                  <a:pos x="3212" y="5866"/>
                </a:cxn>
                <a:cxn ang="0">
                  <a:pos x="3562" y="6030"/>
                </a:cxn>
                <a:cxn ang="0">
                  <a:pos x="3639" y="6066"/>
                </a:cxn>
                <a:cxn ang="0">
                  <a:pos x="3641" y="6066"/>
                </a:cxn>
                <a:cxn ang="0">
                  <a:pos x="3806" y="5989"/>
                </a:cxn>
                <a:cxn ang="0">
                  <a:pos x="4229" y="5789"/>
                </a:cxn>
                <a:cxn ang="0">
                  <a:pos x="4795" y="5521"/>
                </a:cxn>
                <a:cxn ang="0">
                  <a:pos x="5391" y="5234"/>
                </a:cxn>
                <a:cxn ang="0">
                  <a:pos x="5904" y="4980"/>
                </a:cxn>
                <a:cxn ang="0">
                  <a:pos x="6248" y="4797"/>
                </a:cxn>
                <a:cxn ang="0">
                  <a:pos x="6518" y="4626"/>
                </a:cxn>
                <a:cxn ang="0">
                  <a:pos x="6737" y="4460"/>
                </a:cxn>
                <a:cxn ang="0">
                  <a:pos x="6908" y="4299"/>
                </a:cxn>
                <a:cxn ang="0">
                  <a:pos x="7039" y="4141"/>
                </a:cxn>
                <a:cxn ang="0">
                  <a:pos x="7136" y="3988"/>
                </a:cxn>
                <a:cxn ang="0">
                  <a:pos x="7203" y="3838"/>
                </a:cxn>
                <a:cxn ang="0">
                  <a:pos x="7244" y="3692"/>
                </a:cxn>
                <a:cxn ang="0">
                  <a:pos x="7267" y="3549"/>
                </a:cxn>
                <a:cxn ang="0">
                  <a:pos x="7277" y="3411"/>
                </a:cxn>
                <a:cxn ang="0">
                  <a:pos x="7279" y="3277"/>
                </a:cxn>
                <a:cxn ang="0">
                  <a:pos x="7275" y="2644"/>
                </a:cxn>
                <a:cxn ang="0">
                  <a:pos x="7271" y="2019"/>
                </a:cxn>
                <a:cxn ang="0">
                  <a:pos x="7269" y="1402"/>
                </a:cxn>
                <a:cxn ang="0">
                  <a:pos x="7268" y="795"/>
                </a:cxn>
                <a:cxn ang="0">
                  <a:pos x="7269" y="197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 userDrawn="1">
            <p:ph type="ctrTitle"/>
          </p:nvPr>
        </p:nvSpPr>
        <p:spPr>
          <a:xfrm>
            <a:off x="2016342" y="4422608"/>
            <a:ext cx="6477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72" name="Рисунок 71" descr="2.png"/>
          <p:cNvPicPr>
            <a:picLocks noChangeAspect="1"/>
          </p:cNvPicPr>
          <p:nvPr userDrawn="1"/>
        </p:nvPicPr>
        <p:blipFill>
          <a:blip r:embed="rId3" cstate="print"/>
          <a:srcRect l="5204" t="2671" r="2575" b="2735"/>
          <a:stretch>
            <a:fillRect/>
          </a:stretch>
        </p:blipFill>
        <p:spPr>
          <a:xfrm>
            <a:off x="7312481" y="85537"/>
            <a:ext cx="1653039" cy="26753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3" name="Рисунок 72" descr="11__.png"/>
          <p:cNvPicPr>
            <a:picLocks noChangeAspect="1"/>
          </p:cNvPicPr>
          <p:nvPr userDrawn="1"/>
        </p:nvPicPr>
        <p:blipFill>
          <a:blip r:embed="rId4" cstate="print"/>
          <a:srcRect t="8258" r="15007" b="12390"/>
          <a:stretch>
            <a:fillRect/>
          </a:stretch>
        </p:blipFill>
        <p:spPr>
          <a:xfrm>
            <a:off x="4481271" y="1107837"/>
            <a:ext cx="2677557" cy="16530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4" name="Рисунок 65" descr="2.tif"/>
          <p:cNvPicPr>
            <a:picLocks noChangeAspect="1"/>
          </p:cNvPicPr>
          <p:nvPr userDrawn="1"/>
        </p:nvPicPr>
        <p:blipFill>
          <a:blip r:embed="rId5" cstate="print"/>
          <a:srcRect t="353" r="139"/>
          <a:stretch>
            <a:fillRect/>
          </a:stretch>
        </p:blipFill>
        <p:spPr bwMode="auto">
          <a:xfrm>
            <a:off x="2241572" y="2366394"/>
            <a:ext cx="2659063" cy="16530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0" name="Прямоугольник 69"/>
          <p:cNvSpPr/>
          <p:nvPr userDrawn="1"/>
        </p:nvSpPr>
        <p:spPr>
          <a:xfrm>
            <a:off x="2039820" y="4026886"/>
            <a:ext cx="193431" cy="193431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233277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3790951"/>
            <a:ext cx="4572000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08075"/>
            <a:ext cx="4572000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2080"/>
            <a:ext cx="91440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478006" y="254002"/>
            <a:ext cx="3933825" cy="1493839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11410953" y="1933576"/>
            <a:ext cx="168275" cy="17145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284171" y="1644651"/>
            <a:ext cx="1443037" cy="1855788"/>
            <a:chOff x="1816" y="774"/>
            <a:chExt cx="777" cy="999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2" y="46"/>
                </a:cxn>
                <a:cxn ang="0">
                  <a:pos x="1301" y="77"/>
                </a:cxn>
                <a:cxn ang="0">
                  <a:pos x="1302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7" y="123"/>
                </a:cxn>
                <a:cxn ang="0">
                  <a:pos x="777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1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/>
              <a:ahLst/>
              <a:cxnLst>
                <a:cxn ang="0">
                  <a:pos x="883" y="1435"/>
                </a:cxn>
                <a:cxn ang="0">
                  <a:pos x="711" y="1736"/>
                </a:cxn>
                <a:cxn ang="0">
                  <a:pos x="672" y="1731"/>
                </a:cxn>
                <a:cxn ang="0">
                  <a:pos x="628" y="1731"/>
                </a:cxn>
                <a:cxn ang="0">
                  <a:pos x="572" y="1736"/>
                </a:cxn>
                <a:cxn ang="0">
                  <a:pos x="564" y="1706"/>
                </a:cxn>
                <a:cxn ang="0">
                  <a:pos x="607" y="1636"/>
                </a:cxn>
                <a:cxn ang="0">
                  <a:pos x="651" y="1562"/>
                </a:cxn>
                <a:cxn ang="0">
                  <a:pos x="696" y="1482"/>
                </a:cxn>
                <a:cxn ang="0">
                  <a:pos x="844" y="1214"/>
                </a:cxn>
                <a:cxn ang="0">
                  <a:pos x="459" y="653"/>
                </a:cxn>
                <a:cxn ang="0">
                  <a:pos x="176" y="246"/>
                </a:cxn>
                <a:cxn ang="0">
                  <a:pos x="143" y="198"/>
                </a:cxn>
                <a:cxn ang="0">
                  <a:pos x="112" y="154"/>
                </a:cxn>
                <a:cxn ang="0">
                  <a:pos x="83" y="115"/>
                </a:cxn>
                <a:cxn ang="0">
                  <a:pos x="46" y="63"/>
                </a:cxn>
                <a:cxn ang="0">
                  <a:pos x="11" y="15"/>
                </a:cxn>
                <a:cxn ang="0">
                  <a:pos x="157" y="8"/>
                </a:cxn>
                <a:cxn ang="0">
                  <a:pos x="294" y="0"/>
                </a:cxn>
                <a:cxn ang="0">
                  <a:pos x="377" y="135"/>
                </a:cxn>
                <a:cxn ang="0">
                  <a:pos x="457" y="263"/>
                </a:cxn>
                <a:cxn ang="0">
                  <a:pos x="535" y="383"/>
                </a:cxn>
                <a:cxn ang="0">
                  <a:pos x="610" y="496"/>
                </a:cxn>
                <a:cxn ang="0">
                  <a:pos x="690" y="615"/>
                </a:cxn>
                <a:cxn ang="0">
                  <a:pos x="774" y="734"/>
                </a:cxn>
                <a:cxn ang="0">
                  <a:pos x="861" y="851"/>
                </a:cxn>
                <a:cxn ang="0">
                  <a:pos x="950" y="969"/>
                </a:cxn>
                <a:cxn ang="0">
                  <a:pos x="1077" y="768"/>
                </a:cxn>
                <a:cxn ang="0">
                  <a:pos x="1352" y="205"/>
                </a:cxn>
                <a:cxn ang="0">
                  <a:pos x="1371" y="164"/>
                </a:cxn>
                <a:cxn ang="0">
                  <a:pos x="1403" y="92"/>
                </a:cxn>
                <a:cxn ang="0">
                  <a:pos x="1428" y="38"/>
                </a:cxn>
                <a:cxn ang="0">
                  <a:pos x="1443" y="0"/>
                </a:cxn>
                <a:cxn ang="0">
                  <a:pos x="1486" y="5"/>
                </a:cxn>
                <a:cxn ang="0">
                  <a:pos x="1529" y="8"/>
                </a:cxn>
                <a:cxn ang="0">
                  <a:pos x="1620" y="0"/>
                </a:cxn>
                <a:cxn ang="0">
                  <a:pos x="1204" y="80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4" y="46"/>
                </a:cxn>
                <a:cxn ang="0">
                  <a:pos x="1300" y="77"/>
                </a:cxn>
                <a:cxn ang="0">
                  <a:pos x="1304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90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1" y="1733"/>
                </a:cxn>
                <a:cxn ang="0">
                  <a:pos x="693" y="1731"/>
                </a:cxn>
                <a:cxn ang="0">
                  <a:pos x="668" y="1731"/>
                </a:cxn>
                <a:cxn ang="0">
                  <a:pos x="639" y="1731"/>
                </a:cxn>
                <a:cxn ang="0">
                  <a:pos x="611" y="1733"/>
                </a:cxn>
                <a:cxn ang="0">
                  <a:pos x="583" y="1736"/>
                </a:cxn>
                <a:cxn ang="0">
                  <a:pos x="556" y="1739"/>
                </a:cxn>
                <a:cxn ang="0">
                  <a:pos x="556" y="123"/>
                </a:cxn>
                <a:cxn ang="0">
                  <a:pos x="489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6" y="131"/>
                </a:cxn>
                <a:cxn ang="0">
                  <a:pos x="216" y="135"/>
                </a:cxn>
                <a:cxn ang="0">
                  <a:pos x="145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/>
              <a:ahLst/>
              <a:cxnLst>
                <a:cxn ang="0">
                  <a:pos x="1267" y="351"/>
                </a:cxn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5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2" y="8"/>
                </a:cxn>
                <a:cxn ang="0">
                  <a:pos x="223" y="0"/>
                </a:cxn>
                <a:cxn ang="0">
                  <a:pos x="223" y="1327"/>
                </a:cxn>
                <a:cxn ang="0">
                  <a:pos x="250" y="1327"/>
                </a:cxn>
                <a:cxn ang="0">
                  <a:pos x="1405" y="0"/>
                </a:cxn>
                <a:cxn ang="0">
                  <a:pos x="1516" y="0"/>
                </a:cxn>
                <a:cxn ang="0">
                  <a:pos x="1516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5" y="1731"/>
                </a:cxn>
                <a:cxn ang="0">
                  <a:pos x="1383" y="1731"/>
                </a:cxn>
                <a:cxn ang="0">
                  <a:pos x="1358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7" y="351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3" y="46"/>
                </a:cxn>
                <a:cxn ang="0">
                  <a:pos x="1301" y="77"/>
                </a:cxn>
                <a:cxn ang="0">
                  <a:pos x="1303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5" y="130"/>
                </a:cxn>
                <a:cxn ang="0">
                  <a:pos x="959" y="130"/>
                </a:cxn>
                <a:cxn ang="0">
                  <a:pos x="925" y="128"/>
                </a:cxn>
                <a:cxn ang="0">
                  <a:pos x="894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2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6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/>
              <a:ahLst/>
              <a:cxnLst>
                <a:cxn ang="0">
                  <a:pos x="254" y="1022"/>
                </a:cxn>
                <a:cxn ang="0">
                  <a:pos x="275" y="1157"/>
                </a:cxn>
                <a:cxn ang="0">
                  <a:pos x="313" y="1280"/>
                </a:cxn>
                <a:cxn ang="0">
                  <a:pos x="368" y="1392"/>
                </a:cxn>
                <a:cxn ang="0">
                  <a:pos x="437" y="1487"/>
                </a:cxn>
                <a:cxn ang="0">
                  <a:pos x="519" y="1567"/>
                </a:cxn>
                <a:cxn ang="0">
                  <a:pos x="614" y="1630"/>
                </a:cxn>
                <a:cxn ang="0">
                  <a:pos x="719" y="1675"/>
                </a:cxn>
                <a:cxn ang="0">
                  <a:pos x="831" y="1700"/>
                </a:cxn>
                <a:cxn ang="0">
                  <a:pos x="960" y="1706"/>
                </a:cxn>
                <a:cxn ang="0">
                  <a:pos x="1108" y="1686"/>
                </a:cxn>
                <a:cxn ang="0">
                  <a:pos x="1242" y="1639"/>
                </a:cxn>
                <a:cxn ang="0">
                  <a:pos x="1347" y="1585"/>
                </a:cxn>
                <a:cxn ang="0">
                  <a:pos x="1452" y="1661"/>
                </a:cxn>
                <a:cxn ang="0">
                  <a:pos x="1353" y="1717"/>
                </a:cxn>
                <a:cxn ang="0">
                  <a:pos x="1240" y="1758"/>
                </a:cxn>
                <a:cxn ang="0">
                  <a:pos x="1122" y="1785"/>
                </a:cxn>
                <a:cxn ang="0">
                  <a:pos x="996" y="1802"/>
                </a:cxn>
                <a:cxn ang="0">
                  <a:pos x="842" y="1806"/>
                </a:cxn>
                <a:cxn ang="0">
                  <a:pos x="649" y="1782"/>
                </a:cxn>
                <a:cxn ang="0">
                  <a:pos x="540" y="1750"/>
                </a:cxn>
                <a:cxn ang="0">
                  <a:pos x="439" y="1708"/>
                </a:cxn>
                <a:cxn ang="0">
                  <a:pos x="348" y="1655"/>
                </a:cxn>
                <a:cxn ang="0">
                  <a:pos x="268" y="1590"/>
                </a:cxn>
                <a:cxn ang="0">
                  <a:pos x="198" y="1516"/>
                </a:cxn>
                <a:cxn ang="0">
                  <a:pos x="136" y="1430"/>
                </a:cxn>
                <a:cxn ang="0">
                  <a:pos x="87" y="1334"/>
                </a:cxn>
                <a:cxn ang="0">
                  <a:pos x="35" y="1183"/>
                </a:cxn>
                <a:cxn ang="0">
                  <a:pos x="1" y="947"/>
                </a:cxn>
                <a:cxn ang="0">
                  <a:pos x="7" y="762"/>
                </a:cxn>
                <a:cxn ang="0">
                  <a:pos x="39" y="607"/>
                </a:cxn>
                <a:cxn ang="0">
                  <a:pos x="95" y="467"/>
                </a:cxn>
                <a:cxn ang="0">
                  <a:pos x="175" y="343"/>
                </a:cxn>
                <a:cxn ang="0">
                  <a:pos x="273" y="237"/>
                </a:cxn>
                <a:cxn ang="0">
                  <a:pos x="391" y="150"/>
                </a:cxn>
                <a:cxn ang="0">
                  <a:pos x="525" y="82"/>
                </a:cxn>
                <a:cxn ang="0">
                  <a:pos x="670" y="33"/>
                </a:cxn>
                <a:cxn ang="0">
                  <a:pos x="825" y="6"/>
                </a:cxn>
                <a:cxn ang="0">
                  <a:pos x="979" y="0"/>
                </a:cxn>
                <a:cxn ang="0">
                  <a:pos x="1095" y="7"/>
                </a:cxn>
                <a:cxn ang="0">
                  <a:pos x="1213" y="23"/>
                </a:cxn>
                <a:cxn ang="0">
                  <a:pos x="1328" y="52"/>
                </a:cxn>
                <a:cxn ang="0">
                  <a:pos x="1438" y="90"/>
                </a:cxn>
                <a:cxn ang="0">
                  <a:pos x="1486" y="158"/>
                </a:cxn>
                <a:cxn ang="0">
                  <a:pos x="1453" y="282"/>
                </a:cxn>
                <a:cxn ang="0">
                  <a:pos x="1366" y="253"/>
                </a:cxn>
                <a:cxn ang="0">
                  <a:pos x="1263" y="183"/>
                </a:cxn>
                <a:cxn ang="0">
                  <a:pos x="1142" y="128"/>
                </a:cxn>
                <a:cxn ang="0">
                  <a:pos x="1005" y="98"/>
                </a:cxn>
                <a:cxn ang="0">
                  <a:pos x="864" y="100"/>
                </a:cxn>
                <a:cxn ang="0">
                  <a:pos x="739" y="123"/>
                </a:cxn>
                <a:cxn ang="0">
                  <a:pos x="628" y="168"/>
                </a:cxn>
                <a:cxn ang="0">
                  <a:pos x="528" y="232"/>
                </a:cxn>
                <a:cxn ang="0">
                  <a:pos x="444" y="315"/>
                </a:cxn>
                <a:cxn ang="0">
                  <a:pos x="374" y="413"/>
                </a:cxn>
                <a:cxn ang="0">
                  <a:pos x="319" y="525"/>
                </a:cxn>
                <a:cxn ang="0">
                  <a:pos x="279" y="647"/>
                </a:cxn>
                <a:cxn ang="0">
                  <a:pos x="256" y="774"/>
                </a:cxn>
                <a:cxn ang="0">
                  <a:pos x="249" y="906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/>
              <a:ahLst/>
              <a:cxnLst>
                <a:cxn ang="0">
                  <a:pos x="222" y="729"/>
                </a:cxn>
                <a:cxn ang="0">
                  <a:pos x="758" y="742"/>
                </a:cxn>
                <a:cxn ang="0">
                  <a:pos x="788" y="741"/>
                </a:cxn>
                <a:cxn ang="0">
                  <a:pos x="818" y="740"/>
                </a:cxn>
                <a:cxn ang="0">
                  <a:pos x="850" y="739"/>
                </a:cxn>
                <a:cxn ang="0">
                  <a:pos x="883" y="738"/>
                </a:cxn>
                <a:cxn ang="0">
                  <a:pos x="917" y="737"/>
                </a:cxn>
                <a:cxn ang="0">
                  <a:pos x="952" y="736"/>
                </a:cxn>
                <a:cxn ang="0">
                  <a:pos x="989" y="735"/>
                </a:cxn>
                <a:cxn ang="0">
                  <a:pos x="1026" y="734"/>
                </a:cxn>
                <a:cxn ang="0">
                  <a:pos x="1064" y="733"/>
                </a:cxn>
                <a:cxn ang="0">
                  <a:pos x="1101" y="731"/>
                </a:cxn>
                <a:cxn ang="0">
                  <a:pos x="1136" y="731"/>
                </a:cxn>
                <a:cxn ang="0">
                  <a:pos x="1170" y="730"/>
                </a:cxn>
                <a:cxn ang="0">
                  <a:pos x="1203" y="730"/>
                </a:cxn>
                <a:cxn ang="0">
                  <a:pos x="1234" y="730"/>
                </a:cxn>
                <a:cxn ang="0">
                  <a:pos x="1263" y="729"/>
                </a:cxn>
                <a:cxn ang="0">
                  <a:pos x="1292" y="729"/>
                </a:cxn>
                <a:cxn ang="0">
                  <a:pos x="1292" y="0"/>
                </a:cxn>
                <a:cxn ang="0">
                  <a:pos x="1357" y="5"/>
                </a:cxn>
                <a:cxn ang="0">
                  <a:pos x="1404" y="8"/>
                </a:cxn>
                <a:cxn ang="0">
                  <a:pos x="1448" y="5"/>
                </a:cxn>
                <a:cxn ang="0">
                  <a:pos x="1514" y="0"/>
                </a:cxn>
                <a:cxn ang="0">
                  <a:pos x="1514" y="1739"/>
                </a:cxn>
                <a:cxn ang="0">
                  <a:pos x="1469" y="1735"/>
                </a:cxn>
                <a:cxn ang="0">
                  <a:pos x="1459" y="1735"/>
                </a:cxn>
                <a:cxn ang="0">
                  <a:pos x="1451" y="1735"/>
                </a:cxn>
                <a:cxn ang="0">
                  <a:pos x="1445" y="1733"/>
                </a:cxn>
                <a:cxn ang="0">
                  <a:pos x="1439" y="1732"/>
                </a:cxn>
                <a:cxn ang="0">
                  <a:pos x="1404" y="1731"/>
                </a:cxn>
                <a:cxn ang="0">
                  <a:pos x="1364" y="1732"/>
                </a:cxn>
                <a:cxn ang="0">
                  <a:pos x="1332" y="1735"/>
                </a:cxn>
                <a:cxn ang="0">
                  <a:pos x="1292" y="1739"/>
                </a:cxn>
                <a:cxn ang="0">
                  <a:pos x="1292" y="866"/>
                </a:cxn>
                <a:cxn ang="0">
                  <a:pos x="1114" y="860"/>
                </a:cxn>
                <a:cxn ang="0">
                  <a:pos x="906" y="851"/>
                </a:cxn>
                <a:cxn ang="0">
                  <a:pos x="610" y="851"/>
                </a:cxn>
                <a:cxn ang="0">
                  <a:pos x="589" y="851"/>
                </a:cxn>
                <a:cxn ang="0">
                  <a:pos x="563" y="852"/>
                </a:cxn>
                <a:cxn ang="0">
                  <a:pos x="532" y="854"/>
                </a:cxn>
                <a:cxn ang="0">
                  <a:pos x="497" y="857"/>
                </a:cxn>
                <a:cxn ang="0">
                  <a:pos x="464" y="858"/>
                </a:cxn>
                <a:cxn ang="0">
                  <a:pos x="437" y="859"/>
                </a:cxn>
                <a:cxn ang="0">
                  <a:pos x="416" y="860"/>
                </a:cxn>
                <a:cxn ang="0">
                  <a:pos x="402" y="860"/>
                </a:cxn>
                <a:cxn ang="0">
                  <a:pos x="222" y="866"/>
                </a:cxn>
                <a:cxn ang="0">
                  <a:pos x="222" y="1739"/>
                </a:cxn>
                <a:cxn ang="0">
                  <a:pos x="178" y="1735"/>
                </a:cxn>
                <a:cxn ang="0">
                  <a:pos x="167" y="1735"/>
                </a:cxn>
                <a:cxn ang="0">
                  <a:pos x="158" y="1735"/>
                </a:cxn>
                <a:cxn ang="0">
                  <a:pos x="151" y="1733"/>
                </a:cxn>
                <a:cxn ang="0">
                  <a:pos x="146" y="1732"/>
                </a:cxn>
                <a:cxn ang="0">
                  <a:pos x="111" y="1731"/>
                </a:cxn>
                <a:cxn ang="0">
                  <a:pos x="60" y="1733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63" y="5"/>
                </a:cxn>
                <a:cxn ang="0">
                  <a:pos x="111" y="8"/>
                </a:cxn>
                <a:cxn ang="0">
                  <a:pos x="154" y="5"/>
                </a:cxn>
                <a:cxn ang="0">
                  <a:pos x="222" y="0"/>
                </a:cxn>
                <a:cxn ang="0">
                  <a:pos x="222" y="729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/>
              <a:ahLst/>
              <a:cxnLst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4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1" y="8"/>
                </a:cxn>
                <a:cxn ang="0">
                  <a:pos x="224" y="0"/>
                </a:cxn>
                <a:cxn ang="0">
                  <a:pos x="224" y="1327"/>
                </a:cxn>
                <a:cxn ang="0">
                  <a:pos x="249" y="1327"/>
                </a:cxn>
                <a:cxn ang="0">
                  <a:pos x="1404" y="0"/>
                </a:cxn>
                <a:cxn ang="0">
                  <a:pos x="1515" y="0"/>
                </a:cxn>
                <a:cxn ang="0">
                  <a:pos x="1515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4" y="1731"/>
                </a:cxn>
                <a:cxn ang="0">
                  <a:pos x="1384" y="1731"/>
                </a:cxn>
                <a:cxn ang="0">
                  <a:pos x="1357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6" y="351"/>
                </a:cxn>
                <a:cxn ang="0">
                  <a:pos x="209" y="1583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9" y="985"/>
                </a:cxn>
                <a:cxn ang="0">
                  <a:pos x="105" y="1011"/>
                </a:cxn>
                <a:cxn ang="0">
                  <a:pos x="84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6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6" y="826"/>
                </a:cxn>
                <a:cxn ang="0">
                  <a:pos x="872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4" y="1077"/>
                </a:cxn>
                <a:cxn ang="0">
                  <a:pos x="887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/>
              <a:ahLst/>
              <a:cxnLst>
                <a:cxn ang="0">
                  <a:pos x="129" y="985"/>
                </a:cxn>
                <a:cxn ang="0">
                  <a:pos x="104" y="1011"/>
                </a:cxn>
                <a:cxn ang="0">
                  <a:pos x="82" y="1037"/>
                </a:cxn>
                <a:cxn ang="0">
                  <a:pos x="63" y="1060"/>
                </a:cxn>
                <a:cxn ang="0">
                  <a:pos x="47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4" y="5"/>
                </a:cxn>
                <a:cxn ang="0">
                  <a:pos x="67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2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20" y="1078"/>
                </a:cxn>
                <a:cxn ang="0">
                  <a:pos x="903" y="1077"/>
                </a:cxn>
                <a:cxn ang="0">
                  <a:pos x="886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1" y="1081"/>
                </a:cxn>
                <a:cxn ang="0">
                  <a:pos x="801" y="218"/>
                </a:cxn>
                <a:cxn ang="0">
                  <a:pos x="786" y="218"/>
                </a:cxn>
                <a:cxn ang="0">
                  <a:pos x="129" y="98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/>
              <a:ahLst/>
              <a:cxnLst>
                <a:cxn ang="0">
                  <a:pos x="139" y="1003"/>
                </a:cxn>
                <a:cxn ang="0">
                  <a:pos x="794" y="1003"/>
                </a:cxn>
                <a:cxn ang="0">
                  <a:pos x="794" y="0"/>
                </a:cxn>
                <a:cxn ang="0">
                  <a:pos x="809" y="1"/>
                </a:cxn>
                <a:cxn ang="0">
                  <a:pos x="826" y="2"/>
                </a:cxn>
                <a:cxn ang="0">
                  <a:pos x="844" y="3"/>
                </a:cxn>
                <a:cxn ang="0">
                  <a:pos x="864" y="3"/>
                </a:cxn>
                <a:cxn ang="0">
                  <a:pos x="880" y="3"/>
                </a:cxn>
                <a:cxn ang="0">
                  <a:pos x="897" y="2"/>
                </a:cxn>
                <a:cxn ang="0">
                  <a:pos x="915" y="1"/>
                </a:cxn>
                <a:cxn ang="0">
                  <a:pos x="933" y="0"/>
                </a:cxn>
                <a:cxn ang="0">
                  <a:pos x="933" y="1003"/>
                </a:cxn>
                <a:cxn ang="0">
                  <a:pos x="1022" y="1003"/>
                </a:cxn>
                <a:cxn ang="0">
                  <a:pos x="1018" y="1037"/>
                </a:cxn>
                <a:cxn ang="0">
                  <a:pos x="1017" y="1065"/>
                </a:cxn>
                <a:cxn ang="0">
                  <a:pos x="1018" y="1082"/>
                </a:cxn>
                <a:cxn ang="0">
                  <a:pos x="1019" y="1116"/>
                </a:cxn>
                <a:cxn ang="0">
                  <a:pos x="1022" y="1146"/>
                </a:cxn>
                <a:cxn ang="0">
                  <a:pos x="1007" y="1146"/>
                </a:cxn>
                <a:cxn ang="0">
                  <a:pos x="1002" y="1138"/>
                </a:cxn>
                <a:cxn ang="0">
                  <a:pos x="996" y="1131"/>
                </a:cxn>
                <a:cxn ang="0">
                  <a:pos x="989" y="1124"/>
                </a:cxn>
                <a:cxn ang="0">
                  <a:pos x="982" y="1117"/>
                </a:cxn>
                <a:cxn ang="0">
                  <a:pos x="974" y="1112"/>
                </a:cxn>
                <a:cxn ang="0">
                  <a:pos x="966" y="1108"/>
                </a:cxn>
                <a:cxn ang="0">
                  <a:pos x="956" y="1104"/>
                </a:cxn>
                <a:cxn ang="0">
                  <a:pos x="947" y="1099"/>
                </a:cxn>
                <a:cxn ang="0">
                  <a:pos x="936" y="1096"/>
                </a:cxn>
                <a:cxn ang="0">
                  <a:pos x="926" y="1093"/>
                </a:cxn>
                <a:cxn ang="0">
                  <a:pos x="914" y="1091"/>
                </a:cxn>
                <a:cxn ang="0">
                  <a:pos x="901" y="1088"/>
                </a:cxn>
                <a:cxn ang="0">
                  <a:pos x="890" y="1085"/>
                </a:cxn>
                <a:cxn ang="0">
                  <a:pos x="877" y="1083"/>
                </a:cxn>
                <a:cxn ang="0">
                  <a:pos x="865" y="1083"/>
                </a:cxn>
                <a:cxn ang="0">
                  <a:pos x="854" y="1082"/>
                </a:cxn>
                <a:cxn ang="0">
                  <a:pos x="692" y="1079"/>
                </a:cxn>
                <a:cxn ang="0">
                  <a:pos x="465" y="1079"/>
                </a:cxn>
                <a:cxn ang="0">
                  <a:pos x="428" y="1079"/>
                </a:cxn>
                <a:cxn ang="0">
                  <a:pos x="392" y="1079"/>
                </a:cxn>
                <a:cxn ang="0">
                  <a:pos x="358" y="1079"/>
                </a:cxn>
                <a:cxn ang="0">
                  <a:pos x="326" y="1079"/>
                </a:cxn>
                <a:cxn ang="0">
                  <a:pos x="296" y="1080"/>
                </a:cxn>
                <a:cxn ang="0">
                  <a:pos x="268" y="1080"/>
                </a:cxn>
                <a:cxn ang="0">
                  <a:pos x="241" y="1080"/>
                </a:cxn>
                <a:cxn ang="0">
                  <a:pos x="217" y="1080"/>
                </a:cxn>
                <a:cxn ang="0">
                  <a:pos x="193" y="1080"/>
                </a:cxn>
                <a:cxn ang="0">
                  <a:pos x="168" y="1081"/>
                </a:cxn>
                <a:cxn ang="0">
                  <a:pos x="143" y="1081"/>
                </a:cxn>
                <a:cxn ang="0">
                  <a:pos x="116" y="1082"/>
                </a:cxn>
                <a:cxn ang="0">
                  <a:pos x="89" y="1082"/>
                </a:cxn>
                <a:cxn ang="0">
                  <a:pos x="60" y="1083"/>
                </a:cxn>
                <a:cxn ang="0">
                  <a:pos x="31" y="1083"/>
                </a:cxn>
                <a:cxn ang="0">
                  <a:pos x="0" y="1084"/>
                </a:cxn>
                <a:cxn ang="0">
                  <a:pos x="0" y="0"/>
                </a:cxn>
                <a:cxn ang="0">
                  <a:pos x="16" y="1"/>
                </a:cxn>
                <a:cxn ang="0">
                  <a:pos x="33" y="2"/>
                </a:cxn>
                <a:cxn ang="0">
                  <a:pos x="51" y="3"/>
                </a:cxn>
                <a:cxn ang="0">
                  <a:pos x="69" y="3"/>
                </a:cxn>
                <a:cxn ang="0">
                  <a:pos x="87" y="3"/>
                </a:cxn>
                <a:cxn ang="0">
                  <a:pos x="104" y="2"/>
                </a:cxn>
                <a:cxn ang="0">
                  <a:pos x="121" y="1"/>
                </a:cxn>
                <a:cxn ang="0">
                  <a:pos x="139" y="0"/>
                </a:cxn>
                <a:cxn ang="0">
                  <a:pos x="139" y="1003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3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8" y="1100"/>
                </a:cxn>
                <a:cxn ang="0">
                  <a:pos x="959" y="1100"/>
                </a:cxn>
                <a:cxn ang="0">
                  <a:pos x="954" y="1100"/>
                </a:cxn>
                <a:cxn ang="0">
                  <a:pos x="945" y="1099"/>
                </a:cxn>
                <a:cxn ang="0">
                  <a:pos x="920" y="1098"/>
                </a:cxn>
                <a:cxn ang="0">
                  <a:pos x="894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20" y="1057"/>
                </a:cxn>
                <a:cxn ang="0">
                  <a:pos x="805" y="1016"/>
                </a:cxn>
                <a:cxn ang="0">
                  <a:pos x="794" y="983"/>
                </a:cxn>
                <a:cxn ang="0">
                  <a:pos x="784" y="957"/>
                </a:cxn>
                <a:cxn ang="0">
                  <a:pos x="778" y="940"/>
                </a:cxn>
                <a:cxn ang="0">
                  <a:pos x="771" y="922"/>
                </a:cxn>
                <a:cxn ang="0">
                  <a:pos x="763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5" y="754"/>
                </a:cxn>
                <a:cxn ang="0">
                  <a:pos x="693" y="729"/>
                </a:cxn>
                <a:cxn ang="0">
                  <a:pos x="682" y="702"/>
                </a:cxn>
                <a:cxn ang="0">
                  <a:pos x="671" y="676"/>
                </a:cxn>
                <a:cxn ang="0">
                  <a:pos x="270" y="676"/>
                </a:cxn>
                <a:cxn ang="0">
                  <a:pos x="231" y="775"/>
                </a:cxn>
                <a:cxn ang="0">
                  <a:pos x="183" y="900"/>
                </a:cxn>
                <a:cxn ang="0">
                  <a:pos x="148" y="998"/>
                </a:cxn>
                <a:cxn ang="0">
                  <a:pos x="115" y="1103"/>
                </a:cxn>
                <a:cxn ang="0">
                  <a:pos x="90" y="1100"/>
                </a:cxn>
                <a:cxn ang="0">
                  <a:pos x="81" y="1100"/>
                </a:cxn>
                <a:cxn ang="0">
                  <a:pos x="75" y="1099"/>
                </a:cxn>
                <a:cxn ang="0">
                  <a:pos x="56" y="1098"/>
                </a:cxn>
                <a:cxn ang="0">
                  <a:pos x="39" y="1098"/>
                </a:cxn>
                <a:cxn ang="0">
                  <a:pos x="23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3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/>
              <a:ahLst/>
              <a:cxnLst>
                <a:cxn ang="0">
                  <a:pos x="509" y="937"/>
                </a:cxn>
                <a:cxn ang="0">
                  <a:pos x="164" y="535"/>
                </a:cxn>
                <a:cxn ang="0">
                  <a:pos x="160" y="531"/>
                </a:cxn>
                <a:cxn ang="0">
                  <a:pos x="154" y="528"/>
                </a:cxn>
                <a:cxn ang="0">
                  <a:pos x="149" y="527"/>
                </a:cxn>
                <a:cxn ang="0">
                  <a:pos x="143" y="526"/>
                </a:cxn>
                <a:cxn ang="0">
                  <a:pos x="142" y="527"/>
                </a:cxn>
                <a:cxn ang="0">
                  <a:pos x="141" y="527"/>
                </a:cxn>
                <a:cxn ang="0">
                  <a:pos x="138" y="528"/>
                </a:cxn>
                <a:cxn ang="0">
                  <a:pos x="137" y="531"/>
                </a:cxn>
                <a:cxn ang="0">
                  <a:pos x="137" y="1081"/>
                </a:cxn>
                <a:cxn ang="0">
                  <a:pos x="110" y="1078"/>
                </a:cxn>
                <a:cxn ang="0">
                  <a:pos x="98" y="1078"/>
                </a:cxn>
                <a:cxn ang="0">
                  <a:pos x="90" y="1077"/>
                </a:cxn>
                <a:cxn ang="0">
                  <a:pos x="69" y="1076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39" y="4"/>
                </a:cxn>
                <a:cxn ang="0">
                  <a:pos x="69" y="5"/>
                </a:cxn>
                <a:cxn ang="0">
                  <a:pos x="95" y="4"/>
                </a:cxn>
                <a:cxn ang="0">
                  <a:pos x="137" y="0"/>
                </a:cxn>
                <a:cxn ang="0">
                  <a:pos x="137" y="489"/>
                </a:cxn>
                <a:cxn ang="0">
                  <a:pos x="142" y="491"/>
                </a:cxn>
                <a:cxn ang="0">
                  <a:pos x="145" y="492"/>
                </a:cxn>
                <a:cxn ang="0">
                  <a:pos x="151" y="491"/>
                </a:cxn>
                <a:cxn ang="0">
                  <a:pos x="160" y="489"/>
                </a:cxn>
                <a:cxn ang="0">
                  <a:pos x="168" y="485"/>
                </a:cxn>
                <a:cxn ang="0">
                  <a:pos x="178" y="480"/>
                </a:cxn>
                <a:cxn ang="0">
                  <a:pos x="184" y="473"/>
                </a:cxn>
                <a:cxn ang="0">
                  <a:pos x="192" y="467"/>
                </a:cxn>
                <a:cxn ang="0">
                  <a:pos x="201" y="459"/>
                </a:cxn>
                <a:cxn ang="0">
                  <a:pos x="210" y="451"/>
                </a:cxn>
                <a:cxn ang="0">
                  <a:pos x="221" y="440"/>
                </a:cxn>
                <a:cxn ang="0">
                  <a:pos x="234" y="430"/>
                </a:cxn>
                <a:cxn ang="0">
                  <a:pos x="247" y="417"/>
                </a:cxn>
                <a:cxn ang="0">
                  <a:pos x="261" y="402"/>
                </a:cxn>
                <a:cxn ang="0">
                  <a:pos x="650" y="0"/>
                </a:cxn>
                <a:cxn ang="0">
                  <a:pos x="685" y="4"/>
                </a:cxn>
                <a:cxn ang="0">
                  <a:pos x="712" y="5"/>
                </a:cxn>
                <a:cxn ang="0">
                  <a:pos x="736" y="4"/>
                </a:cxn>
                <a:cxn ang="0">
                  <a:pos x="773" y="0"/>
                </a:cxn>
                <a:cxn ang="0">
                  <a:pos x="416" y="346"/>
                </a:cxn>
                <a:cxn ang="0">
                  <a:pos x="283" y="481"/>
                </a:cxn>
                <a:cxn ang="0">
                  <a:pos x="414" y="632"/>
                </a:cxn>
                <a:cxn ang="0">
                  <a:pos x="569" y="803"/>
                </a:cxn>
                <a:cxn ang="0">
                  <a:pos x="665" y="916"/>
                </a:cxn>
                <a:cxn ang="0">
                  <a:pos x="791" y="1074"/>
                </a:cxn>
                <a:cxn ang="0">
                  <a:pos x="791" y="1081"/>
                </a:cxn>
                <a:cxn ang="0">
                  <a:pos x="758" y="1078"/>
                </a:cxn>
                <a:cxn ang="0">
                  <a:pos x="748" y="1078"/>
                </a:cxn>
                <a:cxn ang="0">
                  <a:pos x="741" y="1078"/>
                </a:cxn>
                <a:cxn ang="0">
                  <a:pos x="733" y="1077"/>
                </a:cxn>
                <a:cxn ang="0">
                  <a:pos x="706" y="1076"/>
                </a:cxn>
                <a:cxn ang="0">
                  <a:pos x="665" y="1077"/>
                </a:cxn>
                <a:cxn ang="0">
                  <a:pos x="618" y="1081"/>
                </a:cxn>
                <a:cxn ang="0">
                  <a:pos x="588" y="1039"/>
                </a:cxn>
                <a:cxn ang="0">
                  <a:pos x="560" y="1002"/>
                </a:cxn>
                <a:cxn ang="0">
                  <a:pos x="534" y="968"/>
                </a:cxn>
                <a:cxn ang="0">
                  <a:pos x="509" y="937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8" y="985"/>
                </a:cxn>
                <a:cxn ang="0">
                  <a:pos x="105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4" y="4"/>
                </a:cxn>
                <a:cxn ang="0">
                  <a:pos x="45" y="5"/>
                </a:cxn>
                <a:cxn ang="0">
                  <a:pos x="68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1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3" y="1077"/>
                </a:cxn>
                <a:cxn ang="0">
                  <a:pos x="887" y="1076"/>
                </a:cxn>
                <a:cxn ang="0">
                  <a:pos x="871" y="1076"/>
                </a:cxn>
                <a:cxn ang="0">
                  <a:pos x="858" y="1076"/>
                </a:cxn>
                <a:cxn ang="0">
                  <a:pos x="842" y="1077"/>
                </a:cxn>
                <a:cxn ang="0">
                  <a:pos x="823" y="1078"/>
                </a:cxn>
                <a:cxn ang="0">
                  <a:pos x="802" y="1081"/>
                </a:cxn>
                <a:cxn ang="0">
                  <a:pos x="802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/>
              <a:ahLst/>
              <a:cxnLst>
                <a:cxn ang="0">
                  <a:pos x="494" y="139"/>
                </a:cxn>
                <a:cxn ang="0">
                  <a:pos x="390" y="165"/>
                </a:cxn>
                <a:cxn ang="0">
                  <a:pos x="303" y="213"/>
                </a:cxn>
                <a:cxn ang="0">
                  <a:pos x="239" y="277"/>
                </a:cxn>
                <a:cxn ang="0">
                  <a:pos x="191" y="358"/>
                </a:cxn>
                <a:cxn ang="0">
                  <a:pos x="161" y="452"/>
                </a:cxn>
                <a:cxn ang="0">
                  <a:pos x="155" y="560"/>
                </a:cxn>
                <a:cxn ang="0">
                  <a:pos x="184" y="688"/>
                </a:cxn>
                <a:cxn ang="0">
                  <a:pos x="249" y="797"/>
                </a:cxn>
                <a:cxn ang="0">
                  <a:pos x="350" y="878"/>
                </a:cxn>
                <a:cxn ang="0">
                  <a:pos x="478" y="922"/>
                </a:cxn>
                <a:cxn ang="0">
                  <a:pos x="565" y="0"/>
                </a:cxn>
                <a:cxn ang="0">
                  <a:pos x="654" y="5"/>
                </a:cxn>
                <a:cxn ang="0">
                  <a:pos x="746" y="84"/>
                </a:cxn>
                <a:cxn ang="0">
                  <a:pos x="938" y="116"/>
                </a:cxn>
                <a:cxn ang="0">
                  <a:pos x="1035" y="156"/>
                </a:cxn>
                <a:cxn ang="0">
                  <a:pos x="1118" y="209"/>
                </a:cxn>
                <a:cxn ang="0">
                  <a:pos x="1173" y="263"/>
                </a:cxn>
                <a:cxn ang="0">
                  <a:pos x="1229" y="352"/>
                </a:cxn>
                <a:cxn ang="0">
                  <a:pos x="1255" y="423"/>
                </a:cxn>
                <a:cxn ang="0">
                  <a:pos x="1267" y="501"/>
                </a:cxn>
                <a:cxn ang="0">
                  <a:pos x="1263" y="602"/>
                </a:cxn>
                <a:cxn ang="0">
                  <a:pos x="1230" y="710"/>
                </a:cxn>
                <a:cxn ang="0">
                  <a:pos x="1169" y="805"/>
                </a:cxn>
                <a:cxn ang="0">
                  <a:pos x="1081" y="886"/>
                </a:cxn>
                <a:cxn ang="0">
                  <a:pos x="965" y="945"/>
                </a:cxn>
                <a:cxn ang="0">
                  <a:pos x="828" y="978"/>
                </a:cxn>
                <a:cxn ang="0">
                  <a:pos x="703" y="1081"/>
                </a:cxn>
                <a:cxn ang="0">
                  <a:pos x="612" y="1076"/>
                </a:cxn>
                <a:cxn ang="0">
                  <a:pos x="521" y="986"/>
                </a:cxn>
                <a:cxn ang="0">
                  <a:pos x="365" y="965"/>
                </a:cxn>
                <a:cxn ang="0">
                  <a:pos x="279" y="935"/>
                </a:cxn>
                <a:cxn ang="0">
                  <a:pos x="175" y="877"/>
                </a:cxn>
                <a:cxn ang="0">
                  <a:pos x="116" y="825"/>
                </a:cxn>
                <a:cxn ang="0">
                  <a:pos x="67" y="764"/>
                </a:cxn>
                <a:cxn ang="0">
                  <a:pos x="32" y="696"/>
                </a:cxn>
                <a:cxn ang="0">
                  <a:pos x="10" y="625"/>
                </a:cxn>
                <a:cxn ang="0">
                  <a:pos x="1" y="501"/>
                </a:cxn>
                <a:cxn ang="0">
                  <a:pos x="16" y="410"/>
                </a:cxn>
                <a:cxn ang="0">
                  <a:pos x="44" y="339"/>
                </a:cxn>
                <a:cxn ang="0">
                  <a:pos x="84" y="276"/>
                </a:cxn>
                <a:cxn ang="0">
                  <a:pos x="136" y="220"/>
                </a:cxn>
                <a:cxn ang="0">
                  <a:pos x="201" y="173"/>
                </a:cxn>
                <a:cxn ang="0">
                  <a:pos x="310" y="121"/>
                </a:cxn>
                <a:cxn ang="0">
                  <a:pos x="479" y="87"/>
                </a:cxn>
                <a:cxn ang="0">
                  <a:pos x="1112" y="493"/>
                </a:cxn>
                <a:cxn ang="0">
                  <a:pos x="1092" y="399"/>
                </a:cxn>
                <a:cxn ang="0">
                  <a:pos x="1052" y="313"/>
                </a:cxn>
                <a:cxn ang="0">
                  <a:pos x="993" y="241"/>
                </a:cxn>
                <a:cxn ang="0">
                  <a:pos x="913" y="185"/>
                </a:cxn>
                <a:cxn ang="0">
                  <a:pos x="816" y="147"/>
                </a:cxn>
                <a:cxn ang="0">
                  <a:pos x="703" y="136"/>
                </a:cxn>
                <a:cxn ang="0">
                  <a:pos x="817" y="917"/>
                </a:cxn>
                <a:cxn ang="0">
                  <a:pos x="940" y="864"/>
                </a:cxn>
                <a:cxn ang="0">
                  <a:pos x="1033" y="778"/>
                </a:cxn>
                <a:cxn ang="0">
                  <a:pos x="1092" y="664"/>
                </a:cxn>
                <a:cxn ang="0">
                  <a:pos x="1113" y="53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/>
              <a:ahLst/>
              <a:cxnLst>
                <a:cxn ang="0">
                  <a:pos x="139" y="826"/>
                </a:cxn>
                <a:cxn ang="0">
                  <a:pos x="156" y="826"/>
                </a:cxn>
                <a:cxn ang="0">
                  <a:pos x="873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1" y="1078"/>
                </a:cxn>
                <a:cxn ang="0">
                  <a:pos x="903" y="1077"/>
                </a:cxn>
                <a:cxn ang="0">
                  <a:pos x="888" y="1076"/>
                </a:cxn>
                <a:cxn ang="0">
                  <a:pos x="873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  <a:cxn ang="0">
                  <a:pos x="130" y="985"/>
                </a:cxn>
                <a:cxn ang="0">
                  <a:pos x="106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9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9" y="0"/>
                </a:cxn>
                <a:cxn ang="0">
                  <a:pos x="139" y="826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/>
              <a:ahLst/>
              <a:cxnLst>
                <a:cxn ang="0">
                  <a:pos x="251" y="523"/>
                </a:cxn>
                <a:cxn ang="0">
                  <a:pos x="277" y="466"/>
                </a:cxn>
                <a:cxn ang="0">
                  <a:pos x="302" y="407"/>
                </a:cxn>
                <a:cxn ang="0">
                  <a:pos x="329" y="346"/>
                </a:cxn>
                <a:cxn ang="0">
                  <a:pos x="366" y="260"/>
                </a:cxn>
                <a:cxn ang="0">
                  <a:pos x="405" y="164"/>
                </a:cxn>
                <a:cxn ang="0">
                  <a:pos x="437" y="86"/>
                </a:cxn>
                <a:cxn ang="0">
                  <a:pos x="460" y="24"/>
                </a:cxn>
                <a:cxn ang="0">
                  <a:pos x="543" y="0"/>
                </a:cxn>
                <a:cxn ang="0">
                  <a:pos x="863" y="773"/>
                </a:cxn>
                <a:cxn ang="0">
                  <a:pos x="912" y="888"/>
                </a:cxn>
                <a:cxn ang="0">
                  <a:pos x="952" y="977"/>
                </a:cxn>
                <a:cxn ang="0">
                  <a:pos x="980" y="1042"/>
                </a:cxn>
                <a:cxn ang="0">
                  <a:pos x="1000" y="1081"/>
                </a:cxn>
                <a:cxn ang="0">
                  <a:pos x="950" y="1077"/>
                </a:cxn>
                <a:cxn ang="0">
                  <a:pos x="944" y="1076"/>
                </a:cxn>
                <a:cxn ang="0">
                  <a:pos x="897" y="1077"/>
                </a:cxn>
                <a:cxn ang="0">
                  <a:pos x="846" y="1081"/>
                </a:cxn>
                <a:cxn ang="0">
                  <a:pos x="667" y="624"/>
                </a:cxn>
                <a:cxn ang="0">
                  <a:pos x="490" y="173"/>
                </a:cxn>
                <a:cxn ang="0">
                  <a:pos x="472" y="182"/>
                </a:cxn>
                <a:cxn ang="0">
                  <a:pos x="444" y="244"/>
                </a:cxn>
                <a:cxn ang="0">
                  <a:pos x="409" y="327"/>
                </a:cxn>
                <a:cxn ang="0">
                  <a:pos x="385" y="383"/>
                </a:cxn>
                <a:cxn ang="0">
                  <a:pos x="361" y="439"/>
                </a:cxn>
                <a:cxn ang="0">
                  <a:pos x="338" y="492"/>
                </a:cxn>
                <a:cxn ang="0">
                  <a:pos x="312" y="554"/>
                </a:cxn>
                <a:cxn ang="0">
                  <a:pos x="283" y="625"/>
                </a:cxn>
                <a:cxn ang="0">
                  <a:pos x="254" y="697"/>
                </a:cxn>
                <a:cxn ang="0">
                  <a:pos x="226" y="769"/>
                </a:cxn>
                <a:cxn ang="0">
                  <a:pos x="199" y="842"/>
                </a:cxn>
                <a:cxn ang="0">
                  <a:pos x="174" y="912"/>
                </a:cxn>
                <a:cxn ang="0">
                  <a:pos x="150" y="980"/>
                </a:cxn>
                <a:cxn ang="0">
                  <a:pos x="126" y="1047"/>
                </a:cxn>
                <a:cxn ang="0">
                  <a:pos x="84" y="1077"/>
                </a:cxn>
                <a:cxn ang="0">
                  <a:pos x="39" y="1077"/>
                </a:cxn>
                <a:cxn ang="0">
                  <a:pos x="0" y="1081"/>
                </a:cxn>
                <a:cxn ang="0">
                  <a:pos x="145" y="763"/>
                </a:cxn>
                <a:cxn ang="0">
                  <a:pos x="172" y="705"/>
                </a:cxn>
                <a:cxn ang="0">
                  <a:pos x="198" y="644"/>
                </a:cxn>
                <a:cxn ang="0">
                  <a:pos x="226" y="583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2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6" y="1100"/>
                </a:cxn>
                <a:cxn ang="0">
                  <a:pos x="957" y="1100"/>
                </a:cxn>
                <a:cxn ang="0">
                  <a:pos x="952" y="1100"/>
                </a:cxn>
                <a:cxn ang="0">
                  <a:pos x="945" y="1099"/>
                </a:cxn>
                <a:cxn ang="0">
                  <a:pos x="918" y="1098"/>
                </a:cxn>
                <a:cxn ang="0">
                  <a:pos x="893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19" y="1057"/>
                </a:cxn>
                <a:cxn ang="0">
                  <a:pos x="805" y="1016"/>
                </a:cxn>
                <a:cxn ang="0">
                  <a:pos x="793" y="983"/>
                </a:cxn>
                <a:cxn ang="0">
                  <a:pos x="784" y="957"/>
                </a:cxn>
                <a:cxn ang="0">
                  <a:pos x="777" y="940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3" y="754"/>
                </a:cxn>
                <a:cxn ang="0">
                  <a:pos x="693" y="729"/>
                </a:cxn>
                <a:cxn ang="0">
                  <a:pos x="681" y="702"/>
                </a:cxn>
                <a:cxn ang="0">
                  <a:pos x="670" y="676"/>
                </a:cxn>
                <a:cxn ang="0">
                  <a:pos x="269" y="676"/>
                </a:cxn>
                <a:cxn ang="0">
                  <a:pos x="230" y="775"/>
                </a:cxn>
                <a:cxn ang="0">
                  <a:pos x="183" y="900"/>
                </a:cxn>
                <a:cxn ang="0">
                  <a:pos x="147" y="998"/>
                </a:cxn>
                <a:cxn ang="0">
                  <a:pos x="113" y="1103"/>
                </a:cxn>
                <a:cxn ang="0">
                  <a:pos x="89" y="1100"/>
                </a:cxn>
                <a:cxn ang="0">
                  <a:pos x="79" y="1100"/>
                </a:cxn>
                <a:cxn ang="0">
                  <a:pos x="73" y="1099"/>
                </a:cxn>
                <a:cxn ang="0">
                  <a:pos x="54" y="1098"/>
                </a:cxn>
                <a:cxn ang="0">
                  <a:pos x="37" y="1098"/>
                </a:cxn>
                <a:cxn ang="0">
                  <a:pos x="22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1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/>
              <a:ahLst/>
              <a:cxnLst>
                <a:cxn ang="0">
                  <a:pos x="288" y="472"/>
                </a:cxn>
                <a:cxn ang="0">
                  <a:pos x="386" y="452"/>
                </a:cxn>
                <a:cxn ang="0">
                  <a:pos x="448" y="421"/>
                </a:cxn>
                <a:cxn ang="0">
                  <a:pos x="489" y="380"/>
                </a:cxn>
                <a:cxn ang="0">
                  <a:pos x="517" y="327"/>
                </a:cxn>
                <a:cxn ang="0">
                  <a:pos x="530" y="267"/>
                </a:cxn>
                <a:cxn ang="0">
                  <a:pos x="526" y="203"/>
                </a:cxn>
                <a:cxn ang="0">
                  <a:pos x="505" y="148"/>
                </a:cxn>
                <a:cxn ang="0">
                  <a:pos x="471" y="108"/>
                </a:cxn>
                <a:cxn ang="0">
                  <a:pos x="423" y="82"/>
                </a:cxn>
                <a:cxn ang="0">
                  <a:pos x="359" y="66"/>
                </a:cxn>
                <a:cxn ang="0">
                  <a:pos x="283" y="60"/>
                </a:cxn>
                <a:cxn ang="0">
                  <a:pos x="195" y="475"/>
                </a:cxn>
                <a:cxn ang="0">
                  <a:pos x="0" y="0"/>
                </a:cxn>
                <a:cxn ang="0">
                  <a:pos x="398" y="3"/>
                </a:cxn>
                <a:cxn ang="0">
                  <a:pos x="491" y="17"/>
                </a:cxn>
                <a:cxn ang="0">
                  <a:pos x="564" y="41"/>
                </a:cxn>
                <a:cxn ang="0">
                  <a:pos x="618" y="78"/>
                </a:cxn>
                <a:cxn ang="0">
                  <a:pos x="653" y="131"/>
                </a:cxn>
                <a:cxn ang="0">
                  <a:pos x="667" y="199"/>
                </a:cxn>
                <a:cxn ang="0">
                  <a:pos x="665" y="258"/>
                </a:cxn>
                <a:cxn ang="0">
                  <a:pos x="654" y="306"/>
                </a:cxn>
                <a:cxn ang="0">
                  <a:pos x="621" y="370"/>
                </a:cxn>
                <a:cxn ang="0">
                  <a:pos x="581" y="416"/>
                </a:cxn>
                <a:cxn ang="0">
                  <a:pos x="497" y="470"/>
                </a:cxn>
                <a:cxn ang="0">
                  <a:pos x="430" y="499"/>
                </a:cxn>
                <a:cxn ang="0">
                  <a:pos x="478" y="504"/>
                </a:cxn>
                <a:cxn ang="0">
                  <a:pos x="532" y="519"/>
                </a:cxn>
                <a:cxn ang="0">
                  <a:pos x="580" y="538"/>
                </a:cxn>
                <a:cxn ang="0">
                  <a:pos x="622" y="566"/>
                </a:cxn>
                <a:cxn ang="0">
                  <a:pos x="658" y="600"/>
                </a:cxn>
                <a:cxn ang="0">
                  <a:pos x="687" y="644"/>
                </a:cxn>
                <a:cxn ang="0">
                  <a:pos x="705" y="699"/>
                </a:cxn>
                <a:cxn ang="0">
                  <a:pos x="708" y="767"/>
                </a:cxn>
                <a:cxn ang="0">
                  <a:pos x="694" y="845"/>
                </a:cxn>
                <a:cxn ang="0">
                  <a:pos x="663" y="914"/>
                </a:cxn>
                <a:cxn ang="0">
                  <a:pos x="613" y="973"/>
                </a:cxn>
                <a:cxn ang="0">
                  <a:pos x="555" y="1020"/>
                </a:cxn>
                <a:cxn ang="0">
                  <a:pos x="510" y="1042"/>
                </a:cxn>
                <a:cxn ang="0">
                  <a:pos x="443" y="1061"/>
                </a:cxn>
                <a:cxn ang="0">
                  <a:pos x="234" y="536"/>
                </a:cxn>
                <a:cxn ang="0">
                  <a:pos x="315" y="1018"/>
                </a:cxn>
                <a:cxn ang="0">
                  <a:pos x="386" y="1006"/>
                </a:cxn>
                <a:cxn ang="0">
                  <a:pos x="447" y="980"/>
                </a:cxn>
                <a:cxn ang="0">
                  <a:pos x="498" y="938"/>
                </a:cxn>
                <a:cxn ang="0">
                  <a:pos x="534" y="884"/>
                </a:cxn>
                <a:cxn ang="0">
                  <a:pos x="555" y="824"/>
                </a:cxn>
                <a:cxn ang="0">
                  <a:pos x="559" y="751"/>
                </a:cxn>
                <a:cxn ang="0">
                  <a:pos x="545" y="676"/>
                </a:cxn>
                <a:cxn ang="0">
                  <a:pos x="510" y="620"/>
                </a:cxn>
                <a:cxn ang="0">
                  <a:pos x="458" y="578"/>
                </a:cxn>
                <a:cxn ang="0">
                  <a:pos x="389" y="553"/>
                </a:cxn>
                <a:cxn ang="0">
                  <a:pos x="306" y="539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/>
              <a:ahLst/>
              <a:cxnLst>
                <a:cxn ang="0">
                  <a:pos x="0" y="1081"/>
                </a:cxn>
                <a:cxn ang="0">
                  <a:pos x="0" y="0"/>
                </a:cxn>
                <a:cxn ang="0">
                  <a:pos x="40" y="4"/>
                </a:cxn>
                <a:cxn ang="0">
                  <a:pos x="70" y="5"/>
                </a:cxn>
                <a:cxn ang="0">
                  <a:pos x="98" y="4"/>
                </a:cxn>
                <a:cxn ang="0">
                  <a:pos x="140" y="0"/>
                </a:cxn>
                <a:cxn ang="0">
                  <a:pos x="140" y="489"/>
                </a:cxn>
                <a:cxn ang="0">
                  <a:pos x="144" y="491"/>
                </a:cxn>
                <a:cxn ang="0">
                  <a:pos x="147" y="492"/>
                </a:cxn>
                <a:cxn ang="0">
                  <a:pos x="154" y="491"/>
                </a:cxn>
                <a:cxn ang="0">
                  <a:pos x="161" y="489"/>
                </a:cxn>
                <a:cxn ang="0">
                  <a:pos x="170" y="485"/>
                </a:cxn>
                <a:cxn ang="0">
                  <a:pos x="179" y="480"/>
                </a:cxn>
                <a:cxn ang="0">
                  <a:pos x="187" y="473"/>
                </a:cxn>
                <a:cxn ang="0">
                  <a:pos x="194" y="467"/>
                </a:cxn>
                <a:cxn ang="0">
                  <a:pos x="203" y="459"/>
                </a:cxn>
                <a:cxn ang="0">
                  <a:pos x="213" y="451"/>
                </a:cxn>
                <a:cxn ang="0">
                  <a:pos x="224" y="440"/>
                </a:cxn>
                <a:cxn ang="0">
                  <a:pos x="235" y="430"/>
                </a:cxn>
                <a:cxn ang="0">
                  <a:pos x="248" y="417"/>
                </a:cxn>
                <a:cxn ang="0">
                  <a:pos x="263" y="402"/>
                </a:cxn>
                <a:cxn ang="0">
                  <a:pos x="651" y="0"/>
                </a:cxn>
                <a:cxn ang="0">
                  <a:pos x="685" y="4"/>
                </a:cxn>
                <a:cxn ang="0">
                  <a:pos x="714" y="5"/>
                </a:cxn>
                <a:cxn ang="0">
                  <a:pos x="738" y="4"/>
                </a:cxn>
                <a:cxn ang="0">
                  <a:pos x="774" y="0"/>
                </a:cxn>
                <a:cxn ang="0">
                  <a:pos x="417" y="346"/>
                </a:cxn>
                <a:cxn ang="0">
                  <a:pos x="283" y="481"/>
                </a:cxn>
                <a:cxn ang="0">
                  <a:pos x="416" y="632"/>
                </a:cxn>
                <a:cxn ang="0">
                  <a:pos x="569" y="803"/>
                </a:cxn>
                <a:cxn ang="0">
                  <a:pos x="666" y="916"/>
                </a:cxn>
                <a:cxn ang="0">
                  <a:pos x="794" y="1074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3" y="1078"/>
                </a:cxn>
                <a:cxn ang="0">
                  <a:pos x="734" y="1077"/>
                </a:cxn>
                <a:cxn ang="0">
                  <a:pos x="708" y="1076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2" y="1002"/>
                </a:cxn>
                <a:cxn ang="0">
                  <a:pos x="535" y="968"/>
                </a:cxn>
                <a:cxn ang="0">
                  <a:pos x="511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6" y="528"/>
                </a:cxn>
                <a:cxn ang="0">
                  <a:pos x="150" y="527"/>
                </a:cxn>
                <a:cxn ang="0">
                  <a:pos x="144" y="526"/>
                </a:cxn>
                <a:cxn ang="0">
                  <a:pos x="143" y="527"/>
                </a:cxn>
                <a:cxn ang="0">
                  <a:pos x="141" y="527"/>
                </a:cxn>
                <a:cxn ang="0">
                  <a:pos x="141" y="528"/>
                </a:cxn>
                <a:cxn ang="0">
                  <a:pos x="140" y="531"/>
                </a:cxn>
                <a:cxn ang="0">
                  <a:pos x="140" y="1081"/>
                </a:cxn>
                <a:cxn ang="0">
                  <a:pos x="112" y="1078"/>
                </a:cxn>
                <a:cxn ang="0">
                  <a:pos x="100" y="1078"/>
                </a:cxn>
                <a:cxn ang="0">
                  <a:pos x="91" y="1077"/>
                </a:cxn>
                <a:cxn ang="0">
                  <a:pos x="70" y="1076"/>
                </a:cxn>
                <a:cxn ang="0">
                  <a:pos x="38" y="1077"/>
                </a:cxn>
                <a:cxn ang="0">
                  <a:pos x="0" y="1081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/>
              <a:ahLst/>
              <a:cxnLst>
                <a:cxn ang="0">
                  <a:pos x="345" y="78"/>
                </a:cxn>
                <a:cxn ang="0">
                  <a:pos x="384" y="75"/>
                </a:cxn>
                <a:cxn ang="0">
                  <a:pos x="423" y="71"/>
                </a:cxn>
                <a:cxn ang="0">
                  <a:pos x="461" y="63"/>
                </a:cxn>
                <a:cxn ang="0">
                  <a:pos x="497" y="53"/>
                </a:cxn>
                <a:cxn ang="0">
                  <a:pos x="532" y="41"/>
                </a:cxn>
                <a:cxn ang="0">
                  <a:pos x="564" y="26"/>
                </a:cxn>
                <a:cxn ang="0">
                  <a:pos x="597" y="9"/>
                </a:cxn>
                <a:cxn ang="0">
                  <a:pos x="649" y="62"/>
                </a:cxn>
                <a:cxn ang="0">
                  <a:pos x="613" y="84"/>
                </a:cxn>
                <a:cxn ang="0">
                  <a:pos x="576" y="102"/>
                </a:cxn>
                <a:cxn ang="0">
                  <a:pos x="537" y="117"/>
                </a:cxn>
                <a:cxn ang="0">
                  <a:pos x="496" y="129"/>
                </a:cxn>
                <a:cxn ang="0">
                  <a:pos x="453" y="140"/>
                </a:cxn>
                <a:cxn ang="0">
                  <a:pos x="411" y="147"/>
                </a:cxn>
                <a:cxn ang="0">
                  <a:pos x="368" y="153"/>
                </a:cxn>
                <a:cxn ang="0">
                  <a:pos x="325" y="154"/>
                </a:cxn>
                <a:cxn ang="0">
                  <a:pos x="282" y="153"/>
                </a:cxn>
                <a:cxn ang="0">
                  <a:pos x="240" y="148"/>
                </a:cxn>
                <a:cxn ang="0">
                  <a:pos x="199" y="141"/>
                </a:cxn>
                <a:cxn ang="0">
                  <a:pos x="158" y="131"/>
                </a:cxn>
                <a:cxn ang="0">
                  <a:pos x="117" y="119"/>
                </a:cxn>
                <a:cxn ang="0">
                  <a:pos x="77" y="104"/>
                </a:cxn>
                <a:cxn ang="0">
                  <a:pos x="38" y="86"/>
                </a:cxn>
                <a:cxn ang="0">
                  <a:pos x="0" y="65"/>
                </a:cxn>
                <a:cxn ang="0">
                  <a:pos x="56" y="9"/>
                </a:cxn>
                <a:cxn ang="0">
                  <a:pos x="88" y="26"/>
                </a:cxn>
                <a:cxn ang="0">
                  <a:pos x="119" y="41"/>
                </a:cxn>
                <a:cxn ang="0">
                  <a:pos x="154" y="53"/>
                </a:cxn>
                <a:cxn ang="0">
                  <a:pos x="189" y="63"/>
                </a:cxn>
                <a:cxn ang="0">
                  <a:pos x="226" y="71"/>
                </a:cxn>
                <a:cxn ang="0">
                  <a:pos x="265" y="75"/>
                </a:cxn>
                <a:cxn ang="0">
                  <a:pos x="305" y="78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/>
              <a:ahLst/>
              <a:cxnLst>
                <a:cxn ang="0">
                  <a:pos x="941" y="0"/>
                </a:cxn>
                <a:cxn ang="0">
                  <a:pos x="941" y="1080"/>
                </a:cxn>
                <a:cxn ang="0">
                  <a:pos x="922" y="1077"/>
                </a:cxn>
                <a:cxn ang="0">
                  <a:pos x="904" y="1075"/>
                </a:cxn>
                <a:cxn ang="0">
                  <a:pos x="888" y="1075"/>
                </a:cxn>
                <a:cxn ang="0">
                  <a:pos x="873" y="1074"/>
                </a:cxn>
                <a:cxn ang="0">
                  <a:pos x="860" y="1075"/>
                </a:cxn>
                <a:cxn ang="0">
                  <a:pos x="843" y="1075"/>
                </a:cxn>
                <a:cxn ang="0">
                  <a:pos x="824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7" y="218"/>
                </a:cxn>
                <a:cxn ang="0">
                  <a:pos x="549" y="495"/>
                </a:cxn>
                <a:cxn ang="0">
                  <a:pos x="219" y="880"/>
                </a:cxn>
                <a:cxn ang="0">
                  <a:pos x="48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30" y="3"/>
                </a:cxn>
                <a:cxn ang="0">
                  <a:pos x="48" y="3"/>
                </a:cxn>
                <a:cxn ang="0">
                  <a:pos x="70" y="3"/>
                </a:cxn>
                <a:cxn ang="0">
                  <a:pos x="91" y="3"/>
                </a:cxn>
                <a:cxn ang="0">
                  <a:pos x="110" y="3"/>
                </a:cxn>
                <a:cxn ang="0">
                  <a:pos x="126" y="1"/>
                </a:cxn>
                <a:cxn ang="0">
                  <a:pos x="139" y="0"/>
                </a:cxn>
                <a:cxn ang="0">
                  <a:pos x="139" y="824"/>
                </a:cxn>
                <a:cxn ang="0">
                  <a:pos x="155" y="823"/>
                </a:cxn>
                <a:cxn ang="0">
                  <a:pos x="873" y="0"/>
                </a:cxn>
                <a:cxn ang="0">
                  <a:pos x="941" y="0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/>
              <a:ahLst/>
              <a:cxnLst>
                <a:cxn ang="0">
                  <a:pos x="153" y="824"/>
                </a:cxn>
                <a:cxn ang="0">
                  <a:pos x="870" y="0"/>
                </a:cxn>
                <a:cxn ang="0">
                  <a:pos x="939" y="0"/>
                </a:cxn>
                <a:cxn ang="0">
                  <a:pos x="939" y="1080"/>
                </a:cxn>
                <a:cxn ang="0">
                  <a:pos x="920" y="1077"/>
                </a:cxn>
                <a:cxn ang="0">
                  <a:pos x="901" y="1075"/>
                </a:cxn>
                <a:cxn ang="0">
                  <a:pos x="885" y="1075"/>
                </a:cxn>
                <a:cxn ang="0">
                  <a:pos x="870" y="1074"/>
                </a:cxn>
                <a:cxn ang="0">
                  <a:pos x="858" y="1075"/>
                </a:cxn>
                <a:cxn ang="0">
                  <a:pos x="842" y="1075"/>
                </a:cxn>
                <a:cxn ang="0">
                  <a:pos x="823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6" y="218"/>
                </a:cxn>
                <a:cxn ang="0">
                  <a:pos x="128" y="984"/>
                </a:cxn>
                <a:cxn ang="0">
                  <a:pos x="103" y="1011"/>
                </a:cxn>
                <a:cxn ang="0">
                  <a:pos x="82" y="1035"/>
                </a:cxn>
                <a:cxn ang="0">
                  <a:pos x="63" y="1058"/>
                </a:cxn>
                <a:cxn ang="0">
                  <a:pos x="47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0" y="1"/>
                </a:cxn>
                <a:cxn ang="0">
                  <a:pos x="24" y="3"/>
                </a:cxn>
                <a:cxn ang="0">
                  <a:pos x="43" y="3"/>
                </a:cxn>
                <a:cxn ang="0">
                  <a:pos x="67" y="3"/>
                </a:cxn>
                <a:cxn ang="0">
                  <a:pos x="137" y="0"/>
                </a:cxn>
                <a:cxn ang="0">
                  <a:pos x="137" y="824"/>
                </a:cxn>
                <a:cxn ang="0">
                  <a:pos x="153" y="824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/>
              <a:ahLst/>
              <a:cxnLst>
                <a:cxn ang="0">
                  <a:pos x="138" y="530"/>
                </a:cxn>
                <a:cxn ang="0">
                  <a:pos x="138" y="1081"/>
                </a:cxn>
                <a:cxn ang="0">
                  <a:pos x="111" y="1078"/>
                </a:cxn>
                <a:cxn ang="0">
                  <a:pos x="98" y="1077"/>
                </a:cxn>
                <a:cxn ang="0">
                  <a:pos x="91" y="1077"/>
                </a:cxn>
                <a:cxn ang="0">
                  <a:pos x="69" y="1075"/>
                </a:cxn>
                <a:cxn ang="0">
                  <a:pos x="38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40" y="3"/>
                </a:cxn>
                <a:cxn ang="0">
                  <a:pos x="69" y="4"/>
                </a:cxn>
                <a:cxn ang="0">
                  <a:pos x="96" y="3"/>
                </a:cxn>
                <a:cxn ang="0">
                  <a:pos x="138" y="1"/>
                </a:cxn>
                <a:cxn ang="0">
                  <a:pos x="138" y="488"/>
                </a:cxn>
                <a:cxn ang="0">
                  <a:pos x="143" y="490"/>
                </a:cxn>
                <a:cxn ang="0">
                  <a:pos x="146" y="491"/>
                </a:cxn>
                <a:cxn ang="0">
                  <a:pos x="153" y="490"/>
                </a:cxn>
                <a:cxn ang="0">
                  <a:pos x="161" y="488"/>
                </a:cxn>
                <a:cxn ang="0">
                  <a:pos x="169" y="484"/>
                </a:cxn>
                <a:cxn ang="0">
                  <a:pos x="179" y="479"/>
                </a:cxn>
                <a:cxn ang="0">
                  <a:pos x="185" y="473"/>
                </a:cxn>
                <a:cxn ang="0">
                  <a:pos x="193" y="466"/>
                </a:cxn>
                <a:cxn ang="0">
                  <a:pos x="203" y="459"/>
                </a:cxn>
                <a:cxn ang="0">
                  <a:pos x="213" y="450"/>
                </a:cxn>
                <a:cxn ang="0">
                  <a:pos x="223" y="440"/>
                </a:cxn>
                <a:cxn ang="0">
                  <a:pos x="235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0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8" y="3"/>
                </a:cxn>
                <a:cxn ang="0">
                  <a:pos x="774" y="0"/>
                </a:cxn>
                <a:cxn ang="0">
                  <a:pos x="416" y="345"/>
                </a:cxn>
                <a:cxn ang="0">
                  <a:pos x="281" y="480"/>
                </a:cxn>
                <a:cxn ang="0">
                  <a:pos x="415" y="630"/>
                </a:cxn>
                <a:cxn ang="0">
                  <a:pos x="568" y="804"/>
                </a:cxn>
                <a:cxn ang="0">
                  <a:pos x="666" y="915"/>
                </a:cxn>
                <a:cxn ang="0">
                  <a:pos x="792" y="1073"/>
                </a:cxn>
                <a:cxn ang="0">
                  <a:pos x="792" y="1081"/>
                </a:cxn>
                <a:cxn ang="0">
                  <a:pos x="758" y="1078"/>
                </a:cxn>
                <a:cxn ang="0">
                  <a:pos x="747" y="1078"/>
                </a:cxn>
                <a:cxn ang="0">
                  <a:pos x="742" y="1077"/>
                </a:cxn>
                <a:cxn ang="0">
                  <a:pos x="733" y="1077"/>
                </a:cxn>
                <a:cxn ang="0">
                  <a:pos x="706" y="1075"/>
                </a:cxn>
                <a:cxn ang="0">
                  <a:pos x="666" y="1077"/>
                </a:cxn>
                <a:cxn ang="0">
                  <a:pos x="617" y="1081"/>
                </a:cxn>
                <a:cxn ang="0">
                  <a:pos x="589" y="1039"/>
                </a:cxn>
                <a:cxn ang="0">
                  <a:pos x="560" y="1001"/>
                </a:cxn>
                <a:cxn ang="0">
                  <a:pos x="535" y="967"/>
                </a:cxn>
                <a:cxn ang="0">
                  <a:pos x="509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3" y="526"/>
                </a:cxn>
                <a:cxn ang="0">
                  <a:pos x="139" y="528"/>
                </a:cxn>
                <a:cxn ang="0">
                  <a:pos x="139" y="529"/>
                </a:cxn>
                <a:cxn ang="0">
                  <a:pos x="138" y="530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/>
              <a:ahLst/>
              <a:cxnLst>
                <a:cxn ang="0">
                  <a:pos x="15" y="708"/>
                </a:cxn>
                <a:cxn ang="0">
                  <a:pos x="0" y="589"/>
                </a:cxn>
                <a:cxn ang="0">
                  <a:pos x="2" y="494"/>
                </a:cxn>
                <a:cxn ang="0">
                  <a:pos x="14" y="415"/>
                </a:cxn>
                <a:cxn ang="0">
                  <a:pos x="35" y="341"/>
                </a:cxn>
                <a:cxn ang="0">
                  <a:pos x="67" y="273"/>
                </a:cxn>
                <a:cxn ang="0">
                  <a:pos x="108" y="212"/>
                </a:cxn>
                <a:cxn ang="0">
                  <a:pos x="156" y="159"/>
                </a:cxn>
                <a:cxn ang="0">
                  <a:pos x="212" y="113"/>
                </a:cxn>
                <a:cxn ang="0">
                  <a:pos x="275" y="75"/>
                </a:cxn>
                <a:cxn ang="0">
                  <a:pos x="343" y="44"/>
                </a:cxn>
                <a:cxn ang="0">
                  <a:pos x="417" y="21"/>
                </a:cxn>
                <a:cxn ang="0">
                  <a:pos x="493" y="6"/>
                </a:cxn>
                <a:cxn ang="0">
                  <a:pos x="572" y="0"/>
                </a:cxn>
                <a:cxn ang="0">
                  <a:pos x="680" y="4"/>
                </a:cxn>
                <a:cxn ang="0">
                  <a:pos x="796" y="25"/>
                </a:cxn>
                <a:cxn ang="0">
                  <a:pos x="906" y="61"/>
                </a:cxn>
                <a:cxn ang="0">
                  <a:pos x="906" y="159"/>
                </a:cxn>
                <a:cxn ang="0">
                  <a:pos x="865" y="171"/>
                </a:cxn>
                <a:cxn ang="0">
                  <a:pos x="784" y="113"/>
                </a:cxn>
                <a:cxn ang="0">
                  <a:pos x="692" y="75"/>
                </a:cxn>
                <a:cxn ang="0">
                  <a:pos x="623" y="61"/>
                </a:cxn>
                <a:cxn ang="0">
                  <a:pos x="553" y="60"/>
                </a:cxn>
                <a:cxn ang="0">
                  <a:pos x="490" y="69"/>
                </a:cxn>
                <a:cxn ang="0">
                  <a:pos x="430" y="86"/>
                </a:cxn>
                <a:cxn ang="0">
                  <a:pos x="376" y="111"/>
                </a:cxn>
                <a:cxn ang="0">
                  <a:pos x="328" y="144"/>
                </a:cxn>
                <a:cxn ang="0">
                  <a:pos x="285" y="184"/>
                </a:cxn>
                <a:cxn ang="0">
                  <a:pos x="232" y="257"/>
                </a:cxn>
                <a:cxn ang="0">
                  <a:pos x="182" y="372"/>
                </a:cxn>
                <a:cxn ang="0">
                  <a:pos x="157" y="497"/>
                </a:cxn>
                <a:cxn ang="0">
                  <a:pos x="158" y="635"/>
                </a:cxn>
                <a:cxn ang="0">
                  <a:pos x="183" y="765"/>
                </a:cxn>
                <a:cxn ang="0">
                  <a:pos x="236" y="877"/>
                </a:cxn>
                <a:cxn ang="0">
                  <a:pos x="312" y="964"/>
                </a:cxn>
                <a:cxn ang="0">
                  <a:pos x="382" y="1013"/>
                </a:cxn>
                <a:cxn ang="0">
                  <a:pos x="460" y="1045"/>
                </a:cxn>
                <a:cxn ang="0">
                  <a:pos x="576" y="1060"/>
                </a:cxn>
                <a:cxn ang="0">
                  <a:pos x="652" y="1055"/>
                </a:cxn>
                <a:cxn ang="0">
                  <a:pos x="723" y="1037"/>
                </a:cxn>
                <a:cxn ang="0">
                  <a:pos x="837" y="985"/>
                </a:cxn>
                <a:cxn ang="0">
                  <a:pos x="911" y="934"/>
                </a:cxn>
                <a:cxn ang="0">
                  <a:pos x="825" y="1073"/>
                </a:cxn>
                <a:cxn ang="0">
                  <a:pos x="712" y="1107"/>
                </a:cxn>
                <a:cxn ang="0">
                  <a:pos x="586" y="1122"/>
                </a:cxn>
                <a:cxn ang="0">
                  <a:pos x="461" y="1116"/>
                </a:cxn>
                <a:cxn ang="0">
                  <a:pos x="349" y="1092"/>
                </a:cxn>
                <a:cxn ang="0">
                  <a:pos x="249" y="1049"/>
                </a:cxn>
                <a:cxn ang="0">
                  <a:pos x="167" y="988"/>
                </a:cxn>
                <a:cxn ang="0">
                  <a:pos x="99" y="910"/>
                </a:cxn>
                <a:cxn ang="0">
                  <a:pos x="48" y="816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/>
              <a:ahLst/>
              <a:cxnLst>
                <a:cxn ang="0">
                  <a:pos x="280" y="60"/>
                </a:cxn>
                <a:cxn ang="0">
                  <a:pos x="139" y="60"/>
                </a:cxn>
                <a:cxn ang="0">
                  <a:pos x="216" y="525"/>
                </a:cxn>
                <a:cxn ang="0">
                  <a:pos x="246" y="522"/>
                </a:cxn>
                <a:cxn ang="0">
                  <a:pos x="283" y="521"/>
                </a:cxn>
                <a:cxn ang="0">
                  <a:pos x="332" y="516"/>
                </a:cxn>
                <a:cxn ang="0">
                  <a:pos x="382" y="502"/>
                </a:cxn>
                <a:cxn ang="0">
                  <a:pos x="427" y="480"/>
                </a:cxn>
                <a:cxn ang="0">
                  <a:pos x="466" y="452"/>
                </a:cxn>
                <a:cxn ang="0">
                  <a:pos x="497" y="418"/>
                </a:cxn>
                <a:cxn ang="0">
                  <a:pos x="520" y="378"/>
                </a:cxn>
                <a:cxn ang="0">
                  <a:pos x="536" y="333"/>
                </a:cxn>
                <a:cxn ang="0">
                  <a:pos x="543" y="283"/>
                </a:cxn>
                <a:cxn ang="0">
                  <a:pos x="542" y="240"/>
                </a:cxn>
                <a:cxn ang="0">
                  <a:pos x="537" y="203"/>
                </a:cxn>
                <a:cxn ang="0">
                  <a:pos x="525" y="168"/>
                </a:cxn>
                <a:cxn ang="0">
                  <a:pos x="507" y="137"/>
                </a:cxn>
                <a:cxn ang="0">
                  <a:pos x="485" y="110"/>
                </a:cxn>
                <a:cxn ang="0">
                  <a:pos x="457" y="89"/>
                </a:cxn>
                <a:cxn ang="0">
                  <a:pos x="422" y="74"/>
                </a:cxn>
                <a:cxn ang="0">
                  <a:pos x="380" y="65"/>
                </a:cxn>
                <a:cxn ang="0">
                  <a:pos x="351" y="63"/>
                </a:cxn>
                <a:cxn ang="0">
                  <a:pos x="310" y="586"/>
                </a:cxn>
                <a:cxn ang="0">
                  <a:pos x="272" y="588"/>
                </a:cxn>
                <a:cxn ang="0">
                  <a:pos x="240" y="588"/>
                </a:cxn>
                <a:cxn ang="0">
                  <a:pos x="220" y="586"/>
                </a:cxn>
                <a:cxn ang="0">
                  <a:pos x="183" y="584"/>
                </a:cxn>
                <a:cxn ang="0">
                  <a:pos x="111" y="1077"/>
                </a:cxn>
                <a:cxn ang="0">
                  <a:pos x="70" y="1074"/>
                </a:cxn>
                <a:cxn ang="0">
                  <a:pos x="0" y="0"/>
                </a:cxn>
                <a:cxn ang="0">
                  <a:pos x="354" y="1"/>
                </a:cxn>
                <a:cxn ang="0">
                  <a:pos x="447" y="10"/>
                </a:cxn>
                <a:cxn ang="0">
                  <a:pos x="523" y="24"/>
                </a:cxn>
                <a:cxn ang="0">
                  <a:pos x="582" y="47"/>
                </a:cxn>
                <a:cxn ang="0">
                  <a:pos x="627" y="79"/>
                </a:cxn>
                <a:cxn ang="0">
                  <a:pos x="659" y="120"/>
                </a:cxn>
                <a:cxn ang="0">
                  <a:pos x="679" y="172"/>
                </a:cxn>
                <a:cxn ang="0">
                  <a:pos x="688" y="235"/>
                </a:cxn>
                <a:cxn ang="0">
                  <a:pos x="685" y="304"/>
                </a:cxn>
                <a:cxn ang="0">
                  <a:pos x="674" y="364"/>
                </a:cxn>
                <a:cxn ang="0">
                  <a:pos x="652" y="416"/>
                </a:cxn>
                <a:cxn ang="0">
                  <a:pos x="619" y="460"/>
                </a:cxn>
                <a:cxn ang="0">
                  <a:pos x="575" y="497"/>
                </a:cxn>
                <a:cxn ang="0">
                  <a:pos x="521" y="528"/>
                </a:cxn>
                <a:cxn ang="0">
                  <a:pos x="457" y="553"/>
                </a:cxn>
                <a:cxn ang="0">
                  <a:pos x="379" y="574"/>
                </a:cxn>
                <a:cxn ang="0">
                  <a:pos x="334" y="584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/>
              <a:ahLst/>
              <a:cxnLst>
                <a:cxn ang="0">
                  <a:pos x="203" y="51"/>
                </a:cxn>
                <a:cxn ang="0">
                  <a:pos x="228" y="38"/>
                </a:cxn>
                <a:cxn ang="0">
                  <a:pos x="255" y="28"/>
                </a:cxn>
                <a:cxn ang="0">
                  <a:pos x="285" y="18"/>
                </a:cxn>
                <a:cxn ang="0">
                  <a:pos x="318" y="11"/>
                </a:cxn>
                <a:cxn ang="0">
                  <a:pos x="355" y="5"/>
                </a:cxn>
                <a:cxn ang="0">
                  <a:pos x="414" y="1"/>
                </a:cxn>
                <a:cxn ang="0">
                  <a:pos x="791" y="0"/>
                </a:cxn>
                <a:cxn ang="0">
                  <a:pos x="765" y="1077"/>
                </a:cxn>
                <a:cxn ang="0">
                  <a:pos x="746" y="1076"/>
                </a:cxn>
                <a:cxn ang="0">
                  <a:pos x="700" y="1076"/>
                </a:cxn>
                <a:cxn ang="0">
                  <a:pos x="653" y="1080"/>
                </a:cxn>
                <a:cxn ang="0">
                  <a:pos x="592" y="552"/>
                </a:cxn>
                <a:cxn ang="0">
                  <a:pos x="282" y="944"/>
                </a:cxn>
                <a:cxn ang="0">
                  <a:pos x="144" y="1076"/>
                </a:cxn>
                <a:cxn ang="0">
                  <a:pos x="125" y="1076"/>
                </a:cxn>
                <a:cxn ang="0">
                  <a:pos x="92" y="1074"/>
                </a:cxn>
                <a:cxn ang="0">
                  <a:pos x="38" y="1077"/>
                </a:cxn>
                <a:cxn ang="0">
                  <a:pos x="31" y="1040"/>
                </a:cxn>
                <a:cxn ang="0">
                  <a:pos x="431" y="540"/>
                </a:cxn>
                <a:cxn ang="0">
                  <a:pos x="366" y="524"/>
                </a:cxn>
                <a:cxn ang="0">
                  <a:pos x="306" y="502"/>
                </a:cxn>
                <a:cxn ang="0">
                  <a:pos x="251" y="475"/>
                </a:cxn>
                <a:cxn ang="0">
                  <a:pos x="202" y="441"/>
                </a:cxn>
                <a:cxn ang="0">
                  <a:pos x="180" y="420"/>
                </a:cxn>
                <a:cxn ang="0">
                  <a:pos x="160" y="399"/>
                </a:cxn>
                <a:cxn ang="0">
                  <a:pos x="144" y="377"/>
                </a:cxn>
                <a:cxn ang="0">
                  <a:pos x="131" y="352"/>
                </a:cxn>
                <a:cxn ang="0">
                  <a:pos x="121" y="327"/>
                </a:cxn>
                <a:cxn ang="0">
                  <a:pos x="113" y="299"/>
                </a:cxn>
                <a:cxn ang="0">
                  <a:pos x="109" y="270"/>
                </a:cxn>
                <a:cxn ang="0">
                  <a:pos x="107" y="240"/>
                </a:cxn>
                <a:cxn ang="0">
                  <a:pos x="109" y="210"/>
                </a:cxn>
                <a:cxn ang="0">
                  <a:pos x="112" y="183"/>
                </a:cxn>
                <a:cxn ang="0">
                  <a:pos x="119" y="157"/>
                </a:cxn>
                <a:cxn ang="0">
                  <a:pos x="129" y="134"/>
                </a:cxn>
                <a:cxn ang="0">
                  <a:pos x="141" y="113"/>
                </a:cxn>
                <a:cxn ang="0">
                  <a:pos x="156" y="92"/>
                </a:cxn>
                <a:cxn ang="0">
                  <a:pos x="172" y="74"/>
                </a:cxn>
                <a:cxn ang="0">
                  <a:pos x="192" y="58"/>
                </a:cxn>
                <a:cxn ang="0">
                  <a:pos x="653" y="57"/>
                </a:cxn>
                <a:cxn ang="0">
                  <a:pos x="519" y="54"/>
                </a:cxn>
                <a:cxn ang="0">
                  <a:pos x="458" y="56"/>
                </a:cxn>
                <a:cxn ang="0">
                  <a:pos x="421" y="60"/>
                </a:cxn>
                <a:cxn ang="0">
                  <a:pos x="381" y="69"/>
                </a:cxn>
                <a:cxn ang="0">
                  <a:pos x="346" y="83"/>
                </a:cxn>
                <a:cxn ang="0">
                  <a:pos x="315" y="101"/>
                </a:cxn>
                <a:cxn ang="0">
                  <a:pos x="291" y="123"/>
                </a:cxn>
                <a:cxn ang="0">
                  <a:pos x="272" y="150"/>
                </a:cxn>
                <a:cxn ang="0">
                  <a:pos x="258" y="182"/>
                </a:cxn>
                <a:cxn ang="0">
                  <a:pos x="251" y="218"/>
                </a:cxn>
                <a:cxn ang="0">
                  <a:pos x="248" y="258"/>
                </a:cxn>
                <a:cxn ang="0">
                  <a:pos x="251" y="300"/>
                </a:cxn>
                <a:cxn ang="0">
                  <a:pos x="261" y="339"/>
                </a:cxn>
                <a:cxn ang="0">
                  <a:pos x="279" y="374"/>
                </a:cxn>
                <a:cxn ang="0">
                  <a:pos x="304" y="404"/>
                </a:cxn>
                <a:cxn ang="0">
                  <a:pos x="333" y="432"/>
                </a:cxn>
                <a:cxn ang="0">
                  <a:pos x="367" y="454"/>
                </a:cxn>
                <a:cxn ang="0">
                  <a:pos x="407" y="471"/>
                </a:cxn>
                <a:cxn ang="0">
                  <a:pos x="450" y="484"/>
                </a:cxn>
                <a:cxn ang="0">
                  <a:pos x="507" y="492"/>
                </a:cxn>
                <a:cxn ang="0">
                  <a:pos x="579" y="494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/>
              <a:ahLst/>
              <a:cxnLst>
                <a:cxn ang="0">
                  <a:pos x="820" y="1081"/>
                </a:cxn>
                <a:cxn ang="0">
                  <a:pos x="725" y="1108"/>
                </a:cxn>
                <a:cxn ang="0">
                  <a:pos x="623" y="1121"/>
                </a:cxn>
                <a:cxn ang="0">
                  <a:pos x="488" y="1116"/>
                </a:cxn>
                <a:cxn ang="0">
                  <a:pos x="345" y="1082"/>
                </a:cxn>
                <a:cxn ang="0">
                  <a:pos x="222" y="1020"/>
                </a:cxn>
                <a:cxn ang="0">
                  <a:pos x="124" y="931"/>
                </a:cxn>
                <a:cxn ang="0">
                  <a:pos x="53" y="816"/>
                </a:cxn>
                <a:cxn ang="0">
                  <a:pos x="12" y="683"/>
                </a:cxn>
                <a:cxn ang="0">
                  <a:pos x="1" y="532"/>
                </a:cxn>
                <a:cxn ang="0">
                  <a:pos x="26" y="386"/>
                </a:cxn>
                <a:cxn ang="0">
                  <a:pos x="83" y="258"/>
                </a:cxn>
                <a:cxn ang="0">
                  <a:pos x="171" y="151"/>
                </a:cxn>
                <a:cxn ang="0">
                  <a:pos x="279" y="74"/>
                </a:cxn>
                <a:cxn ang="0">
                  <a:pos x="408" y="22"/>
                </a:cxn>
                <a:cxn ang="0">
                  <a:pos x="554" y="1"/>
                </a:cxn>
                <a:cxn ang="0">
                  <a:pos x="696" y="8"/>
                </a:cxn>
                <a:cxn ang="0">
                  <a:pos x="832" y="41"/>
                </a:cxn>
                <a:cxn ang="0">
                  <a:pos x="955" y="99"/>
                </a:cxn>
                <a:cxn ang="0">
                  <a:pos x="1056" y="185"/>
                </a:cxn>
                <a:cxn ang="0">
                  <a:pos x="1132" y="300"/>
                </a:cxn>
                <a:cxn ang="0">
                  <a:pos x="1175" y="441"/>
                </a:cxn>
                <a:cxn ang="0">
                  <a:pos x="1180" y="581"/>
                </a:cxn>
                <a:cxn ang="0">
                  <a:pos x="1167" y="682"/>
                </a:cxn>
                <a:cxn ang="0">
                  <a:pos x="1138" y="774"/>
                </a:cxn>
                <a:cxn ang="0">
                  <a:pos x="1096" y="859"/>
                </a:cxn>
                <a:cxn ang="0">
                  <a:pos x="1039" y="935"/>
                </a:cxn>
                <a:cxn ang="0">
                  <a:pos x="972" y="997"/>
                </a:cxn>
                <a:cxn ang="0">
                  <a:pos x="891" y="1048"/>
                </a:cxn>
                <a:cxn ang="0">
                  <a:pos x="631" y="53"/>
                </a:cxn>
                <a:cxn ang="0">
                  <a:pos x="526" y="57"/>
                </a:cxn>
                <a:cxn ang="0">
                  <a:pos x="414" y="90"/>
                </a:cxn>
                <a:cxn ang="0">
                  <a:pos x="320" y="149"/>
                </a:cxn>
                <a:cxn ang="0">
                  <a:pos x="246" y="233"/>
                </a:cxn>
                <a:cxn ang="0">
                  <a:pos x="193" y="341"/>
                </a:cxn>
                <a:cxn ang="0">
                  <a:pos x="163" y="469"/>
                </a:cxn>
                <a:cxn ang="0">
                  <a:pos x="157" y="610"/>
                </a:cxn>
                <a:cxn ang="0">
                  <a:pos x="173" y="741"/>
                </a:cxn>
                <a:cxn ang="0">
                  <a:pos x="215" y="852"/>
                </a:cxn>
                <a:cxn ang="0">
                  <a:pos x="280" y="942"/>
                </a:cxn>
                <a:cxn ang="0">
                  <a:pos x="363" y="1009"/>
                </a:cxn>
                <a:cxn ang="0">
                  <a:pos x="459" y="1052"/>
                </a:cxn>
                <a:cxn ang="0">
                  <a:pos x="564" y="1069"/>
                </a:cxn>
                <a:cxn ang="0">
                  <a:pos x="691" y="1058"/>
                </a:cxn>
                <a:cxn ang="0">
                  <a:pos x="803" y="1008"/>
                </a:cxn>
                <a:cxn ang="0">
                  <a:pos x="891" y="932"/>
                </a:cxn>
                <a:cxn ang="0">
                  <a:pos x="956" y="834"/>
                </a:cxn>
                <a:cxn ang="0">
                  <a:pos x="999" y="724"/>
                </a:cxn>
                <a:cxn ang="0">
                  <a:pos x="1023" y="612"/>
                </a:cxn>
                <a:cxn ang="0">
                  <a:pos x="1025" y="480"/>
                </a:cxn>
                <a:cxn ang="0">
                  <a:pos x="999" y="338"/>
                </a:cxn>
                <a:cxn ang="0">
                  <a:pos x="962" y="254"/>
                </a:cxn>
                <a:cxn ang="0">
                  <a:pos x="898" y="169"/>
                </a:cxn>
                <a:cxn ang="0">
                  <a:pos x="838" y="123"/>
                </a:cxn>
                <a:cxn ang="0">
                  <a:pos x="769" y="86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/>
              <a:ahLst/>
              <a:cxnLst>
                <a:cxn ang="0">
                  <a:pos x="138" y="536"/>
                </a:cxn>
                <a:cxn ang="0">
                  <a:pos x="138" y="1080"/>
                </a:cxn>
                <a:cxn ang="0">
                  <a:pos x="110" y="1077"/>
                </a:cxn>
                <a:cxn ang="0">
                  <a:pos x="98" y="1076"/>
                </a:cxn>
                <a:cxn ang="0">
                  <a:pos x="91" y="1076"/>
                </a:cxn>
                <a:cxn ang="0">
                  <a:pos x="69" y="1074"/>
                </a:cxn>
                <a:cxn ang="0">
                  <a:pos x="37" y="1076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40" y="2"/>
                </a:cxn>
                <a:cxn ang="0">
                  <a:pos x="69" y="3"/>
                </a:cxn>
                <a:cxn ang="0">
                  <a:pos x="95" y="2"/>
                </a:cxn>
                <a:cxn ang="0">
                  <a:pos x="138" y="0"/>
                </a:cxn>
                <a:cxn ang="0">
                  <a:pos x="138" y="452"/>
                </a:cxn>
                <a:cxn ang="0">
                  <a:pos x="470" y="461"/>
                </a:cxn>
                <a:cxn ang="0">
                  <a:pos x="488" y="460"/>
                </a:cxn>
                <a:cxn ang="0">
                  <a:pos x="507" y="459"/>
                </a:cxn>
                <a:cxn ang="0">
                  <a:pos x="527" y="458"/>
                </a:cxn>
                <a:cxn ang="0">
                  <a:pos x="548" y="458"/>
                </a:cxn>
                <a:cxn ang="0">
                  <a:pos x="569" y="456"/>
                </a:cxn>
                <a:cxn ang="0">
                  <a:pos x="591" y="455"/>
                </a:cxn>
                <a:cxn ang="0">
                  <a:pos x="614" y="455"/>
                </a:cxn>
                <a:cxn ang="0">
                  <a:pos x="638" y="454"/>
                </a:cxn>
                <a:cxn ang="0">
                  <a:pos x="661" y="454"/>
                </a:cxn>
                <a:cxn ang="0">
                  <a:pos x="684" y="453"/>
                </a:cxn>
                <a:cxn ang="0">
                  <a:pos x="706" y="453"/>
                </a:cxn>
                <a:cxn ang="0">
                  <a:pos x="728" y="453"/>
                </a:cxn>
                <a:cxn ang="0">
                  <a:pos x="748" y="452"/>
                </a:cxn>
                <a:cxn ang="0">
                  <a:pos x="767" y="452"/>
                </a:cxn>
                <a:cxn ang="0">
                  <a:pos x="785" y="452"/>
                </a:cxn>
                <a:cxn ang="0">
                  <a:pos x="803" y="452"/>
                </a:cxn>
                <a:cxn ang="0">
                  <a:pos x="803" y="0"/>
                </a:cxn>
                <a:cxn ang="0">
                  <a:pos x="843" y="2"/>
                </a:cxn>
                <a:cxn ang="0">
                  <a:pos x="872" y="3"/>
                </a:cxn>
                <a:cxn ang="0">
                  <a:pos x="898" y="2"/>
                </a:cxn>
                <a:cxn ang="0">
                  <a:pos x="941" y="0"/>
                </a:cxn>
                <a:cxn ang="0">
                  <a:pos x="941" y="1080"/>
                </a:cxn>
                <a:cxn ang="0">
                  <a:pos x="912" y="1077"/>
                </a:cxn>
                <a:cxn ang="0">
                  <a:pos x="901" y="1076"/>
                </a:cxn>
                <a:cxn ang="0">
                  <a:pos x="894" y="1076"/>
                </a:cxn>
                <a:cxn ang="0">
                  <a:pos x="872" y="1074"/>
                </a:cxn>
                <a:cxn ang="0">
                  <a:pos x="847" y="1076"/>
                </a:cxn>
                <a:cxn ang="0">
                  <a:pos x="828" y="1077"/>
                </a:cxn>
                <a:cxn ang="0">
                  <a:pos x="803" y="1080"/>
                </a:cxn>
                <a:cxn ang="0">
                  <a:pos x="803" y="536"/>
                </a:cxn>
                <a:cxn ang="0">
                  <a:pos x="692" y="534"/>
                </a:cxn>
                <a:cxn ang="0">
                  <a:pos x="562" y="529"/>
                </a:cxn>
                <a:cxn ang="0">
                  <a:pos x="378" y="529"/>
                </a:cxn>
                <a:cxn ang="0">
                  <a:pos x="365" y="529"/>
                </a:cxn>
                <a:cxn ang="0">
                  <a:pos x="349" y="529"/>
                </a:cxn>
                <a:cxn ang="0">
                  <a:pos x="330" y="530"/>
                </a:cxn>
                <a:cxn ang="0">
                  <a:pos x="309" y="530"/>
                </a:cxn>
                <a:cxn ang="0">
                  <a:pos x="288" y="532"/>
                </a:cxn>
                <a:cxn ang="0">
                  <a:pos x="271" y="533"/>
                </a:cxn>
                <a:cxn ang="0">
                  <a:pos x="257" y="533"/>
                </a:cxn>
                <a:cxn ang="0">
                  <a:pos x="249" y="534"/>
                </a:cxn>
                <a:cxn ang="0">
                  <a:pos x="138" y="536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/>
              <a:ahLst/>
              <a:cxnLst>
                <a:cxn ang="0">
                  <a:pos x="250" y="1049"/>
                </a:cxn>
                <a:cxn ang="0">
                  <a:pos x="168" y="988"/>
                </a:cxn>
                <a:cxn ang="0">
                  <a:pos x="100" y="910"/>
                </a:cxn>
                <a:cxn ang="0">
                  <a:pos x="49" y="816"/>
                </a:cxn>
                <a:cxn ang="0">
                  <a:pos x="15" y="708"/>
                </a:cxn>
                <a:cxn ang="0">
                  <a:pos x="1" y="589"/>
                </a:cxn>
                <a:cxn ang="0">
                  <a:pos x="4" y="494"/>
                </a:cxn>
                <a:cxn ang="0">
                  <a:pos x="15" y="415"/>
                </a:cxn>
                <a:cxn ang="0">
                  <a:pos x="37" y="341"/>
                </a:cxn>
                <a:cxn ang="0">
                  <a:pos x="69" y="273"/>
                </a:cxn>
                <a:cxn ang="0">
                  <a:pos x="109" y="212"/>
                </a:cxn>
                <a:cxn ang="0">
                  <a:pos x="157" y="159"/>
                </a:cxn>
                <a:cxn ang="0">
                  <a:pos x="213" y="113"/>
                </a:cxn>
                <a:cxn ang="0">
                  <a:pos x="276" y="75"/>
                </a:cxn>
                <a:cxn ang="0">
                  <a:pos x="345" y="44"/>
                </a:cxn>
                <a:cxn ang="0">
                  <a:pos x="417" y="21"/>
                </a:cxn>
                <a:cxn ang="0">
                  <a:pos x="494" y="6"/>
                </a:cxn>
                <a:cxn ang="0">
                  <a:pos x="575" y="0"/>
                </a:cxn>
                <a:cxn ang="0">
                  <a:pos x="682" y="4"/>
                </a:cxn>
                <a:cxn ang="0">
                  <a:pos x="798" y="25"/>
                </a:cxn>
                <a:cxn ang="0">
                  <a:pos x="907" y="61"/>
                </a:cxn>
                <a:cxn ang="0">
                  <a:pos x="907" y="159"/>
                </a:cxn>
                <a:cxn ang="0">
                  <a:pos x="866" y="171"/>
                </a:cxn>
                <a:cxn ang="0">
                  <a:pos x="785" y="113"/>
                </a:cxn>
                <a:cxn ang="0">
                  <a:pos x="694" y="75"/>
                </a:cxn>
                <a:cxn ang="0">
                  <a:pos x="624" y="61"/>
                </a:cxn>
                <a:cxn ang="0">
                  <a:pos x="554" y="60"/>
                </a:cxn>
                <a:cxn ang="0">
                  <a:pos x="491" y="69"/>
                </a:cxn>
                <a:cxn ang="0">
                  <a:pos x="432" y="86"/>
                </a:cxn>
                <a:cxn ang="0">
                  <a:pos x="379" y="111"/>
                </a:cxn>
                <a:cxn ang="0">
                  <a:pos x="330" y="144"/>
                </a:cxn>
                <a:cxn ang="0">
                  <a:pos x="286" y="184"/>
                </a:cxn>
                <a:cxn ang="0">
                  <a:pos x="249" y="231"/>
                </a:cxn>
                <a:cxn ang="0">
                  <a:pos x="206" y="313"/>
                </a:cxn>
                <a:cxn ang="0">
                  <a:pos x="168" y="434"/>
                </a:cxn>
                <a:cxn ang="0">
                  <a:pos x="156" y="564"/>
                </a:cxn>
                <a:cxn ang="0">
                  <a:pos x="169" y="702"/>
                </a:cxn>
                <a:cxn ang="0">
                  <a:pos x="208" y="824"/>
                </a:cxn>
                <a:cxn ang="0">
                  <a:pos x="273" y="924"/>
                </a:cxn>
                <a:cxn ang="0">
                  <a:pos x="358" y="998"/>
                </a:cxn>
                <a:cxn ang="0">
                  <a:pos x="461" y="1045"/>
                </a:cxn>
                <a:cxn ang="0">
                  <a:pos x="577" y="1060"/>
                </a:cxn>
                <a:cxn ang="0">
                  <a:pos x="653" y="1055"/>
                </a:cxn>
                <a:cxn ang="0">
                  <a:pos x="725" y="1037"/>
                </a:cxn>
                <a:cxn ang="0">
                  <a:pos x="839" y="985"/>
                </a:cxn>
                <a:cxn ang="0">
                  <a:pos x="911" y="934"/>
                </a:cxn>
                <a:cxn ang="0">
                  <a:pos x="827" y="1073"/>
                </a:cxn>
                <a:cxn ang="0">
                  <a:pos x="713" y="1107"/>
                </a:cxn>
                <a:cxn ang="0">
                  <a:pos x="587" y="1122"/>
                </a:cxn>
                <a:cxn ang="0">
                  <a:pos x="462" y="1116"/>
                </a:cxn>
                <a:cxn ang="0">
                  <a:pos x="349" y="1092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/>
              <a:ahLst/>
              <a:cxnLst>
                <a:cxn ang="0">
                  <a:pos x="229" y="777"/>
                </a:cxn>
                <a:cxn ang="0">
                  <a:pos x="184" y="901"/>
                </a:cxn>
                <a:cxn ang="0">
                  <a:pos x="147" y="998"/>
                </a:cxn>
                <a:cxn ang="0">
                  <a:pos x="114" y="1104"/>
                </a:cxn>
                <a:cxn ang="0">
                  <a:pos x="88" y="1101"/>
                </a:cxn>
                <a:cxn ang="0">
                  <a:pos x="80" y="1100"/>
                </a:cxn>
                <a:cxn ang="0">
                  <a:pos x="72" y="1100"/>
                </a:cxn>
                <a:cxn ang="0">
                  <a:pos x="54" y="1098"/>
                </a:cxn>
                <a:cxn ang="0">
                  <a:pos x="36" y="1098"/>
                </a:cxn>
                <a:cxn ang="0">
                  <a:pos x="23" y="1100"/>
                </a:cxn>
                <a:cxn ang="0">
                  <a:pos x="0" y="1104"/>
                </a:cxn>
                <a:cxn ang="0">
                  <a:pos x="491" y="0"/>
                </a:cxn>
                <a:cxn ang="0">
                  <a:pos x="528" y="0"/>
                </a:cxn>
                <a:cxn ang="0">
                  <a:pos x="1001" y="1104"/>
                </a:cxn>
                <a:cxn ang="0">
                  <a:pos x="968" y="1101"/>
                </a:cxn>
                <a:cxn ang="0">
                  <a:pos x="957" y="1101"/>
                </a:cxn>
                <a:cxn ang="0">
                  <a:pos x="953" y="1100"/>
                </a:cxn>
                <a:cxn ang="0">
                  <a:pos x="944" y="1100"/>
                </a:cxn>
                <a:cxn ang="0">
                  <a:pos x="919" y="1098"/>
                </a:cxn>
                <a:cxn ang="0">
                  <a:pos x="893" y="1098"/>
                </a:cxn>
                <a:cxn ang="0">
                  <a:pos x="871" y="1100"/>
                </a:cxn>
                <a:cxn ang="0">
                  <a:pos x="836" y="1104"/>
                </a:cxn>
                <a:cxn ang="0">
                  <a:pos x="819" y="1057"/>
                </a:cxn>
                <a:cxn ang="0">
                  <a:pos x="804" y="1018"/>
                </a:cxn>
                <a:cxn ang="0">
                  <a:pos x="793" y="985"/>
                </a:cxn>
                <a:cxn ang="0">
                  <a:pos x="782" y="958"/>
                </a:cxn>
                <a:cxn ang="0">
                  <a:pos x="777" y="941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3" y="854"/>
                </a:cxn>
                <a:cxn ang="0">
                  <a:pos x="733" y="830"/>
                </a:cxn>
                <a:cxn ang="0">
                  <a:pos x="724" y="805"/>
                </a:cxn>
                <a:cxn ang="0">
                  <a:pos x="713" y="780"/>
                </a:cxn>
                <a:cxn ang="0">
                  <a:pos x="703" y="754"/>
                </a:cxn>
                <a:cxn ang="0">
                  <a:pos x="692" y="729"/>
                </a:cxn>
                <a:cxn ang="0">
                  <a:pos x="682" y="703"/>
                </a:cxn>
                <a:cxn ang="0">
                  <a:pos x="670" y="677"/>
                </a:cxn>
                <a:cxn ang="0">
                  <a:pos x="269" y="677"/>
                </a:cxn>
                <a:cxn ang="0">
                  <a:pos x="229" y="777"/>
                </a:cxn>
                <a:cxn ang="0">
                  <a:pos x="646" y="610"/>
                </a:cxn>
                <a:cxn ang="0">
                  <a:pos x="472" y="208"/>
                </a:cxn>
                <a:cxn ang="0">
                  <a:pos x="299" y="610"/>
                </a:cxn>
                <a:cxn ang="0">
                  <a:pos x="646" y="610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/>
              <a:ahLst/>
              <a:cxnLst>
                <a:cxn ang="0">
                  <a:pos x="233" y="587"/>
                </a:cxn>
                <a:cxn ang="0">
                  <a:pos x="194" y="586"/>
                </a:cxn>
                <a:cxn ang="0">
                  <a:pos x="139" y="584"/>
                </a:cxn>
                <a:cxn ang="0">
                  <a:pos x="99" y="1076"/>
                </a:cxn>
                <a:cxn ang="0">
                  <a:pos x="37" y="1076"/>
                </a:cxn>
                <a:cxn ang="0">
                  <a:pos x="283" y="0"/>
                </a:cxn>
                <a:cxn ang="0">
                  <a:pos x="388" y="3"/>
                </a:cxn>
                <a:cxn ang="0">
                  <a:pos x="475" y="13"/>
                </a:cxn>
                <a:cxn ang="0">
                  <a:pos x="544" y="31"/>
                </a:cxn>
                <a:cxn ang="0">
                  <a:pos x="599" y="56"/>
                </a:cxn>
                <a:cxn ang="0">
                  <a:pos x="640" y="91"/>
                </a:cxn>
                <a:cxn ang="0">
                  <a:pos x="667" y="136"/>
                </a:cxn>
                <a:cxn ang="0">
                  <a:pos x="683" y="192"/>
                </a:cxn>
                <a:cxn ang="0">
                  <a:pos x="689" y="258"/>
                </a:cxn>
                <a:cxn ang="0">
                  <a:pos x="683" y="325"/>
                </a:cxn>
                <a:cxn ang="0">
                  <a:pos x="667" y="382"/>
                </a:cxn>
                <a:cxn ang="0">
                  <a:pos x="642" y="431"/>
                </a:cxn>
                <a:cxn ang="0">
                  <a:pos x="605" y="473"/>
                </a:cxn>
                <a:cxn ang="0">
                  <a:pos x="559" y="507"/>
                </a:cxn>
                <a:cxn ang="0">
                  <a:pos x="501" y="537"/>
                </a:cxn>
                <a:cxn ang="0">
                  <a:pos x="432" y="560"/>
                </a:cxn>
                <a:cxn ang="0">
                  <a:pos x="351" y="580"/>
                </a:cxn>
                <a:cxn ang="0">
                  <a:pos x="323" y="585"/>
                </a:cxn>
                <a:cxn ang="0">
                  <a:pos x="286" y="588"/>
                </a:cxn>
                <a:cxn ang="0">
                  <a:pos x="246" y="588"/>
                </a:cxn>
                <a:cxn ang="0">
                  <a:pos x="224" y="524"/>
                </a:cxn>
                <a:cxn ang="0">
                  <a:pos x="260" y="522"/>
                </a:cxn>
                <a:cxn ang="0">
                  <a:pos x="293" y="521"/>
                </a:cxn>
                <a:cxn ang="0">
                  <a:pos x="350" y="513"/>
                </a:cxn>
                <a:cxn ang="0">
                  <a:pos x="399" y="496"/>
                </a:cxn>
                <a:cxn ang="0">
                  <a:pos x="442" y="471"/>
                </a:cxn>
                <a:cxn ang="0">
                  <a:pos x="478" y="442"/>
                </a:cxn>
                <a:cxn ang="0">
                  <a:pos x="506" y="406"/>
                </a:cxn>
                <a:cxn ang="0">
                  <a:pos x="528" y="363"/>
                </a:cxn>
                <a:cxn ang="0">
                  <a:pos x="539" y="317"/>
                </a:cxn>
                <a:cxn ang="0">
                  <a:pos x="544" y="266"/>
                </a:cxn>
                <a:cxn ang="0">
                  <a:pos x="541" y="227"/>
                </a:cxn>
                <a:cxn ang="0">
                  <a:pos x="534" y="191"/>
                </a:cxn>
                <a:cxn ang="0">
                  <a:pos x="520" y="157"/>
                </a:cxn>
                <a:cxn ang="0">
                  <a:pos x="501" y="127"/>
                </a:cxn>
                <a:cxn ang="0">
                  <a:pos x="476" y="103"/>
                </a:cxn>
                <a:cxn ang="0">
                  <a:pos x="445" y="84"/>
                </a:cxn>
                <a:cxn ang="0">
                  <a:pos x="409" y="70"/>
                </a:cxn>
                <a:cxn ang="0">
                  <a:pos x="366" y="64"/>
                </a:cxn>
                <a:cxn ang="0">
                  <a:pos x="337" y="62"/>
                </a:cxn>
                <a:cxn ang="0">
                  <a:pos x="281" y="60"/>
                </a:cxn>
                <a:cxn ang="0">
                  <a:pos x="139" y="60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/>
              <a:ahLst/>
              <a:cxnLst>
                <a:cxn ang="0">
                  <a:pos x="139" y="530"/>
                </a:cxn>
                <a:cxn ang="0">
                  <a:pos x="139" y="1081"/>
                </a:cxn>
                <a:cxn ang="0">
                  <a:pos x="111" y="1078"/>
                </a:cxn>
                <a:cxn ang="0">
                  <a:pos x="99" y="1077"/>
                </a:cxn>
                <a:cxn ang="0">
                  <a:pos x="92" y="1077"/>
                </a:cxn>
                <a:cxn ang="0">
                  <a:pos x="69" y="1075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39" y="3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39" y="1"/>
                </a:cxn>
                <a:cxn ang="0">
                  <a:pos x="139" y="488"/>
                </a:cxn>
                <a:cxn ang="0">
                  <a:pos x="143" y="490"/>
                </a:cxn>
                <a:cxn ang="0">
                  <a:pos x="147" y="491"/>
                </a:cxn>
                <a:cxn ang="0">
                  <a:pos x="154" y="490"/>
                </a:cxn>
                <a:cxn ang="0">
                  <a:pos x="161" y="488"/>
                </a:cxn>
                <a:cxn ang="0">
                  <a:pos x="170" y="484"/>
                </a:cxn>
                <a:cxn ang="0">
                  <a:pos x="178" y="479"/>
                </a:cxn>
                <a:cxn ang="0">
                  <a:pos x="185" y="473"/>
                </a:cxn>
                <a:cxn ang="0">
                  <a:pos x="194" y="466"/>
                </a:cxn>
                <a:cxn ang="0">
                  <a:pos x="202" y="459"/>
                </a:cxn>
                <a:cxn ang="0">
                  <a:pos x="212" y="450"/>
                </a:cxn>
                <a:cxn ang="0">
                  <a:pos x="223" y="440"/>
                </a:cxn>
                <a:cxn ang="0">
                  <a:pos x="234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1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7" y="3"/>
                </a:cxn>
                <a:cxn ang="0">
                  <a:pos x="773" y="0"/>
                </a:cxn>
                <a:cxn ang="0">
                  <a:pos x="416" y="345"/>
                </a:cxn>
                <a:cxn ang="0">
                  <a:pos x="283" y="480"/>
                </a:cxn>
                <a:cxn ang="0">
                  <a:pos x="416" y="630"/>
                </a:cxn>
                <a:cxn ang="0">
                  <a:pos x="569" y="804"/>
                </a:cxn>
                <a:cxn ang="0">
                  <a:pos x="666" y="915"/>
                </a:cxn>
                <a:cxn ang="0">
                  <a:pos x="794" y="1073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2" y="1077"/>
                </a:cxn>
                <a:cxn ang="0">
                  <a:pos x="734" y="1077"/>
                </a:cxn>
                <a:cxn ang="0">
                  <a:pos x="707" y="1075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1" y="1001"/>
                </a:cxn>
                <a:cxn ang="0">
                  <a:pos x="535" y="967"/>
                </a:cxn>
                <a:cxn ang="0">
                  <a:pos x="511" y="937"/>
                </a:cxn>
                <a:cxn ang="0">
                  <a:pos x="165" y="535"/>
                </a:cxn>
                <a:cxn ang="0">
                  <a:pos x="160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2" y="526"/>
                </a:cxn>
                <a:cxn ang="0">
                  <a:pos x="141" y="528"/>
                </a:cxn>
                <a:cxn ang="0">
                  <a:pos x="140" y="529"/>
                </a:cxn>
                <a:cxn ang="0">
                  <a:pos x="139" y="530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/>
              <a:ahLst/>
              <a:cxnLst>
                <a:cxn ang="0">
                  <a:pos x="396" y="534"/>
                </a:cxn>
                <a:cxn ang="0">
                  <a:pos x="334" y="515"/>
                </a:cxn>
                <a:cxn ang="0">
                  <a:pos x="277" y="489"/>
                </a:cxn>
                <a:cxn ang="0">
                  <a:pos x="224" y="459"/>
                </a:cxn>
                <a:cxn ang="0">
                  <a:pos x="189" y="432"/>
                </a:cxn>
                <a:cxn ang="0">
                  <a:pos x="169" y="411"/>
                </a:cxn>
                <a:cxn ang="0">
                  <a:pos x="151" y="390"/>
                </a:cxn>
                <a:cxn ang="0">
                  <a:pos x="136" y="366"/>
                </a:cxn>
                <a:cxn ang="0">
                  <a:pos x="124" y="341"/>
                </a:cxn>
                <a:cxn ang="0">
                  <a:pos x="116" y="314"/>
                </a:cxn>
                <a:cxn ang="0">
                  <a:pos x="109" y="286"/>
                </a:cxn>
                <a:cxn ang="0">
                  <a:pos x="107" y="256"/>
                </a:cxn>
                <a:cxn ang="0">
                  <a:pos x="106" y="226"/>
                </a:cxn>
                <a:cxn ang="0">
                  <a:pos x="109" y="198"/>
                </a:cxn>
                <a:cxn ang="0">
                  <a:pos x="115" y="171"/>
                </a:cxn>
                <a:cxn ang="0">
                  <a:pos x="122" y="147"/>
                </a:cxn>
                <a:cxn ang="0">
                  <a:pos x="133" y="124"/>
                </a:cxn>
                <a:cxn ang="0">
                  <a:pos x="145" y="103"/>
                </a:cxn>
                <a:cxn ang="0">
                  <a:pos x="161" y="85"/>
                </a:cxn>
                <a:cxn ang="0">
                  <a:pos x="180" y="68"/>
                </a:cxn>
                <a:cxn ang="0">
                  <a:pos x="201" y="53"/>
                </a:cxn>
                <a:cxn ang="0">
                  <a:pos x="226" y="40"/>
                </a:cxn>
                <a:cxn ang="0">
                  <a:pos x="252" y="29"/>
                </a:cxn>
                <a:cxn ang="0">
                  <a:pos x="283" y="19"/>
                </a:cxn>
                <a:cxn ang="0">
                  <a:pos x="317" y="12"/>
                </a:cxn>
                <a:cxn ang="0">
                  <a:pos x="353" y="5"/>
                </a:cxn>
                <a:cxn ang="0">
                  <a:pos x="413" y="1"/>
                </a:cxn>
                <a:cxn ang="0">
                  <a:pos x="790" y="0"/>
                </a:cxn>
                <a:cxn ang="0">
                  <a:pos x="764" y="1079"/>
                </a:cxn>
                <a:cxn ang="0">
                  <a:pos x="745" y="1078"/>
                </a:cxn>
                <a:cxn ang="0">
                  <a:pos x="698" y="1078"/>
                </a:cxn>
                <a:cxn ang="0">
                  <a:pos x="653" y="1081"/>
                </a:cxn>
                <a:cxn ang="0">
                  <a:pos x="591" y="553"/>
                </a:cxn>
                <a:cxn ang="0">
                  <a:pos x="280" y="945"/>
                </a:cxn>
                <a:cxn ang="0">
                  <a:pos x="143" y="1078"/>
                </a:cxn>
                <a:cxn ang="0">
                  <a:pos x="123" y="1076"/>
                </a:cxn>
                <a:cxn ang="0">
                  <a:pos x="91" y="1075"/>
                </a:cxn>
                <a:cxn ang="0">
                  <a:pos x="36" y="1079"/>
                </a:cxn>
                <a:cxn ang="0">
                  <a:pos x="30" y="1041"/>
                </a:cxn>
                <a:cxn ang="0">
                  <a:pos x="430" y="540"/>
                </a:cxn>
                <a:cxn ang="0">
                  <a:pos x="484" y="56"/>
                </a:cxn>
                <a:cxn ang="0">
                  <a:pos x="436" y="59"/>
                </a:cxn>
                <a:cxn ang="0">
                  <a:pos x="400" y="65"/>
                </a:cxn>
                <a:cxn ang="0">
                  <a:pos x="361" y="76"/>
                </a:cxn>
                <a:cxn ang="0">
                  <a:pos x="329" y="91"/>
                </a:cxn>
                <a:cxn ang="0">
                  <a:pos x="301" y="112"/>
                </a:cxn>
                <a:cxn ang="0">
                  <a:pos x="280" y="137"/>
                </a:cxn>
                <a:cxn ang="0">
                  <a:pos x="263" y="166"/>
                </a:cxn>
                <a:cxn ang="0">
                  <a:pos x="252" y="200"/>
                </a:cxn>
                <a:cxn ang="0">
                  <a:pos x="247" y="238"/>
                </a:cxn>
                <a:cxn ang="0">
                  <a:pos x="247" y="280"/>
                </a:cxn>
                <a:cxn ang="0">
                  <a:pos x="254" y="321"/>
                </a:cxn>
                <a:cxn ang="0">
                  <a:pos x="268" y="358"/>
                </a:cxn>
                <a:cxn ang="0">
                  <a:pos x="288" y="391"/>
                </a:cxn>
                <a:cxn ang="0">
                  <a:pos x="316" y="419"/>
                </a:cxn>
                <a:cxn ang="0">
                  <a:pos x="348" y="445"/>
                </a:cxn>
                <a:cxn ang="0">
                  <a:pos x="385" y="464"/>
                </a:cxn>
                <a:cxn ang="0">
                  <a:pos x="426" y="480"/>
                </a:cxn>
                <a:cxn ang="0">
                  <a:pos x="476" y="489"/>
                </a:cxn>
                <a:cxn ang="0">
                  <a:pos x="540" y="494"/>
                </a:cxn>
                <a:cxn ang="0">
                  <a:pos x="653" y="495"/>
                </a:cxn>
                <a:cxn ang="0">
                  <a:pos x="589" y="56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/>
              <a:ahLst/>
              <a:cxnLst>
                <a:cxn ang="0">
                  <a:pos x="138" y="824"/>
                </a:cxn>
                <a:cxn ang="0">
                  <a:pos x="154" y="824"/>
                </a:cxn>
                <a:cxn ang="0">
                  <a:pos x="872" y="0"/>
                </a:cxn>
                <a:cxn ang="0">
                  <a:pos x="941" y="0"/>
                </a:cxn>
                <a:cxn ang="0">
                  <a:pos x="941" y="1081"/>
                </a:cxn>
                <a:cxn ang="0">
                  <a:pos x="921" y="1079"/>
                </a:cxn>
                <a:cxn ang="0">
                  <a:pos x="903" y="1076"/>
                </a:cxn>
                <a:cxn ang="0">
                  <a:pos x="886" y="1076"/>
                </a:cxn>
                <a:cxn ang="0">
                  <a:pos x="872" y="1075"/>
                </a:cxn>
                <a:cxn ang="0">
                  <a:pos x="859" y="1076"/>
                </a:cxn>
                <a:cxn ang="0">
                  <a:pos x="843" y="1076"/>
                </a:cxn>
                <a:cxn ang="0">
                  <a:pos x="824" y="1079"/>
                </a:cxn>
                <a:cxn ang="0">
                  <a:pos x="803" y="1081"/>
                </a:cxn>
                <a:cxn ang="0">
                  <a:pos x="803" y="219"/>
                </a:cxn>
                <a:cxn ang="0">
                  <a:pos x="786" y="219"/>
                </a:cxn>
                <a:cxn ang="0">
                  <a:pos x="129" y="984"/>
                </a:cxn>
                <a:cxn ang="0">
                  <a:pos x="106" y="1011"/>
                </a:cxn>
                <a:cxn ang="0">
                  <a:pos x="83" y="1036"/>
                </a:cxn>
                <a:cxn ang="0">
                  <a:pos x="64" y="1059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3"/>
                </a:cxn>
                <a:cxn ang="0">
                  <a:pos x="44" y="4"/>
                </a:cxn>
                <a:cxn ang="0">
                  <a:pos x="69" y="4"/>
                </a:cxn>
                <a:cxn ang="0">
                  <a:pos x="138" y="0"/>
                </a:cxn>
                <a:cxn ang="0">
                  <a:pos x="138" y="824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96" y="3"/>
                </a:cxn>
                <a:cxn ang="0">
                  <a:pos x="139" y="0"/>
                </a:cxn>
                <a:cxn ang="0">
                  <a:pos x="139" y="453"/>
                </a:cxn>
                <a:cxn ang="0">
                  <a:pos x="472" y="461"/>
                </a:cxn>
                <a:cxn ang="0">
                  <a:pos x="489" y="460"/>
                </a:cxn>
                <a:cxn ang="0">
                  <a:pos x="509" y="460"/>
                </a:cxn>
                <a:cxn ang="0">
                  <a:pos x="528" y="459"/>
                </a:cxn>
                <a:cxn ang="0">
                  <a:pos x="549" y="459"/>
                </a:cxn>
                <a:cxn ang="0">
                  <a:pos x="570" y="458"/>
                </a:cxn>
                <a:cxn ang="0">
                  <a:pos x="592" y="457"/>
                </a:cxn>
                <a:cxn ang="0">
                  <a:pos x="614" y="457"/>
                </a:cxn>
                <a:cxn ang="0">
                  <a:pos x="639" y="456"/>
                </a:cxn>
                <a:cxn ang="0">
                  <a:pos x="662" y="456"/>
                </a:cxn>
                <a:cxn ang="0">
                  <a:pos x="684" y="454"/>
                </a:cxn>
                <a:cxn ang="0">
                  <a:pos x="707" y="454"/>
                </a:cxn>
                <a:cxn ang="0">
                  <a:pos x="727" y="454"/>
                </a:cxn>
                <a:cxn ang="0">
                  <a:pos x="747" y="453"/>
                </a:cxn>
                <a:cxn ang="0">
                  <a:pos x="766" y="453"/>
                </a:cxn>
                <a:cxn ang="0">
                  <a:pos x="785" y="453"/>
                </a:cxn>
                <a:cxn ang="0">
                  <a:pos x="802" y="453"/>
                </a:cxn>
                <a:cxn ang="0">
                  <a:pos x="802" y="0"/>
                </a:cxn>
                <a:cxn ang="0">
                  <a:pos x="843" y="3"/>
                </a:cxn>
                <a:cxn ang="0">
                  <a:pos x="873" y="4"/>
                </a:cxn>
                <a:cxn ang="0">
                  <a:pos x="900" y="3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13" y="1079"/>
                </a:cxn>
                <a:cxn ang="0">
                  <a:pos x="902" y="1079"/>
                </a:cxn>
                <a:cxn ang="0">
                  <a:pos x="894" y="1078"/>
                </a:cxn>
                <a:cxn ang="0">
                  <a:pos x="873" y="1075"/>
                </a:cxn>
                <a:cxn ang="0">
                  <a:pos x="849" y="1078"/>
                </a:cxn>
                <a:cxn ang="0">
                  <a:pos x="827" y="1079"/>
                </a:cxn>
                <a:cxn ang="0">
                  <a:pos x="802" y="1081"/>
                </a:cxn>
                <a:cxn ang="0">
                  <a:pos x="802" y="537"/>
                </a:cxn>
                <a:cxn ang="0">
                  <a:pos x="692" y="535"/>
                </a:cxn>
                <a:cxn ang="0">
                  <a:pos x="564" y="529"/>
                </a:cxn>
                <a:cxn ang="0">
                  <a:pos x="379" y="529"/>
                </a:cxn>
                <a:cxn ang="0">
                  <a:pos x="367" y="529"/>
                </a:cxn>
                <a:cxn ang="0">
                  <a:pos x="351" y="530"/>
                </a:cxn>
                <a:cxn ang="0">
                  <a:pos x="332" y="530"/>
                </a:cxn>
                <a:cxn ang="0">
                  <a:pos x="310" y="531"/>
                </a:cxn>
                <a:cxn ang="0">
                  <a:pos x="289" y="533"/>
                </a:cxn>
                <a:cxn ang="0">
                  <a:pos x="272" y="534"/>
                </a:cxn>
                <a:cxn ang="0">
                  <a:pos x="259" y="535"/>
                </a:cxn>
                <a:cxn ang="0">
                  <a:pos x="250" y="535"/>
                </a:cxn>
                <a:cxn ang="0">
                  <a:pos x="139" y="537"/>
                </a:cxn>
                <a:cxn ang="0">
                  <a:pos x="139" y="1081"/>
                </a:cxn>
                <a:cxn ang="0">
                  <a:pos x="110" y="1079"/>
                </a:cxn>
                <a:cxn ang="0">
                  <a:pos x="99" y="1079"/>
                </a:cxn>
                <a:cxn ang="0">
                  <a:pos x="91" y="1078"/>
                </a:cxn>
                <a:cxn ang="0">
                  <a:pos x="69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40" y="3"/>
                </a:cxn>
                <a:cxn ang="0">
                  <a:pos x="69" y="4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/>
              <a:ahLst/>
              <a:cxnLst>
                <a:cxn ang="0">
                  <a:pos x="266" y="999"/>
                </a:cxn>
                <a:cxn ang="0">
                  <a:pos x="318" y="998"/>
                </a:cxn>
                <a:cxn ang="0">
                  <a:pos x="362" y="997"/>
                </a:cxn>
                <a:cxn ang="0">
                  <a:pos x="397" y="996"/>
                </a:cxn>
                <a:cxn ang="0">
                  <a:pos x="425" y="996"/>
                </a:cxn>
                <a:cxn ang="0">
                  <a:pos x="440" y="996"/>
                </a:cxn>
                <a:cxn ang="0">
                  <a:pos x="456" y="995"/>
                </a:cxn>
                <a:cxn ang="0">
                  <a:pos x="472" y="994"/>
                </a:cxn>
                <a:cxn ang="0">
                  <a:pos x="488" y="994"/>
                </a:cxn>
                <a:cxn ang="0">
                  <a:pos x="505" y="990"/>
                </a:cxn>
                <a:cxn ang="0">
                  <a:pos x="524" y="987"/>
                </a:cxn>
                <a:cxn ang="0">
                  <a:pos x="545" y="984"/>
                </a:cxn>
                <a:cxn ang="0">
                  <a:pos x="571" y="981"/>
                </a:cxn>
                <a:cxn ang="0">
                  <a:pos x="569" y="998"/>
                </a:cxn>
                <a:cxn ang="0">
                  <a:pos x="565" y="1014"/>
                </a:cxn>
                <a:cxn ang="0">
                  <a:pos x="564" y="1030"/>
                </a:cxn>
                <a:cxn ang="0">
                  <a:pos x="565" y="1042"/>
                </a:cxn>
                <a:cxn ang="0">
                  <a:pos x="565" y="1051"/>
                </a:cxn>
                <a:cxn ang="0">
                  <a:pos x="571" y="1075"/>
                </a:cxn>
                <a:cxn ang="0">
                  <a:pos x="0" y="1075"/>
                </a:cxn>
                <a:cxn ang="0">
                  <a:pos x="0" y="0"/>
                </a:cxn>
                <a:cxn ang="0">
                  <a:pos x="559" y="0"/>
                </a:cxn>
                <a:cxn ang="0">
                  <a:pos x="557" y="29"/>
                </a:cxn>
                <a:cxn ang="0">
                  <a:pos x="556" y="49"/>
                </a:cxn>
                <a:cxn ang="0">
                  <a:pos x="557" y="67"/>
                </a:cxn>
                <a:cxn ang="0">
                  <a:pos x="559" y="96"/>
                </a:cxn>
                <a:cxn ang="0">
                  <a:pos x="540" y="91"/>
                </a:cxn>
                <a:cxn ang="0">
                  <a:pos x="523" y="88"/>
                </a:cxn>
                <a:cxn ang="0">
                  <a:pos x="508" y="86"/>
                </a:cxn>
                <a:cxn ang="0">
                  <a:pos x="497" y="84"/>
                </a:cxn>
                <a:cxn ang="0">
                  <a:pos x="478" y="82"/>
                </a:cxn>
                <a:cxn ang="0">
                  <a:pos x="457" y="80"/>
                </a:cxn>
                <a:cxn ang="0">
                  <a:pos x="438" y="79"/>
                </a:cxn>
                <a:cxn ang="0">
                  <a:pos x="419" y="78"/>
                </a:cxn>
                <a:cxn ang="0">
                  <a:pos x="261" y="76"/>
                </a:cxn>
                <a:cxn ang="0">
                  <a:pos x="139" y="76"/>
                </a:cxn>
                <a:cxn ang="0">
                  <a:pos x="139" y="471"/>
                </a:cxn>
                <a:cxn ang="0">
                  <a:pos x="427" y="471"/>
                </a:cxn>
                <a:cxn ang="0">
                  <a:pos x="473" y="467"/>
                </a:cxn>
                <a:cxn ang="0">
                  <a:pos x="524" y="463"/>
                </a:cxn>
                <a:cxn ang="0">
                  <a:pos x="521" y="487"/>
                </a:cxn>
                <a:cxn ang="0">
                  <a:pos x="520" y="504"/>
                </a:cxn>
                <a:cxn ang="0">
                  <a:pos x="521" y="521"/>
                </a:cxn>
                <a:cxn ang="0">
                  <a:pos x="524" y="548"/>
                </a:cxn>
                <a:cxn ang="0">
                  <a:pos x="473" y="545"/>
                </a:cxn>
                <a:cxn ang="0">
                  <a:pos x="427" y="540"/>
                </a:cxn>
                <a:cxn ang="0">
                  <a:pos x="139" y="540"/>
                </a:cxn>
                <a:cxn ang="0">
                  <a:pos x="139" y="1002"/>
                </a:cxn>
                <a:cxn ang="0">
                  <a:pos x="153" y="1001"/>
                </a:cxn>
                <a:cxn ang="0">
                  <a:pos x="179" y="1001"/>
                </a:cxn>
                <a:cxn ang="0">
                  <a:pos x="217" y="1000"/>
                </a:cxn>
                <a:cxn ang="0">
                  <a:pos x="266" y="999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/>
              <a:ahLst/>
              <a:cxnLst>
                <a:cxn ang="0">
                  <a:pos x="140" y="1004"/>
                </a:cxn>
                <a:cxn ang="0">
                  <a:pos x="489" y="1004"/>
                </a:cxn>
                <a:cxn ang="0">
                  <a:pos x="489" y="0"/>
                </a:cxn>
                <a:cxn ang="0">
                  <a:pos x="506" y="2"/>
                </a:cxn>
                <a:cxn ang="0">
                  <a:pos x="524" y="4"/>
                </a:cxn>
                <a:cxn ang="0">
                  <a:pos x="541" y="4"/>
                </a:cxn>
                <a:cxn ang="0">
                  <a:pos x="559" y="5"/>
                </a:cxn>
                <a:cxn ang="0">
                  <a:pos x="581" y="4"/>
                </a:cxn>
                <a:cxn ang="0">
                  <a:pos x="599" y="4"/>
                </a:cxn>
                <a:cxn ang="0">
                  <a:pos x="615" y="2"/>
                </a:cxn>
                <a:cxn ang="0">
                  <a:pos x="627" y="0"/>
                </a:cxn>
                <a:cxn ang="0">
                  <a:pos x="627" y="1004"/>
                </a:cxn>
                <a:cxn ang="0">
                  <a:pos x="978" y="1004"/>
                </a:cxn>
                <a:cxn ang="0">
                  <a:pos x="978" y="0"/>
                </a:cxn>
                <a:cxn ang="0">
                  <a:pos x="995" y="2"/>
                </a:cxn>
                <a:cxn ang="0">
                  <a:pos x="1012" y="4"/>
                </a:cxn>
                <a:cxn ang="0">
                  <a:pos x="1029" y="4"/>
                </a:cxn>
                <a:cxn ang="0">
                  <a:pos x="1047" y="5"/>
                </a:cxn>
                <a:cxn ang="0">
                  <a:pos x="1065" y="4"/>
                </a:cxn>
                <a:cxn ang="0">
                  <a:pos x="1082" y="4"/>
                </a:cxn>
                <a:cxn ang="0">
                  <a:pos x="1100" y="2"/>
                </a:cxn>
                <a:cxn ang="0">
                  <a:pos x="1117" y="0"/>
                </a:cxn>
                <a:cxn ang="0">
                  <a:pos x="1117" y="1086"/>
                </a:cxn>
                <a:cxn ang="0">
                  <a:pos x="1086" y="1086"/>
                </a:cxn>
                <a:cxn ang="0">
                  <a:pos x="1052" y="1086"/>
                </a:cxn>
                <a:cxn ang="0">
                  <a:pos x="1012" y="1085"/>
                </a:cxn>
                <a:cxn ang="0">
                  <a:pos x="969" y="1085"/>
                </a:cxn>
                <a:cxn ang="0">
                  <a:pos x="944" y="1084"/>
                </a:cxn>
                <a:cxn ang="0">
                  <a:pos x="920" y="1084"/>
                </a:cxn>
                <a:cxn ang="0">
                  <a:pos x="896" y="1084"/>
                </a:cxn>
                <a:cxn ang="0">
                  <a:pos x="870" y="1084"/>
                </a:cxn>
                <a:cxn ang="0">
                  <a:pos x="844" y="1083"/>
                </a:cxn>
                <a:cxn ang="0">
                  <a:pos x="818" y="1083"/>
                </a:cxn>
                <a:cxn ang="0">
                  <a:pos x="791" y="1083"/>
                </a:cxn>
                <a:cxn ang="0">
                  <a:pos x="763" y="1083"/>
                </a:cxn>
                <a:cxn ang="0">
                  <a:pos x="736" y="1081"/>
                </a:cxn>
                <a:cxn ang="0">
                  <a:pos x="709" y="1081"/>
                </a:cxn>
                <a:cxn ang="0">
                  <a:pos x="683" y="1081"/>
                </a:cxn>
                <a:cxn ang="0">
                  <a:pos x="657" y="1081"/>
                </a:cxn>
                <a:cxn ang="0">
                  <a:pos x="632" y="1080"/>
                </a:cxn>
                <a:cxn ang="0">
                  <a:pos x="606" y="1080"/>
                </a:cxn>
                <a:cxn ang="0">
                  <a:pos x="582" y="1080"/>
                </a:cxn>
                <a:cxn ang="0">
                  <a:pos x="559" y="1080"/>
                </a:cxn>
                <a:cxn ang="0">
                  <a:pos x="197" y="1080"/>
                </a:cxn>
                <a:cxn ang="0">
                  <a:pos x="172" y="1081"/>
                </a:cxn>
                <a:cxn ang="0">
                  <a:pos x="143" y="1081"/>
                </a:cxn>
                <a:cxn ang="0">
                  <a:pos x="112" y="1083"/>
                </a:cxn>
                <a:cxn ang="0">
                  <a:pos x="77" y="1084"/>
                </a:cxn>
                <a:cxn ang="0">
                  <a:pos x="45" y="1084"/>
                </a:cxn>
                <a:cxn ang="0">
                  <a:pos x="22" y="1085"/>
                </a:cxn>
                <a:cxn ang="0">
                  <a:pos x="7" y="1086"/>
                </a:cxn>
                <a:cxn ang="0">
                  <a:pos x="0" y="1086"/>
                </a:cxn>
                <a:cxn ang="0">
                  <a:pos x="0" y="0"/>
                </a:cxn>
                <a:cxn ang="0">
                  <a:pos x="16" y="2"/>
                </a:cxn>
                <a:cxn ang="0">
                  <a:pos x="33" y="4"/>
                </a:cxn>
                <a:cxn ang="0">
                  <a:pos x="51" y="4"/>
                </a:cxn>
                <a:cxn ang="0">
                  <a:pos x="69" y="5"/>
                </a:cxn>
                <a:cxn ang="0">
                  <a:pos x="86" y="4"/>
                </a:cxn>
                <a:cxn ang="0">
                  <a:pos x="104" y="4"/>
                </a:cxn>
                <a:cxn ang="0">
                  <a:pos x="122" y="2"/>
                </a:cxn>
                <a:cxn ang="0">
                  <a:pos x="140" y="0"/>
                </a:cxn>
                <a:cxn ang="0">
                  <a:pos x="140" y="1004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1081"/>
                </a:cxn>
                <a:cxn ang="0">
                  <a:pos x="111" y="1078"/>
                </a:cxn>
                <a:cxn ang="0">
                  <a:pos x="26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7" y="2"/>
                </a:cxn>
                <a:cxn ang="0">
                  <a:pos x="34" y="3"/>
                </a:cxn>
                <a:cxn ang="0">
                  <a:pos x="52" y="4"/>
                </a:cxn>
                <a:cxn ang="0">
                  <a:pos x="70" y="4"/>
                </a:cxn>
                <a:cxn ang="0">
                  <a:pos x="91" y="4"/>
                </a:cxn>
                <a:cxn ang="0">
                  <a:pos x="110" y="3"/>
                </a:cxn>
                <a:cxn ang="0">
                  <a:pos x="126" y="2"/>
                </a:cxn>
                <a:cxn ang="0">
                  <a:pos x="140" y="0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138" y="0"/>
                </a:cxn>
                <a:cxn ang="0">
                  <a:pos x="282" y="488"/>
                </a:cxn>
                <a:cxn ang="0">
                  <a:pos x="353" y="491"/>
                </a:cxn>
                <a:cxn ang="0">
                  <a:pos x="418" y="495"/>
                </a:cxn>
                <a:cxn ang="0">
                  <a:pos x="474" y="502"/>
                </a:cxn>
                <a:cxn ang="0">
                  <a:pos x="521" y="513"/>
                </a:cxn>
                <a:cxn ang="0">
                  <a:pos x="563" y="527"/>
                </a:cxn>
                <a:cxn ang="0">
                  <a:pos x="598" y="546"/>
                </a:cxn>
                <a:cxn ang="0">
                  <a:pos x="626" y="568"/>
                </a:cxn>
                <a:cxn ang="0">
                  <a:pos x="648" y="595"/>
                </a:cxn>
                <a:cxn ang="0">
                  <a:pos x="666" y="625"/>
                </a:cxn>
                <a:cxn ang="0">
                  <a:pos x="678" y="661"/>
                </a:cxn>
                <a:cxn ang="0">
                  <a:pos x="686" y="702"/>
                </a:cxn>
                <a:cxn ang="0">
                  <a:pos x="688" y="747"/>
                </a:cxn>
                <a:cxn ang="0">
                  <a:pos x="687" y="781"/>
                </a:cxn>
                <a:cxn ang="0">
                  <a:pos x="682" y="814"/>
                </a:cxn>
                <a:cxn ang="0">
                  <a:pos x="677" y="844"/>
                </a:cxn>
                <a:cxn ang="0">
                  <a:pos x="669" y="873"/>
                </a:cxn>
                <a:cxn ang="0">
                  <a:pos x="657" y="898"/>
                </a:cxn>
                <a:cxn ang="0">
                  <a:pos x="644" y="923"/>
                </a:cxn>
                <a:cxn ang="0">
                  <a:pos x="627" y="944"/>
                </a:cxn>
                <a:cxn ang="0">
                  <a:pos x="609" y="964"/>
                </a:cxn>
                <a:cxn ang="0">
                  <a:pos x="587" y="982"/>
                </a:cxn>
                <a:cxn ang="0">
                  <a:pos x="563" y="999"/>
                </a:cxn>
                <a:cxn ang="0">
                  <a:pos x="535" y="1015"/>
                </a:cxn>
                <a:cxn ang="0">
                  <a:pos x="504" y="1029"/>
                </a:cxn>
                <a:cxn ang="0">
                  <a:pos x="470" y="1041"/>
                </a:cxn>
                <a:cxn ang="0">
                  <a:pos x="433" y="1052"/>
                </a:cxn>
                <a:cxn ang="0">
                  <a:pos x="352" y="1070"/>
                </a:cxn>
                <a:cxn ang="0">
                  <a:pos x="321" y="1072"/>
                </a:cxn>
                <a:cxn ang="0">
                  <a:pos x="275" y="1074"/>
                </a:cxn>
                <a:cxn ang="0">
                  <a:pos x="213" y="1076"/>
                </a:cxn>
                <a:cxn ang="0">
                  <a:pos x="141" y="1078"/>
                </a:cxn>
                <a:cxn ang="0">
                  <a:pos x="0" y="0"/>
                </a:cxn>
                <a:cxn ang="0">
                  <a:pos x="514" y="881"/>
                </a:cxn>
                <a:cxn ang="0">
                  <a:pos x="527" y="852"/>
                </a:cxn>
                <a:cxn ang="0">
                  <a:pos x="536" y="822"/>
                </a:cxn>
                <a:cxn ang="0">
                  <a:pos x="541" y="790"/>
                </a:cxn>
                <a:cxn ang="0">
                  <a:pos x="544" y="755"/>
                </a:cxn>
                <a:cxn ang="0">
                  <a:pos x="540" y="714"/>
                </a:cxn>
                <a:cxn ang="0">
                  <a:pos x="532" y="677"/>
                </a:cxn>
                <a:cxn ang="0">
                  <a:pos x="518" y="644"/>
                </a:cxn>
                <a:cxn ang="0">
                  <a:pos x="498" y="615"/>
                </a:cxn>
                <a:cxn ang="0">
                  <a:pos x="474" y="590"/>
                </a:cxn>
                <a:cxn ang="0">
                  <a:pos x="443" y="571"/>
                </a:cxn>
                <a:cxn ang="0">
                  <a:pos x="407" y="558"/>
                </a:cxn>
                <a:cxn ang="0">
                  <a:pos x="366" y="552"/>
                </a:cxn>
                <a:cxn ang="0">
                  <a:pos x="347" y="550"/>
                </a:cxn>
                <a:cxn ang="0">
                  <a:pos x="329" y="549"/>
                </a:cxn>
                <a:cxn ang="0">
                  <a:pos x="304" y="549"/>
                </a:cxn>
                <a:cxn ang="0">
                  <a:pos x="269" y="548"/>
                </a:cxn>
                <a:cxn ang="0">
                  <a:pos x="138" y="1012"/>
                </a:cxn>
                <a:cxn ang="0">
                  <a:pos x="313" y="1009"/>
                </a:cxn>
                <a:cxn ang="0">
                  <a:pos x="349" y="1002"/>
                </a:cxn>
                <a:cxn ang="0">
                  <a:pos x="382" y="992"/>
                </a:cxn>
                <a:cxn ang="0">
                  <a:pos x="412" y="978"/>
                </a:cxn>
                <a:cxn ang="0">
                  <a:pos x="441" y="962"/>
                </a:cxn>
                <a:cxn ang="0">
                  <a:pos x="466" y="942"/>
                </a:cxn>
                <a:cxn ang="0">
                  <a:pos x="487" y="919"/>
                </a:cxn>
                <a:cxn ang="0">
                  <a:pos x="507" y="895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0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/>
              <a:ahLst/>
              <a:cxnLst>
                <a:cxn ang="0">
                  <a:pos x="333" y="1015"/>
                </a:cxn>
                <a:cxn ang="0">
                  <a:pos x="402" y="1000"/>
                </a:cxn>
                <a:cxn ang="0">
                  <a:pos x="462" y="970"/>
                </a:cxn>
                <a:cxn ang="0">
                  <a:pos x="508" y="926"/>
                </a:cxn>
                <a:cxn ang="0">
                  <a:pos x="542" y="871"/>
                </a:cxn>
                <a:cxn ang="0">
                  <a:pos x="559" y="807"/>
                </a:cxn>
                <a:cxn ang="0">
                  <a:pos x="559" y="730"/>
                </a:cxn>
                <a:cxn ang="0">
                  <a:pos x="539" y="659"/>
                </a:cxn>
                <a:cxn ang="0">
                  <a:pos x="499" y="607"/>
                </a:cxn>
                <a:cxn ang="0">
                  <a:pos x="443" y="571"/>
                </a:cxn>
                <a:cxn ang="0">
                  <a:pos x="371" y="548"/>
                </a:cxn>
                <a:cxn ang="0">
                  <a:pos x="284" y="537"/>
                </a:cxn>
                <a:cxn ang="0">
                  <a:pos x="140" y="1017"/>
                </a:cxn>
                <a:cxn ang="0">
                  <a:pos x="195" y="474"/>
                </a:cxn>
                <a:cxn ang="0">
                  <a:pos x="314" y="469"/>
                </a:cxn>
                <a:cxn ang="0">
                  <a:pos x="410" y="444"/>
                </a:cxn>
                <a:cxn ang="0">
                  <a:pos x="461" y="412"/>
                </a:cxn>
                <a:cxn ang="0">
                  <a:pos x="498" y="367"/>
                </a:cxn>
                <a:cxn ang="0">
                  <a:pos x="523" y="312"/>
                </a:cxn>
                <a:cxn ang="0">
                  <a:pos x="530" y="252"/>
                </a:cxn>
                <a:cxn ang="0">
                  <a:pos x="523" y="187"/>
                </a:cxn>
                <a:cxn ang="0">
                  <a:pos x="500" y="137"/>
                </a:cxn>
                <a:cxn ang="0">
                  <a:pos x="462" y="100"/>
                </a:cxn>
                <a:cxn ang="0">
                  <a:pos x="410" y="77"/>
                </a:cxn>
                <a:cxn ang="0">
                  <a:pos x="343" y="64"/>
                </a:cxn>
                <a:cxn ang="0">
                  <a:pos x="262" y="60"/>
                </a:cxn>
                <a:cxn ang="0">
                  <a:pos x="374" y="1"/>
                </a:cxn>
                <a:cxn ang="0">
                  <a:pos x="471" y="12"/>
                </a:cxn>
                <a:cxn ang="0">
                  <a:pos x="548" y="33"/>
                </a:cxn>
                <a:cxn ang="0">
                  <a:pos x="607" y="68"/>
                </a:cxn>
                <a:cxn ang="0">
                  <a:pos x="647" y="116"/>
                </a:cxn>
                <a:cxn ang="0">
                  <a:pos x="666" y="181"/>
                </a:cxn>
                <a:cxn ang="0">
                  <a:pos x="668" y="244"/>
                </a:cxn>
                <a:cxn ang="0">
                  <a:pos x="659" y="294"/>
                </a:cxn>
                <a:cxn ang="0">
                  <a:pos x="629" y="360"/>
                </a:cxn>
                <a:cxn ang="0">
                  <a:pos x="561" y="431"/>
                </a:cxn>
                <a:cxn ang="0">
                  <a:pos x="473" y="480"/>
                </a:cxn>
                <a:cxn ang="0">
                  <a:pos x="443" y="499"/>
                </a:cxn>
                <a:cxn ang="0">
                  <a:pos x="492" y="508"/>
                </a:cxn>
                <a:cxn ang="0">
                  <a:pos x="545" y="522"/>
                </a:cxn>
                <a:cxn ang="0">
                  <a:pos x="591" y="545"/>
                </a:cxn>
                <a:cxn ang="0">
                  <a:pos x="632" y="572"/>
                </a:cxn>
                <a:cxn ang="0">
                  <a:pos x="667" y="609"/>
                </a:cxn>
                <a:cxn ang="0">
                  <a:pos x="693" y="657"/>
                </a:cxn>
                <a:cxn ang="0">
                  <a:pos x="706" y="713"/>
                </a:cxn>
                <a:cxn ang="0">
                  <a:pos x="705" y="787"/>
                </a:cxn>
                <a:cxn ang="0">
                  <a:pos x="688" y="862"/>
                </a:cxn>
                <a:cxn ang="0">
                  <a:pos x="653" y="929"/>
                </a:cxn>
                <a:cxn ang="0">
                  <a:pos x="599" y="987"/>
                </a:cxn>
                <a:cxn ang="0">
                  <a:pos x="545" y="1025"/>
                </a:cxn>
                <a:cxn ang="0">
                  <a:pos x="470" y="1055"/>
                </a:cxn>
                <a:cxn ang="0">
                  <a:pos x="361" y="107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/>
              <a:ahLst/>
              <a:cxnLst>
                <a:cxn ang="0">
                  <a:pos x="91" y="887"/>
                </a:cxn>
                <a:cxn ang="0">
                  <a:pos x="31" y="764"/>
                </a:cxn>
                <a:cxn ang="0">
                  <a:pos x="2" y="626"/>
                </a:cxn>
                <a:cxn ang="0">
                  <a:pos x="5" y="471"/>
                </a:cxn>
                <a:cxn ang="0">
                  <a:pos x="43" y="332"/>
                </a:cxn>
                <a:cxn ang="0">
                  <a:pos x="113" y="213"/>
                </a:cxn>
                <a:cxn ang="0">
                  <a:pos x="210" y="118"/>
                </a:cxn>
                <a:cxn ang="0">
                  <a:pos x="327" y="51"/>
                </a:cxn>
                <a:cxn ang="0">
                  <a:pos x="464" y="9"/>
                </a:cxn>
                <a:cxn ang="0">
                  <a:pos x="611" y="1"/>
                </a:cxn>
                <a:cxn ang="0">
                  <a:pos x="751" y="18"/>
                </a:cxn>
                <a:cxn ang="0">
                  <a:pos x="882" y="61"/>
                </a:cxn>
                <a:cxn ang="0">
                  <a:pos x="998" y="130"/>
                </a:cxn>
                <a:cxn ang="0">
                  <a:pos x="1089" y="227"/>
                </a:cxn>
                <a:cxn ang="0">
                  <a:pos x="1153" y="353"/>
                </a:cxn>
                <a:cxn ang="0">
                  <a:pos x="1180" y="506"/>
                </a:cxn>
                <a:cxn ang="0">
                  <a:pos x="1176" y="623"/>
                </a:cxn>
                <a:cxn ang="0">
                  <a:pos x="1156" y="719"/>
                </a:cxn>
                <a:cxn ang="0">
                  <a:pos x="1122" y="810"/>
                </a:cxn>
                <a:cxn ang="0">
                  <a:pos x="1073" y="891"/>
                </a:cxn>
                <a:cxn ang="0">
                  <a:pos x="1013" y="961"/>
                </a:cxn>
                <a:cxn ang="0">
                  <a:pos x="940" y="1020"/>
                </a:cxn>
                <a:cxn ang="0">
                  <a:pos x="855" y="1065"/>
                </a:cxn>
                <a:cxn ang="0">
                  <a:pos x="763" y="1098"/>
                </a:cxn>
                <a:cxn ang="0">
                  <a:pos x="664" y="1117"/>
                </a:cxn>
                <a:cxn ang="0">
                  <a:pos x="549" y="1121"/>
                </a:cxn>
                <a:cxn ang="0">
                  <a:pos x="399" y="1099"/>
                </a:cxn>
                <a:cxn ang="0">
                  <a:pos x="267" y="1048"/>
                </a:cxn>
                <a:cxn ang="0">
                  <a:pos x="159" y="969"/>
                </a:cxn>
                <a:cxn ang="0">
                  <a:pos x="344" y="998"/>
                </a:cxn>
                <a:cxn ang="0">
                  <a:pos x="439" y="1045"/>
                </a:cxn>
                <a:cxn ang="0">
                  <a:pos x="542" y="1068"/>
                </a:cxn>
                <a:cxn ang="0">
                  <a:pos x="665" y="1063"/>
                </a:cxn>
                <a:cxn ang="0">
                  <a:pos x="781" y="1021"/>
                </a:cxn>
                <a:cxn ang="0">
                  <a:pos x="874" y="950"/>
                </a:cxn>
                <a:cxn ang="0">
                  <a:pos x="943" y="855"/>
                </a:cxn>
                <a:cxn ang="0">
                  <a:pos x="992" y="746"/>
                </a:cxn>
                <a:cxn ang="0">
                  <a:pos x="1019" y="633"/>
                </a:cxn>
                <a:cxn ang="0">
                  <a:pos x="1025" y="514"/>
                </a:cxn>
                <a:cxn ang="0">
                  <a:pos x="1006" y="366"/>
                </a:cxn>
                <a:cxn ang="0">
                  <a:pos x="945" y="229"/>
                </a:cxn>
                <a:cxn ang="0">
                  <a:pos x="885" y="160"/>
                </a:cxn>
                <a:cxn ang="0">
                  <a:pos x="824" y="114"/>
                </a:cxn>
                <a:cxn ang="0">
                  <a:pos x="753" y="80"/>
                </a:cxn>
                <a:cxn ang="0">
                  <a:pos x="644" y="55"/>
                </a:cxn>
                <a:cxn ang="0">
                  <a:pos x="549" y="55"/>
                </a:cxn>
                <a:cxn ang="0">
                  <a:pos x="434" y="80"/>
                </a:cxn>
                <a:cxn ang="0">
                  <a:pos x="337" y="136"/>
                </a:cxn>
                <a:cxn ang="0">
                  <a:pos x="258" y="214"/>
                </a:cxn>
                <a:cxn ang="0">
                  <a:pos x="201" y="318"/>
                </a:cxn>
                <a:cxn ang="0">
                  <a:pos x="166" y="442"/>
                </a:cxn>
                <a:cxn ang="0">
                  <a:pos x="155" y="583"/>
                </a:cxn>
                <a:cxn ang="0">
                  <a:pos x="166" y="716"/>
                </a:cxn>
                <a:cxn ang="0">
                  <a:pos x="204" y="831"/>
                </a:cxn>
                <a:cxn ang="0">
                  <a:pos x="264" y="925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/>
              <a:ahLst/>
              <a:cxnLst>
                <a:cxn ang="0">
                  <a:pos x="68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13" y="1079"/>
                </a:cxn>
                <a:cxn ang="0">
                  <a:pos x="901" y="1079"/>
                </a:cxn>
                <a:cxn ang="0">
                  <a:pos x="894" y="1078"/>
                </a:cxn>
                <a:cxn ang="0">
                  <a:pos x="871" y="1075"/>
                </a:cxn>
                <a:cxn ang="0">
                  <a:pos x="847" y="1078"/>
                </a:cxn>
                <a:cxn ang="0">
                  <a:pos x="828" y="1079"/>
                </a:cxn>
                <a:cxn ang="0">
                  <a:pos x="803" y="1081"/>
                </a:cxn>
                <a:cxn ang="0">
                  <a:pos x="803" y="80"/>
                </a:cxn>
                <a:cxn ang="0">
                  <a:pos x="787" y="80"/>
                </a:cxn>
                <a:cxn ang="0">
                  <a:pos x="771" y="80"/>
                </a:cxn>
                <a:cxn ang="0">
                  <a:pos x="752" y="80"/>
                </a:cxn>
                <a:cxn ang="0">
                  <a:pos x="732" y="80"/>
                </a:cxn>
                <a:cxn ang="0">
                  <a:pos x="710" y="79"/>
                </a:cxn>
                <a:cxn ang="0">
                  <a:pos x="687" y="79"/>
                </a:cxn>
                <a:cxn ang="0">
                  <a:pos x="662" y="79"/>
                </a:cxn>
                <a:cxn ang="0">
                  <a:pos x="635" y="78"/>
                </a:cxn>
                <a:cxn ang="0">
                  <a:pos x="609" y="78"/>
                </a:cxn>
                <a:cxn ang="0">
                  <a:pos x="583" y="77"/>
                </a:cxn>
                <a:cxn ang="0">
                  <a:pos x="560" y="77"/>
                </a:cxn>
                <a:cxn ang="0">
                  <a:pos x="539" y="76"/>
                </a:cxn>
                <a:cxn ang="0">
                  <a:pos x="520" y="76"/>
                </a:cxn>
                <a:cxn ang="0">
                  <a:pos x="502" y="76"/>
                </a:cxn>
                <a:cxn ang="0">
                  <a:pos x="486" y="76"/>
                </a:cxn>
                <a:cxn ang="0">
                  <a:pos x="471" y="76"/>
                </a:cxn>
                <a:cxn ang="0">
                  <a:pos x="457" y="76"/>
                </a:cxn>
                <a:cxn ang="0">
                  <a:pos x="441" y="76"/>
                </a:cxn>
                <a:cxn ang="0">
                  <a:pos x="423" y="76"/>
                </a:cxn>
                <a:cxn ang="0">
                  <a:pos x="403" y="76"/>
                </a:cxn>
                <a:cxn ang="0">
                  <a:pos x="382" y="77"/>
                </a:cxn>
                <a:cxn ang="0">
                  <a:pos x="358" y="77"/>
                </a:cxn>
                <a:cxn ang="0">
                  <a:pos x="333" y="78"/>
                </a:cxn>
                <a:cxn ang="0">
                  <a:pos x="306" y="78"/>
                </a:cxn>
                <a:cxn ang="0">
                  <a:pos x="279" y="79"/>
                </a:cxn>
                <a:cxn ang="0">
                  <a:pos x="255" y="79"/>
                </a:cxn>
                <a:cxn ang="0">
                  <a:pos x="232" y="79"/>
                </a:cxn>
                <a:cxn ang="0">
                  <a:pos x="209" y="80"/>
                </a:cxn>
                <a:cxn ang="0">
                  <a:pos x="189" y="80"/>
                </a:cxn>
                <a:cxn ang="0">
                  <a:pos x="170" y="80"/>
                </a:cxn>
                <a:cxn ang="0">
                  <a:pos x="153" y="80"/>
                </a:cxn>
                <a:cxn ang="0">
                  <a:pos x="138" y="80"/>
                </a:cxn>
                <a:cxn ang="0">
                  <a:pos x="138" y="1081"/>
                </a:cxn>
                <a:cxn ang="0">
                  <a:pos x="110" y="1079"/>
                </a:cxn>
                <a:cxn ang="0">
                  <a:pos x="98" y="1079"/>
                </a:cxn>
                <a:cxn ang="0">
                  <a:pos x="91" y="1078"/>
                </a:cxn>
                <a:cxn ang="0">
                  <a:pos x="68" y="1075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/>
              <a:ahLst/>
              <a:cxnLst>
                <a:cxn ang="0">
                  <a:pos x="3548" y="3310"/>
                </a:cxn>
                <a:cxn ang="0">
                  <a:pos x="5362" y="2567"/>
                </a:cxn>
                <a:cxn ang="0">
                  <a:pos x="7273" y="1825"/>
                </a:cxn>
                <a:cxn ang="0">
                  <a:pos x="7275" y="1651"/>
                </a:cxn>
                <a:cxn ang="0">
                  <a:pos x="7276" y="1487"/>
                </a:cxn>
                <a:cxn ang="0">
                  <a:pos x="7277" y="1329"/>
                </a:cxn>
                <a:cxn ang="0">
                  <a:pos x="7278" y="1174"/>
                </a:cxn>
                <a:cxn ang="0">
                  <a:pos x="7279" y="1016"/>
                </a:cxn>
                <a:cxn ang="0">
                  <a:pos x="7280" y="853"/>
                </a:cxn>
                <a:cxn ang="0">
                  <a:pos x="7282" y="680"/>
                </a:cxn>
                <a:cxn ang="0">
                  <a:pos x="7283" y="495"/>
                </a:cxn>
                <a:cxn ang="0">
                  <a:pos x="7281" y="205"/>
                </a:cxn>
                <a:cxn ang="0">
                  <a:pos x="7273" y="176"/>
                </a:cxn>
                <a:cxn ang="0">
                  <a:pos x="7264" y="150"/>
                </a:cxn>
                <a:cxn ang="0">
                  <a:pos x="7251" y="127"/>
                </a:cxn>
                <a:cxn ang="0">
                  <a:pos x="7236" y="106"/>
                </a:cxn>
                <a:cxn ang="0">
                  <a:pos x="7219" y="88"/>
                </a:cxn>
                <a:cxn ang="0">
                  <a:pos x="7200" y="72"/>
                </a:cxn>
                <a:cxn ang="0">
                  <a:pos x="7179" y="58"/>
                </a:cxn>
                <a:cxn ang="0">
                  <a:pos x="7143" y="40"/>
                </a:cxn>
                <a:cxn ang="0">
                  <a:pos x="7090" y="23"/>
                </a:cxn>
                <a:cxn ang="0">
                  <a:pos x="7033" y="12"/>
                </a:cxn>
                <a:cxn ang="0">
                  <a:pos x="6972" y="3"/>
                </a:cxn>
                <a:cxn ang="0">
                  <a:pos x="6474" y="0"/>
                </a:cxn>
                <a:cxn ang="0">
                  <a:pos x="6234" y="2"/>
                </a:cxn>
                <a:cxn ang="0">
                  <a:pos x="5948" y="3"/>
                </a:cxn>
                <a:cxn ang="0">
                  <a:pos x="5622" y="4"/>
                </a:cxn>
                <a:cxn ang="0">
                  <a:pos x="5264" y="5"/>
                </a:cxn>
                <a:cxn ang="0">
                  <a:pos x="4880" y="5"/>
                </a:cxn>
                <a:cxn ang="0">
                  <a:pos x="4478" y="6"/>
                </a:cxn>
                <a:cxn ang="0">
                  <a:pos x="4063" y="6"/>
                </a:cxn>
                <a:cxn ang="0">
                  <a:pos x="3643" y="6"/>
                </a:cxn>
                <a:cxn ang="0">
                  <a:pos x="3430" y="6"/>
                </a:cxn>
                <a:cxn ang="0">
                  <a:pos x="3012" y="6"/>
                </a:cxn>
                <a:cxn ang="0">
                  <a:pos x="2602" y="6"/>
                </a:cxn>
                <a:cxn ang="0">
                  <a:pos x="2208" y="5"/>
                </a:cxn>
                <a:cxn ang="0">
                  <a:pos x="1836" y="4"/>
                </a:cxn>
                <a:cxn ang="0">
                  <a:pos x="1493" y="3"/>
                </a:cxn>
                <a:cxn ang="0">
                  <a:pos x="1186" y="2"/>
                </a:cxn>
                <a:cxn ang="0">
                  <a:pos x="923" y="1"/>
                </a:cxn>
                <a:cxn ang="0">
                  <a:pos x="343" y="0"/>
                </a:cxn>
                <a:cxn ang="0">
                  <a:pos x="281" y="6"/>
                </a:cxn>
                <a:cxn ang="0">
                  <a:pos x="220" y="17"/>
                </a:cxn>
                <a:cxn ang="0">
                  <a:pos x="165" y="31"/>
                </a:cxn>
                <a:cxn ang="0">
                  <a:pos x="115" y="52"/>
                </a:cxn>
                <a:cxn ang="0">
                  <a:pos x="93" y="65"/>
                </a:cxn>
                <a:cxn ang="0">
                  <a:pos x="72" y="80"/>
                </a:cxn>
                <a:cxn ang="0">
                  <a:pos x="54" y="97"/>
                </a:cxn>
                <a:cxn ang="0">
                  <a:pos x="38" y="116"/>
                </a:cxn>
                <a:cxn ang="0">
                  <a:pos x="24" y="138"/>
                </a:cxn>
                <a:cxn ang="0">
                  <a:pos x="14" y="162"/>
                </a:cxn>
                <a:cxn ang="0">
                  <a:pos x="5" y="190"/>
                </a:cxn>
                <a:cxn ang="0">
                  <a:pos x="0" y="221"/>
                </a:cxn>
                <a:cxn ang="0">
                  <a:pos x="2" y="737"/>
                </a:cxn>
                <a:cxn ang="0">
                  <a:pos x="5" y="1203"/>
                </a:cxn>
                <a:cxn ang="0">
                  <a:pos x="8" y="1648"/>
                </a:cxn>
                <a:cxn ang="0">
                  <a:pos x="10" y="2079"/>
                </a:cxn>
                <a:cxn ang="0">
                  <a:pos x="12" y="2504"/>
                </a:cxn>
                <a:cxn ang="0">
                  <a:pos x="12" y="2926"/>
                </a:cxn>
                <a:cxn ang="0">
                  <a:pos x="13" y="3352"/>
                </a:cxn>
                <a:cxn ang="0">
                  <a:pos x="12" y="3788"/>
                </a:cxn>
                <a:cxn ang="0">
                  <a:pos x="1718" y="4012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/>
              <a:ahLst/>
              <a:cxnLst>
                <a:cxn ang="0">
                  <a:pos x="3661" y="742"/>
                </a:cxn>
                <a:cxn ang="0">
                  <a:pos x="1833" y="2188"/>
                </a:cxn>
                <a:cxn ang="0">
                  <a:pos x="5" y="2315"/>
                </a:cxn>
                <a:cxn ang="0">
                  <a:pos x="4" y="2517"/>
                </a:cxn>
                <a:cxn ang="0">
                  <a:pos x="3" y="2727"/>
                </a:cxn>
                <a:cxn ang="0">
                  <a:pos x="2" y="2937"/>
                </a:cxn>
                <a:cxn ang="0">
                  <a:pos x="1" y="3144"/>
                </a:cxn>
                <a:cxn ang="0">
                  <a:pos x="0" y="3321"/>
                </a:cxn>
                <a:cxn ang="0">
                  <a:pos x="4" y="3457"/>
                </a:cxn>
                <a:cxn ang="0">
                  <a:pos x="18" y="3597"/>
                </a:cxn>
                <a:cxn ang="0">
                  <a:pos x="47" y="3741"/>
                </a:cxn>
                <a:cxn ang="0">
                  <a:pos x="97" y="3887"/>
                </a:cxn>
                <a:cxn ang="0">
                  <a:pos x="172" y="4038"/>
                </a:cxn>
                <a:cxn ang="0">
                  <a:pos x="279" y="4193"/>
                </a:cxn>
                <a:cxn ang="0">
                  <a:pos x="423" y="4352"/>
                </a:cxn>
                <a:cxn ang="0">
                  <a:pos x="610" y="4515"/>
                </a:cxn>
                <a:cxn ang="0">
                  <a:pos x="845" y="4682"/>
                </a:cxn>
                <a:cxn ang="0">
                  <a:pos x="1134" y="4854"/>
                </a:cxn>
                <a:cxn ang="0">
                  <a:pos x="1530" y="5058"/>
                </a:cxn>
                <a:cxn ang="0">
                  <a:pos x="2083" y="5328"/>
                </a:cxn>
                <a:cxn ang="0">
                  <a:pos x="2681" y="5615"/>
                </a:cxn>
                <a:cxn ang="0">
                  <a:pos x="3212" y="5866"/>
                </a:cxn>
                <a:cxn ang="0">
                  <a:pos x="3562" y="6030"/>
                </a:cxn>
                <a:cxn ang="0">
                  <a:pos x="3639" y="6066"/>
                </a:cxn>
                <a:cxn ang="0">
                  <a:pos x="3641" y="6066"/>
                </a:cxn>
                <a:cxn ang="0">
                  <a:pos x="3806" y="5989"/>
                </a:cxn>
                <a:cxn ang="0">
                  <a:pos x="4229" y="5789"/>
                </a:cxn>
                <a:cxn ang="0">
                  <a:pos x="4795" y="5521"/>
                </a:cxn>
                <a:cxn ang="0">
                  <a:pos x="5391" y="5234"/>
                </a:cxn>
                <a:cxn ang="0">
                  <a:pos x="5904" y="4980"/>
                </a:cxn>
                <a:cxn ang="0">
                  <a:pos x="6248" y="4797"/>
                </a:cxn>
                <a:cxn ang="0">
                  <a:pos x="6518" y="4626"/>
                </a:cxn>
                <a:cxn ang="0">
                  <a:pos x="6737" y="4460"/>
                </a:cxn>
                <a:cxn ang="0">
                  <a:pos x="6908" y="4299"/>
                </a:cxn>
                <a:cxn ang="0">
                  <a:pos x="7039" y="4141"/>
                </a:cxn>
                <a:cxn ang="0">
                  <a:pos x="7136" y="3988"/>
                </a:cxn>
                <a:cxn ang="0">
                  <a:pos x="7203" y="3838"/>
                </a:cxn>
                <a:cxn ang="0">
                  <a:pos x="7244" y="3692"/>
                </a:cxn>
                <a:cxn ang="0">
                  <a:pos x="7267" y="3549"/>
                </a:cxn>
                <a:cxn ang="0">
                  <a:pos x="7277" y="3411"/>
                </a:cxn>
                <a:cxn ang="0">
                  <a:pos x="7279" y="3277"/>
                </a:cxn>
                <a:cxn ang="0">
                  <a:pos x="7275" y="2644"/>
                </a:cxn>
                <a:cxn ang="0">
                  <a:pos x="7271" y="2019"/>
                </a:cxn>
                <a:cxn ang="0">
                  <a:pos x="7269" y="1402"/>
                </a:cxn>
                <a:cxn ang="0">
                  <a:pos x="7268" y="795"/>
                </a:cxn>
                <a:cxn ang="0">
                  <a:pos x="7269" y="197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55" name="Рисунок 123" descr="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7312064" y="85725"/>
            <a:ext cx="1654175" cy="26749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124" descr="11__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4481517" y="1108075"/>
            <a:ext cx="2676525" cy="1652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65" descr="2.t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241572" y="2367041"/>
            <a:ext cx="2659063" cy="16525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2039980" y="4027496"/>
            <a:ext cx="193675" cy="19208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16342" y="4422608"/>
            <a:ext cx="6477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9" name="Прямоугольник 58"/>
          <p:cNvSpPr/>
          <p:nvPr userDrawn="1"/>
        </p:nvSpPr>
        <p:spPr>
          <a:xfrm>
            <a:off x="4572000" y="3790758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Прямоугольник 59"/>
          <p:cNvSpPr/>
          <p:nvPr userDrawn="1"/>
        </p:nvSpPr>
        <p:spPr>
          <a:xfrm>
            <a:off x="0" y="1107913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969" t="14106" r="2627" b="6652"/>
          <a:stretch>
            <a:fillRect/>
          </a:stretch>
        </p:blipFill>
        <p:spPr bwMode="auto">
          <a:xfrm>
            <a:off x="0" y="1362813"/>
            <a:ext cx="9144000" cy="239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Прямоугольник 61"/>
          <p:cNvSpPr/>
          <p:nvPr userDrawn="1"/>
        </p:nvSpPr>
        <p:spPr>
          <a:xfrm>
            <a:off x="14477274" y="253884"/>
            <a:ext cx="3933825" cy="149383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63" name="Group 4"/>
          <p:cNvGrpSpPr>
            <a:grpSpLocks noChangeAspect="1"/>
          </p:cNvGrpSpPr>
          <p:nvPr userDrawn="1"/>
        </p:nvGrpSpPr>
        <p:grpSpPr bwMode="auto">
          <a:xfrm>
            <a:off x="284287" y="1645024"/>
            <a:ext cx="1443038" cy="1855787"/>
            <a:chOff x="1816" y="774"/>
            <a:chExt cx="777" cy="999"/>
          </a:xfrm>
        </p:grpSpPr>
        <p:sp>
          <p:nvSpPr>
            <p:cNvPr id="64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2" y="46"/>
                </a:cxn>
                <a:cxn ang="0">
                  <a:pos x="1301" y="77"/>
                </a:cxn>
                <a:cxn ang="0">
                  <a:pos x="1302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7" y="123"/>
                </a:cxn>
                <a:cxn ang="0">
                  <a:pos x="777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1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/>
              <a:ahLst/>
              <a:cxnLst>
                <a:cxn ang="0">
                  <a:pos x="883" y="1435"/>
                </a:cxn>
                <a:cxn ang="0">
                  <a:pos x="711" y="1736"/>
                </a:cxn>
                <a:cxn ang="0">
                  <a:pos x="672" y="1731"/>
                </a:cxn>
                <a:cxn ang="0">
                  <a:pos x="628" y="1731"/>
                </a:cxn>
                <a:cxn ang="0">
                  <a:pos x="572" y="1736"/>
                </a:cxn>
                <a:cxn ang="0">
                  <a:pos x="564" y="1706"/>
                </a:cxn>
                <a:cxn ang="0">
                  <a:pos x="607" y="1636"/>
                </a:cxn>
                <a:cxn ang="0">
                  <a:pos x="651" y="1562"/>
                </a:cxn>
                <a:cxn ang="0">
                  <a:pos x="696" y="1482"/>
                </a:cxn>
                <a:cxn ang="0">
                  <a:pos x="844" y="1214"/>
                </a:cxn>
                <a:cxn ang="0">
                  <a:pos x="459" y="653"/>
                </a:cxn>
                <a:cxn ang="0">
                  <a:pos x="176" y="246"/>
                </a:cxn>
                <a:cxn ang="0">
                  <a:pos x="143" y="198"/>
                </a:cxn>
                <a:cxn ang="0">
                  <a:pos x="112" y="154"/>
                </a:cxn>
                <a:cxn ang="0">
                  <a:pos x="83" y="115"/>
                </a:cxn>
                <a:cxn ang="0">
                  <a:pos x="46" y="63"/>
                </a:cxn>
                <a:cxn ang="0">
                  <a:pos x="11" y="15"/>
                </a:cxn>
                <a:cxn ang="0">
                  <a:pos x="157" y="8"/>
                </a:cxn>
                <a:cxn ang="0">
                  <a:pos x="294" y="0"/>
                </a:cxn>
                <a:cxn ang="0">
                  <a:pos x="377" y="135"/>
                </a:cxn>
                <a:cxn ang="0">
                  <a:pos x="457" y="263"/>
                </a:cxn>
                <a:cxn ang="0">
                  <a:pos x="535" y="383"/>
                </a:cxn>
                <a:cxn ang="0">
                  <a:pos x="610" y="496"/>
                </a:cxn>
                <a:cxn ang="0">
                  <a:pos x="690" y="615"/>
                </a:cxn>
                <a:cxn ang="0">
                  <a:pos x="774" y="734"/>
                </a:cxn>
                <a:cxn ang="0">
                  <a:pos x="861" y="851"/>
                </a:cxn>
                <a:cxn ang="0">
                  <a:pos x="950" y="969"/>
                </a:cxn>
                <a:cxn ang="0">
                  <a:pos x="1077" y="768"/>
                </a:cxn>
                <a:cxn ang="0">
                  <a:pos x="1352" y="205"/>
                </a:cxn>
                <a:cxn ang="0">
                  <a:pos x="1371" y="164"/>
                </a:cxn>
                <a:cxn ang="0">
                  <a:pos x="1403" y="92"/>
                </a:cxn>
                <a:cxn ang="0">
                  <a:pos x="1428" y="38"/>
                </a:cxn>
                <a:cxn ang="0">
                  <a:pos x="1443" y="0"/>
                </a:cxn>
                <a:cxn ang="0">
                  <a:pos x="1486" y="5"/>
                </a:cxn>
                <a:cxn ang="0">
                  <a:pos x="1529" y="8"/>
                </a:cxn>
                <a:cxn ang="0">
                  <a:pos x="1620" y="0"/>
                </a:cxn>
                <a:cxn ang="0">
                  <a:pos x="1204" y="80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4" y="46"/>
                </a:cxn>
                <a:cxn ang="0">
                  <a:pos x="1300" y="77"/>
                </a:cxn>
                <a:cxn ang="0">
                  <a:pos x="1304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90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1" y="1733"/>
                </a:cxn>
                <a:cxn ang="0">
                  <a:pos x="693" y="1731"/>
                </a:cxn>
                <a:cxn ang="0">
                  <a:pos x="668" y="1731"/>
                </a:cxn>
                <a:cxn ang="0">
                  <a:pos x="639" y="1731"/>
                </a:cxn>
                <a:cxn ang="0">
                  <a:pos x="611" y="1733"/>
                </a:cxn>
                <a:cxn ang="0">
                  <a:pos x="583" y="1736"/>
                </a:cxn>
                <a:cxn ang="0">
                  <a:pos x="556" y="1739"/>
                </a:cxn>
                <a:cxn ang="0">
                  <a:pos x="556" y="123"/>
                </a:cxn>
                <a:cxn ang="0">
                  <a:pos x="489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6" y="131"/>
                </a:cxn>
                <a:cxn ang="0">
                  <a:pos x="216" y="135"/>
                </a:cxn>
                <a:cxn ang="0">
                  <a:pos x="145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/>
              <a:ahLst/>
              <a:cxnLst>
                <a:cxn ang="0">
                  <a:pos x="1267" y="351"/>
                </a:cxn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5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2" y="8"/>
                </a:cxn>
                <a:cxn ang="0">
                  <a:pos x="223" y="0"/>
                </a:cxn>
                <a:cxn ang="0">
                  <a:pos x="223" y="1327"/>
                </a:cxn>
                <a:cxn ang="0">
                  <a:pos x="250" y="1327"/>
                </a:cxn>
                <a:cxn ang="0">
                  <a:pos x="1405" y="0"/>
                </a:cxn>
                <a:cxn ang="0">
                  <a:pos x="1516" y="0"/>
                </a:cxn>
                <a:cxn ang="0">
                  <a:pos x="1516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5" y="1731"/>
                </a:cxn>
                <a:cxn ang="0">
                  <a:pos x="1383" y="1731"/>
                </a:cxn>
                <a:cxn ang="0">
                  <a:pos x="1358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7" y="351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3" y="46"/>
                </a:cxn>
                <a:cxn ang="0">
                  <a:pos x="1301" y="77"/>
                </a:cxn>
                <a:cxn ang="0">
                  <a:pos x="1303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5" y="130"/>
                </a:cxn>
                <a:cxn ang="0">
                  <a:pos x="959" y="130"/>
                </a:cxn>
                <a:cxn ang="0">
                  <a:pos x="925" y="128"/>
                </a:cxn>
                <a:cxn ang="0">
                  <a:pos x="894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2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6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/>
              <a:ahLst/>
              <a:cxnLst>
                <a:cxn ang="0">
                  <a:pos x="254" y="1022"/>
                </a:cxn>
                <a:cxn ang="0">
                  <a:pos x="275" y="1157"/>
                </a:cxn>
                <a:cxn ang="0">
                  <a:pos x="313" y="1280"/>
                </a:cxn>
                <a:cxn ang="0">
                  <a:pos x="368" y="1392"/>
                </a:cxn>
                <a:cxn ang="0">
                  <a:pos x="437" y="1487"/>
                </a:cxn>
                <a:cxn ang="0">
                  <a:pos x="519" y="1567"/>
                </a:cxn>
                <a:cxn ang="0">
                  <a:pos x="614" y="1630"/>
                </a:cxn>
                <a:cxn ang="0">
                  <a:pos x="719" y="1675"/>
                </a:cxn>
                <a:cxn ang="0">
                  <a:pos x="831" y="1700"/>
                </a:cxn>
                <a:cxn ang="0">
                  <a:pos x="960" y="1706"/>
                </a:cxn>
                <a:cxn ang="0">
                  <a:pos x="1108" y="1686"/>
                </a:cxn>
                <a:cxn ang="0">
                  <a:pos x="1242" y="1639"/>
                </a:cxn>
                <a:cxn ang="0">
                  <a:pos x="1347" y="1585"/>
                </a:cxn>
                <a:cxn ang="0">
                  <a:pos x="1452" y="1661"/>
                </a:cxn>
                <a:cxn ang="0">
                  <a:pos x="1353" y="1717"/>
                </a:cxn>
                <a:cxn ang="0">
                  <a:pos x="1240" y="1758"/>
                </a:cxn>
                <a:cxn ang="0">
                  <a:pos x="1122" y="1785"/>
                </a:cxn>
                <a:cxn ang="0">
                  <a:pos x="996" y="1802"/>
                </a:cxn>
                <a:cxn ang="0">
                  <a:pos x="842" y="1806"/>
                </a:cxn>
                <a:cxn ang="0">
                  <a:pos x="649" y="1782"/>
                </a:cxn>
                <a:cxn ang="0">
                  <a:pos x="540" y="1750"/>
                </a:cxn>
                <a:cxn ang="0">
                  <a:pos x="439" y="1708"/>
                </a:cxn>
                <a:cxn ang="0">
                  <a:pos x="348" y="1655"/>
                </a:cxn>
                <a:cxn ang="0">
                  <a:pos x="268" y="1590"/>
                </a:cxn>
                <a:cxn ang="0">
                  <a:pos x="198" y="1516"/>
                </a:cxn>
                <a:cxn ang="0">
                  <a:pos x="136" y="1430"/>
                </a:cxn>
                <a:cxn ang="0">
                  <a:pos x="87" y="1334"/>
                </a:cxn>
                <a:cxn ang="0">
                  <a:pos x="35" y="1183"/>
                </a:cxn>
                <a:cxn ang="0">
                  <a:pos x="1" y="947"/>
                </a:cxn>
                <a:cxn ang="0">
                  <a:pos x="7" y="762"/>
                </a:cxn>
                <a:cxn ang="0">
                  <a:pos x="39" y="607"/>
                </a:cxn>
                <a:cxn ang="0">
                  <a:pos x="95" y="467"/>
                </a:cxn>
                <a:cxn ang="0">
                  <a:pos x="175" y="343"/>
                </a:cxn>
                <a:cxn ang="0">
                  <a:pos x="273" y="237"/>
                </a:cxn>
                <a:cxn ang="0">
                  <a:pos x="391" y="150"/>
                </a:cxn>
                <a:cxn ang="0">
                  <a:pos x="525" y="82"/>
                </a:cxn>
                <a:cxn ang="0">
                  <a:pos x="670" y="33"/>
                </a:cxn>
                <a:cxn ang="0">
                  <a:pos x="825" y="6"/>
                </a:cxn>
                <a:cxn ang="0">
                  <a:pos x="979" y="0"/>
                </a:cxn>
                <a:cxn ang="0">
                  <a:pos x="1095" y="7"/>
                </a:cxn>
                <a:cxn ang="0">
                  <a:pos x="1213" y="23"/>
                </a:cxn>
                <a:cxn ang="0">
                  <a:pos x="1328" y="52"/>
                </a:cxn>
                <a:cxn ang="0">
                  <a:pos x="1438" y="90"/>
                </a:cxn>
                <a:cxn ang="0">
                  <a:pos x="1486" y="158"/>
                </a:cxn>
                <a:cxn ang="0">
                  <a:pos x="1453" y="282"/>
                </a:cxn>
                <a:cxn ang="0">
                  <a:pos x="1366" y="253"/>
                </a:cxn>
                <a:cxn ang="0">
                  <a:pos x="1263" y="183"/>
                </a:cxn>
                <a:cxn ang="0">
                  <a:pos x="1142" y="128"/>
                </a:cxn>
                <a:cxn ang="0">
                  <a:pos x="1005" y="98"/>
                </a:cxn>
                <a:cxn ang="0">
                  <a:pos x="864" y="100"/>
                </a:cxn>
                <a:cxn ang="0">
                  <a:pos x="739" y="123"/>
                </a:cxn>
                <a:cxn ang="0">
                  <a:pos x="628" y="168"/>
                </a:cxn>
                <a:cxn ang="0">
                  <a:pos x="528" y="232"/>
                </a:cxn>
                <a:cxn ang="0">
                  <a:pos x="444" y="315"/>
                </a:cxn>
                <a:cxn ang="0">
                  <a:pos x="374" y="413"/>
                </a:cxn>
                <a:cxn ang="0">
                  <a:pos x="319" y="525"/>
                </a:cxn>
                <a:cxn ang="0">
                  <a:pos x="279" y="647"/>
                </a:cxn>
                <a:cxn ang="0">
                  <a:pos x="256" y="774"/>
                </a:cxn>
                <a:cxn ang="0">
                  <a:pos x="249" y="906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/>
              <a:ahLst/>
              <a:cxnLst>
                <a:cxn ang="0">
                  <a:pos x="222" y="729"/>
                </a:cxn>
                <a:cxn ang="0">
                  <a:pos x="758" y="742"/>
                </a:cxn>
                <a:cxn ang="0">
                  <a:pos x="788" y="741"/>
                </a:cxn>
                <a:cxn ang="0">
                  <a:pos x="818" y="740"/>
                </a:cxn>
                <a:cxn ang="0">
                  <a:pos x="850" y="739"/>
                </a:cxn>
                <a:cxn ang="0">
                  <a:pos x="883" y="738"/>
                </a:cxn>
                <a:cxn ang="0">
                  <a:pos x="917" y="737"/>
                </a:cxn>
                <a:cxn ang="0">
                  <a:pos x="952" y="736"/>
                </a:cxn>
                <a:cxn ang="0">
                  <a:pos x="989" y="735"/>
                </a:cxn>
                <a:cxn ang="0">
                  <a:pos x="1026" y="734"/>
                </a:cxn>
                <a:cxn ang="0">
                  <a:pos x="1064" y="733"/>
                </a:cxn>
                <a:cxn ang="0">
                  <a:pos x="1101" y="731"/>
                </a:cxn>
                <a:cxn ang="0">
                  <a:pos x="1136" y="731"/>
                </a:cxn>
                <a:cxn ang="0">
                  <a:pos x="1170" y="730"/>
                </a:cxn>
                <a:cxn ang="0">
                  <a:pos x="1203" y="730"/>
                </a:cxn>
                <a:cxn ang="0">
                  <a:pos x="1234" y="730"/>
                </a:cxn>
                <a:cxn ang="0">
                  <a:pos x="1263" y="729"/>
                </a:cxn>
                <a:cxn ang="0">
                  <a:pos x="1292" y="729"/>
                </a:cxn>
                <a:cxn ang="0">
                  <a:pos x="1292" y="0"/>
                </a:cxn>
                <a:cxn ang="0">
                  <a:pos x="1357" y="5"/>
                </a:cxn>
                <a:cxn ang="0">
                  <a:pos x="1404" y="8"/>
                </a:cxn>
                <a:cxn ang="0">
                  <a:pos x="1448" y="5"/>
                </a:cxn>
                <a:cxn ang="0">
                  <a:pos x="1514" y="0"/>
                </a:cxn>
                <a:cxn ang="0">
                  <a:pos x="1514" y="1739"/>
                </a:cxn>
                <a:cxn ang="0">
                  <a:pos x="1469" y="1735"/>
                </a:cxn>
                <a:cxn ang="0">
                  <a:pos x="1459" y="1735"/>
                </a:cxn>
                <a:cxn ang="0">
                  <a:pos x="1451" y="1735"/>
                </a:cxn>
                <a:cxn ang="0">
                  <a:pos x="1445" y="1733"/>
                </a:cxn>
                <a:cxn ang="0">
                  <a:pos x="1439" y="1732"/>
                </a:cxn>
                <a:cxn ang="0">
                  <a:pos x="1404" y="1731"/>
                </a:cxn>
                <a:cxn ang="0">
                  <a:pos x="1364" y="1732"/>
                </a:cxn>
                <a:cxn ang="0">
                  <a:pos x="1332" y="1735"/>
                </a:cxn>
                <a:cxn ang="0">
                  <a:pos x="1292" y="1739"/>
                </a:cxn>
                <a:cxn ang="0">
                  <a:pos x="1292" y="866"/>
                </a:cxn>
                <a:cxn ang="0">
                  <a:pos x="1114" y="860"/>
                </a:cxn>
                <a:cxn ang="0">
                  <a:pos x="906" y="851"/>
                </a:cxn>
                <a:cxn ang="0">
                  <a:pos x="610" y="851"/>
                </a:cxn>
                <a:cxn ang="0">
                  <a:pos x="589" y="851"/>
                </a:cxn>
                <a:cxn ang="0">
                  <a:pos x="563" y="852"/>
                </a:cxn>
                <a:cxn ang="0">
                  <a:pos x="532" y="854"/>
                </a:cxn>
                <a:cxn ang="0">
                  <a:pos x="497" y="857"/>
                </a:cxn>
                <a:cxn ang="0">
                  <a:pos x="464" y="858"/>
                </a:cxn>
                <a:cxn ang="0">
                  <a:pos x="437" y="859"/>
                </a:cxn>
                <a:cxn ang="0">
                  <a:pos x="416" y="860"/>
                </a:cxn>
                <a:cxn ang="0">
                  <a:pos x="402" y="860"/>
                </a:cxn>
                <a:cxn ang="0">
                  <a:pos x="222" y="866"/>
                </a:cxn>
                <a:cxn ang="0">
                  <a:pos x="222" y="1739"/>
                </a:cxn>
                <a:cxn ang="0">
                  <a:pos x="178" y="1735"/>
                </a:cxn>
                <a:cxn ang="0">
                  <a:pos x="167" y="1735"/>
                </a:cxn>
                <a:cxn ang="0">
                  <a:pos x="158" y="1735"/>
                </a:cxn>
                <a:cxn ang="0">
                  <a:pos x="151" y="1733"/>
                </a:cxn>
                <a:cxn ang="0">
                  <a:pos x="146" y="1732"/>
                </a:cxn>
                <a:cxn ang="0">
                  <a:pos x="111" y="1731"/>
                </a:cxn>
                <a:cxn ang="0">
                  <a:pos x="60" y="1733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63" y="5"/>
                </a:cxn>
                <a:cxn ang="0">
                  <a:pos x="111" y="8"/>
                </a:cxn>
                <a:cxn ang="0">
                  <a:pos x="154" y="5"/>
                </a:cxn>
                <a:cxn ang="0">
                  <a:pos x="222" y="0"/>
                </a:cxn>
                <a:cxn ang="0">
                  <a:pos x="222" y="729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/>
              <a:ahLst/>
              <a:cxnLst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4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1" y="8"/>
                </a:cxn>
                <a:cxn ang="0">
                  <a:pos x="224" y="0"/>
                </a:cxn>
                <a:cxn ang="0">
                  <a:pos x="224" y="1327"/>
                </a:cxn>
                <a:cxn ang="0">
                  <a:pos x="249" y="1327"/>
                </a:cxn>
                <a:cxn ang="0">
                  <a:pos x="1404" y="0"/>
                </a:cxn>
                <a:cxn ang="0">
                  <a:pos x="1515" y="0"/>
                </a:cxn>
                <a:cxn ang="0">
                  <a:pos x="1515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4" y="1731"/>
                </a:cxn>
                <a:cxn ang="0">
                  <a:pos x="1384" y="1731"/>
                </a:cxn>
                <a:cxn ang="0">
                  <a:pos x="1357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6" y="351"/>
                </a:cxn>
                <a:cxn ang="0">
                  <a:pos x="209" y="1583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2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9" y="985"/>
                </a:cxn>
                <a:cxn ang="0">
                  <a:pos x="105" y="1011"/>
                </a:cxn>
                <a:cxn ang="0">
                  <a:pos x="84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6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6" y="826"/>
                </a:cxn>
                <a:cxn ang="0">
                  <a:pos x="872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4" y="1077"/>
                </a:cxn>
                <a:cxn ang="0">
                  <a:pos x="887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/>
              <a:ahLst/>
              <a:cxnLst>
                <a:cxn ang="0">
                  <a:pos x="129" y="985"/>
                </a:cxn>
                <a:cxn ang="0">
                  <a:pos x="104" y="1011"/>
                </a:cxn>
                <a:cxn ang="0">
                  <a:pos x="82" y="1037"/>
                </a:cxn>
                <a:cxn ang="0">
                  <a:pos x="63" y="1060"/>
                </a:cxn>
                <a:cxn ang="0">
                  <a:pos x="47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4" y="5"/>
                </a:cxn>
                <a:cxn ang="0">
                  <a:pos x="67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2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20" y="1078"/>
                </a:cxn>
                <a:cxn ang="0">
                  <a:pos x="903" y="1077"/>
                </a:cxn>
                <a:cxn ang="0">
                  <a:pos x="886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1" y="1081"/>
                </a:cxn>
                <a:cxn ang="0">
                  <a:pos x="801" y="218"/>
                </a:cxn>
                <a:cxn ang="0">
                  <a:pos x="786" y="218"/>
                </a:cxn>
                <a:cxn ang="0">
                  <a:pos x="129" y="98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/>
              <a:ahLst/>
              <a:cxnLst>
                <a:cxn ang="0">
                  <a:pos x="139" y="1003"/>
                </a:cxn>
                <a:cxn ang="0">
                  <a:pos x="794" y="1003"/>
                </a:cxn>
                <a:cxn ang="0">
                  <a:pos x="794" y="0"/>
                </a:cxn>
                <a:cxn ang="0">
                  <a:pos x="809" y="1"/>
                </a:cxn>
                <a:cxn ang="0">
                  <a:pos x="826" y="2"/>
                </a:cxn>
                <a:cxn ang="0">
                  <a:pos x="844" y="3"/>
                </a:cxn>
                <a:cxn ang="0">
                  <a:pos x="864" y="3"/>
                </a:cxn>
                <a:cxn ang="0">
                  <a:pos x="880" y="3"/>
                </a:cxn>
                <a:cxn ang="0">
                  <a:pos x="897" y="2"/>
                </a:cxn>
                <a:cxn ang="0">
                  <a:pos x="915" y="1"/>
                </a:cxn>
                <a:cxn ang="0">
                  <a:pos x="933" y="0"/>
                </a:cxn>
                <a:cxn ang="0">
                  <a:pos x="933" y="1003"/>
                </a:cxn>
                <a:cxn ang="0">
                  <a:pos x="1022" y="1003"/>
                </a:cxn>
                <a:cxn ang="0">
                  <a:pos x="1018" y="1037"/>
                </a:cxn>
                <a:cxn ang="0">
                  <a:pos x="1017" y="1065"/>
                </a:cxn>
                <a:cxn ang="0">
                  <a:pos x="1018" y="1082"/>
                </a:cxn>
                <a:cxn ang="0">
                  <a:pos x="1019" y="1116"/>
                </a:cxn>
                <a:cxn ang="0">
                  <a:pos x="1022" y="1146"/>
                </a:cxn>
                <a:cxn ang="0">
                  <a:pos x="1007" y="1146"/>
                </a:cxn>
                <a:cxn ang="0">
                  <a:pos x="1002" y="1138"/>
                </a:cxn>
                <a:cxn ang="0">
                  <a:pos x="996" y="1131"/>
                </a:cxn>
                <a:cxn ang="0">
                  <a:pos x="989" y="1124"/>
                </a:cxn>
                <a:cxn ang="0">
                  <a:pos x="982" y="1117"/>
                </a:cxn>
                <a:cxn ang="0">
                  <a:pos x="974" y="1112"/>
                </a:cxn>
                <a:cxn ang="0">
                  <a:pos x="966" y="1108"/>
                </a:cxn>
                <a:cxn ang="0">
                  <a:pos x="956" y="1104"/>
                </a:cxn>
                <a:cxn ang="0">
                  <a:pos x="947" y="1099"/>
                </a:cxn>
                <a:cxn ang="0">
                  <a:pos x="936" y="1096"/>
                </a:cxn>
                <a:cxn ang="0">
                  <a:pos x="926" y="1093"/>
                </a:cxn>
                <a:cxn ang="0">
                  <a:pos x="914" y="1091"/>
                </a:cxn>
                <a:cxn ang="0">
                  <a:pos x="901" y="1088"/>
                </a:cxn>
                <a:cxn ang="0">
                  <a:pos x="890" y="1085"/>
                </a:cxn>
                <a:cxn ang="0">
                  <a:pos x="877" y="1083"/>
                </a:cxn>
                <a:cxn ang="0">
                  <a:pos x="865" y="1083"/>
                </a:cxn>
                <a:cxn ang="0">
                  <a:pos x="854" y="1082"/>
                </a:cxn>
                <a:cxn ang="0">
                  <a:pos x="692" y="1079"/>
                </a:cxn>
                <a:cxn ang="0">
                  <a:pos x="465" y="1079"/>
                </a:cxn>
                <a:cxn ang="0">
                  <a:pos x="428" y="1079"/>
                </a:cxn>
                <a:cxn ang="0">
                  <a:pos x="392" y="1079"/>
                </a:cxn>
                <a:cxn ang="0">
                  <a:pos x="358" y="1079"/>
                </a:cxn>
                <a:cxn ang="0">
                  <a:pos x="326" y="1079"/>
                </a:cxn>
                <a:cxn ang="0">
                  <a:pos x="296" y="1080"/>
                </a:cxn>
                <a:cxn ang="0">
                  <a:pos x="268" y="1080"/>
                </a:cxn>
                <a:cxn ang="0">
                  <a:pos x="241" y="1080"/>
                </a:cxn>
                <a:cxn ang="0">
                  <a:pos x="217" y="1080"/>
                </a:cxn>
                <a:cxn ang="0">
                  <a:pos x="193" y="1080"/>
                </a:cxn>
                <a:cxn ang="0">
                  <a:pos x="168" y="1081"/>
                </a:cxn>
                <a:cxn ang="0">
                  <a:pos x="143" y="1081"/>
                </a:cxn>
                <a:cxn ang="0">
                  <a:pos x="116" y="1082"/>
                </a:cxn>
                <a:cxn ang="0">
                  <a:pos x="89" y="1082"/>
                </a:cxn>
                <a:cxn ang="0">
                  <a:pos x="60" y="1083"/>
                </a:cxn>
                <a:cxn ang="0">
                  <a:pos x="31" y="1083"/>
                </a:cxn>
                <a:cxn ang="0">
                  <a:pos x="0" y="1084"/>
                </a:cxn>
                <a:cxn ang="0">
                  <a:pos x="0" y="0"/>
                </a:cxn>
                <a:cxn ang="0">
                  <a:pos x="16" y="1"/>
                </a:cxn>
                <a:cxn ang="0">
                  <a:pos x="33" y="2"/>
                </a:cxn>
                <a:cxn ang="0">
                  <a:pos x="51" y="3"/>
                </a:cxn>
                <a:cxn ang="0">
                  <a:pos x="69" y="3"/>
                </a:cxn>
                <a:cxn ang="0">
                  <a:pos x="87" y="3"/>
                </a:cxn>
                <a:cxn ang="0">
                  <a:pos x="104" y="2"/>
                </a:cxn>
                <a:cxn ang="0">
                  <a:pos x="121" y="1"/>
                </a:cxn>
                <a:cxn ang="0">
                  <a:pos x="139" y="0"/>
                </a:cxn>
                <a:cxn ang="0">
                  <a:pos x="139" y="1003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3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8" y="1100"/>
                </a:cxn>
                <a:cxn ang="0">
                  <a:pos x="959" y="1100"/>
                </a:cxn>
                <a:cxn ang="0">
                  <a:pos x="954" y="1100"/>
                </a:cxn>
                <a:cxn ang="0">
                  <a:pos x="945" y="1099"/>
                </a:cxn>
                <a:cxn ang="0">
                  <a:pos x="920" y="1098"/>
                </a:cxn>
                <a:cxn ang="0">
                  <a:pos x="894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20" y="1057"/>
                </a:cxn>
                <a:cxn ang="0">
                  <a:pos x="805" y="1016"/>
                </a:cxn>
                <a:cxn ang="0">
                  <a:pos x="794" y="983"/>
                </a:cxn>
                <a:cxn ang="0">
                  <a:pos x="784" y="957"/>
                </a:cxn>
                <a:cxn ang="0">
                  <a:pos x="778" y="940"/>
                </a:cxn>
                <a:cxn ang="0">
                  <a:pos x="771" y="922"/>
                </a:cxn>
                <a:cxn ang="0">
                  <a:pos x="763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5" y="754"/>
                </a:cxn>
                <a:cxn ang="0">
                  <a:pos x="693" y="729"/>
                </a:cxn>
                <a:cxn ang="0">
                  <a:pos x="682" y="702"/>
                </a:cxn>
                <a:cxn ang="0">
                  <a:pos x="671" y="676"/>
                </a:cxn>
                <a:cxn ang="0">
                  <a:pos x="270" y="676"/>
                </a:cxn>
                <a:cxn ang="0">
                  <a:pos x="231" y="775"/>
                </a:cxn>
                <a:cxn ang="0">
                  <a:pos x="183" y="900"/>
                </a:cxn>
                <a:cxn ang="0">
                  <a:pos x="148" y="998"/>
                </a:cxn>
                <a:cxn ang="0">
                  <a:pos x="115" y="1103"/>
                </a:cxn>
                <a:cxn ang="0">
                  <a:pos x="90" y="1100"/>
                </a:cxn>
                <a:cxn ang="0">
                  <a:pos x="81" y="1100"/>
                </a:cxn>
                <a:cxn ang="0">
                  <a:pos x="75" y="1099"/>
                </a:cxn>
                <a:cxn ang="0">
                  <a:pos x="56" y="1098"/>
                </a:cxn>
                <a:cxn ang="0">
                  <a:pos x="39" y="1098"/>
                </a:cxn>
                <a:cxn ang="0">
                  <a:pos x="23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3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/>
              <a:ahLst/>
              <a:cxnLst>
                <a:cxn ang="0">
                  <a:pos x="509" y="937"/>
                </a:cxn>
                <a:cxn ang="0">
                  <a:pos x="164" y="535"/>
                </a:cxn>
                <a:cxn ang="0">
                  <a:pos x="160" y="531"/>
                </a:cxn>
                <a:cxn ang="0">
                  <a:pos x="154" y="528"/>
                </a:cxn>
                <a:cxn ang="0">
                  <a:pos x="149" y="527"/>
                </a:cxn>
                <a:cxn ang="0">
                  <a:pos x="143" y="526"/>
                </a:cxn>
                <a:cxn ang="0">
                  <a:pos x="142" y="527"/>
                </a:cxn>
                <a:cxn ang="0">
                  <a:pos x="141" y="527"/>
                </a:cxn>
                <a:cxn ang="0">
                  <a:pos x="138" y="528"/>
                </a:cxn>
                <a:cxn ang="0">
                  <a:pos x="137" y="531"/>
                </a:cxn>
                <a:cxn ang="0">
                  <a:pos x="137" y="1081"/>
                </a:cxn>
                <a:cxn ang="0">
                  <a:pos x="110" y="1078"/>
                </a:cxn>
                <a:cxn ang="0">
                  <a:pos x="98" y="1078"/>
                </a:cxn>
                <a:cxn ang="0">
                  <a:pos x="90" y="1077"/>
                </a:cxn>
                <a:cxn ang="0">
                  <a:pos x="69" y="1076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39" y="4"/>
                </a:cxn>
                <a:cxn ang="0">
                  <a:pos x="69" y="5"/>
                </a:cxn>
                <a:cxn ang="0">
                  <a:pos x="95" y="4"/>
                </a:cxn>
                <a:cxn ang="0">
                  <a:pos x="137" y="0"/>
                </a:cxn>
                <a:cxn ang="0">
                  <a:pos x="137" y="489"/>
                </a:cxn>
                <a:cxn ang="0">
                  <a:pos x="142" y="491"/>
                </a:cxn>
                <a:cxn ang="0">
                  <a:pos x="145" y="492"/>
                </a:cxn>
                <a:cxn ang="0">
                  <a:pos x="151" y="491"/>
                </a:cxn>
                <a:cxn ang="0">
                  <a:pos x="160" y="489"/>
                </a:cxn>
                <a:cxn ang="0">
                  <a:pos x="168" y="485"/>
                </a:cxn>
                <a:cxn ang="0">
                  <a:pos x="178" y="480"/>
                </a:cxn>
                <a:cxn ang="0">
                  <a:pos x="184" y="473"/>
                </a:cxn>
                <a:cxn ang="0">
                  <a:pos x="192" y="467"/>
                </a:cxn>
                <a:cxn ang="0">
                  <a:pos x="201" y="459"/>
                </a:cxn>
                <a:cxn ang="0">
                  <a:pos x="210" y="451"/>
                </a:cxn>
                <a:cxn ang="0">
                  <a:pos x="221" y="440"/>
                </a:cxn>
                <a:cxn ang="0">
                  <a:pos x="234" y="430"/>
                </a:cxn>
                <a:cxn ang="0">
                  <a:pos x="247" y="417"/>
                </a:cxn>
                <a:cxn ang="0">
                  <a:pos x="261" y="402"/>
                </a:cxn>
                <a:cxn ang="0">
                  <a:pos x="650" y="0"/>
                </a:cxn>
                <a:cxn ang="0">
                  <a:pos x="685" y="4"/>
                </a:cxn>
                <a:cxn ang="0">
                  <a:pos x="712" y="5"/>
                </a:cxn>
                <a:cxn ang="0">
                  <a:pos x="736" y="4"/>
                </a:cxn>
                <a:cxn ang="0">
                  <a:pos x="773" y="0"/>
                </a:cxn>
                <a:cxn ang="0">
                  <a:pos x="416" y="346"/>
                </a:cxn>
                <a:cxn ang="0">
                  <a:pos x="283" y="481"/>
                </a:cxn>
                <a:cxn ang="0">
                  <a:pos x="414" y="632"/>
                </a:cxn>
                <a:cxn ang="0">
                  <a:pos x="569" y="803"/>
                </a:cxn>
                <a:cxn ang="0">
                  <a:pos x="665" y="916"/>
                </a:cxn>
                <a:cxn ang="0">
                  <a:pos x="791" y="1074"/>
                </a:cxn>
                <a:cxn ang="0">
                  <a:pos x="791" y="1081"/>
                </a:cxn>
                <a:cxn ang="0">
                  <a:pos x="758" y="1078"/>
                </a:cxn>
                <a:cxn ang="0">
                  <a:pos x="748" y="1078"/>
                </a:cxn>
                <a:cxn ang="0">
                  <a:pos x="741" y="1078"/>
                </a:cxn>
                <a:cxn ang="0">
                  <a:pos x="733" y="1077"/>
                </a:cxn>
                <a:cxn ang="0">
                  <a:pos x="706" y="1076"/>
                </a:cxn>
                <a:cxn ang="0">
                  <a:pos x="665" y="1077"/>
                </a:cxn>
                <a:cxn ang="0">
                  <a:pos x="618" y="1081"/>
                </a:cxn>
                <a:cxn ang="0">
                  <a:pos x="588" y="1039"/>
                </a:cxn>
                <a:cxn ang="0">
                  <a:pos x="560" y="1002"/>
                </a:cxn>
                <a:cxn ang="0">
                  <a:pos x="534" y="968"/>
                </a:cxn>
                <a:cxn ang="0">
                  <a:pos x="509" y="937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8" y="985"/>
                </a:cxn>
                <a:cxn ang="0">
                  <a:pos x="105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4" y="4"/>
                </a:cxn>
                <a:cxn ang="0">
                  <a:pos x="45" y="5"/>
                </a:cxn>
                <a:cxn ang="0">
                  <a:pos x="68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1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3" y="1077"/>
                </a:cxn>
                <a:cxn ang="0">
                  <a:pos x="887" y="1076"/>
                </a:cxn>
                <a:cxn ang="0">
                  <a:pos x="871" y="1076"/>
                </a:cxn>
                <a:cxn ang="0">
                  <a:pos x="858" y="1076"/>
                </a:cxn>
                <a:cxn ang="0">
                  <a:pos x="842" y="1077"/>
                </a:cxn>
                <a:cxn ang="0">
                  <a:pos x="823" y="1078"/>
                </a:cxn>
                <a:cxn ang="0">
                  <a:pos x="802" y="1081"/>
                </a:cxn>
                <a:cxn ang="0">
                  <a:pos x="802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/>
              <a:ahLst/>
              <a:cxnLst>
                <a:cxn ang="0">
                  <a:pos x="494" y="139"/>
                </a:cxn>
                <a:cxn ang="0">
                  <a:pos x="390" y="165"/>
                </a:cxn>
                <a:cxn ang="0">
                  <a:pos x="303" y="213"/>
                </a:cxn>
                <a:cxn ang="0">
                  <a:pos x="239" y="277"/>
                </a:cxn>
                <a:cxn ang="0">
                  <a:pos x="191" y="358"/>
                </a:cxn>
                <a:cxn ang="0">
                  <a:pos x="161" y="452"/>
                </a:cxn>
                <a:cxn ang="0">
                  <a:pos x="155" y="560"/>
                </a:cxn>
                <a:cxn ang="0">
                  <a:pos x="184" y="688"/>
                </a:cxn>
                <a:cxn ang="0">
                  <a:pos x="249" y="797"/>
                </a:cxn>
                <a:cxn ang="0">
                  <a:pos x="350" y="878"/>
                </a:cxn>
                <a:cxn ang="0">
                  <a:pos x="478" y="922"/>
                </a:cxn>
                <a:cxn ang="0">
                  <a:pos x="565" y="0"/>
                </a:cxn>
                <a:cxn ang="0">
                  <a:pos x="654" y="5"/>
                </a:cxn>
                <a:cxn ang="0">
                  <a:pos x="746" y="84"/>
                </a:cxn>
                <a:cxn ang="0">
                  <a:pos x="938" y="116"/>
                </a:cxn>
                <a:cxn ang="0">
                  <a:pos x="1035" y="156"/>
                </a:cxn>
                <a:cxn ang="0">
                  <a:pos x="1118" y="209"/>
                </a:cxn>
                <a:cxn ang="0">
                  <a:pos x="1173" y="263"/>
                </a:cxn>
                <a:cxn ang="0">
                  <a:pos x="1229" y="352"/>
                </a:cxn>
                <a:cxn ang="0">
                  <a:pos x="1255" y="423"/>
                </a:cxn>
                <a:cxn ang="0">
                  <a:pos x="1267" y="501"/>
                </a:cxn>
                <a:cxn ang="0">
                  <a:pos x="1263" y="602"/>
                </a:cxn>
                <a:cxn ang="0">
                  <a:pos x="1230" y="710"/>
                </a:cxn>
                <a:cxn ang="0">
                  <a:pos x="1169" y="805"/>
                </a:cxn>
                <a:cxn ang="0">
                  <a:pos x="1081" y="886"/>
                </a:cxn>
                <a:cxn ang="0">
                  <a:pos x="965" y="945"/>
                </a:cxn>
                <a:cxn ang="0">
                  <a:pos x="828" y="978"/>
                </a:cxn>
                <a:cxn ang="0">
                  <a:pos x="703" y="1081"/>
                </a:cxn>
                <a:cxn ang="0">
                  <a:pos x="612" y="1076"/>
                </a:cxn>
                <a:cxn ang="0">
                  <a:pos x="521" y="986"/>
                </a:cxn>
                <a:cxn ang="0">
                  <a:pos x="365" y="965"/>
                </a:cxn>
                <a:cxn ang="0">
                  <a:pos x="279" y="935"/>
                </a:cxn>
                <a:cxn ang="0">
                  <a:pos x="175" y="877"/>
                </a:cxn>
                <a:cxn ang="0">
                  <a:pos x="116" y="825"/>
                </a:cxn>
                <a:cxn ang="0">
                  <a:pos x="67" y="764"/>
                </a:cxn>
                <a:cxn ang="0">
                  <a:pos x="32" y="696"/>
                </a:cxn>
                <a:cxn ang="0">
                  <a:pos x="10" y="625"/>
                </a:cxn>
                <a:cxn ang="0">
                  <a:pos x="1" y="501"/>
                </a:cxn>
                <a:cxn ang="0">
                  <a:pos x="16" y="410"/>
                </a:cxn>
                <a:cxn ang="0">
                  <a:pos x="44" y="339"/>
                </a:cxn>
                <a:cxn ang="0">
                  <a:pos x="84" y="276"/>
                </a:cxn>
                <a:cxn ang="0">
                  <a:pos x="136" y="220"/>
                </a:cxn>
                <a:cxn ang="0">
                  <a:pos x="201" y="173"/>
                </a:cxn>
                <a:cxn ang="0">
                  <a:pos x="310" y="121"/>
                </a:cxn>
                <a:cxn ang="0">
                  <a:pos x="479" y="87"/>
                </a:cxn>
                <a:cxn ang="0">
                  <a:pos x="1112" y="493"/>
                </a:cxn>
                <a:cxn ang="0">
                  <a:pos x="1092" y="399"/>
                </a:cxn>
                <a:cxn ang="0">
                  <a:pos x="1052" y="313"/>
                </a:cxn>
                <a:cxn ang="0">
                  <a:pos x="993" y="241"/>
                </a:cxn>
                <a:cxn ang="0">
                  <a:pos x="913" y="185"/>
                </a:cxn>
                <a:cxn ang="0">
                  <a:pos x="816" y="147"/>
                </a:cxn>
                <a:cxn ang="0">
                  <a:pos x="703" y="136"/>
                </a:cxn>
                <a:cxn ang="0">
                  <a:pos x="817" y="917"/>
                </a:cxn>
                <a:cxn ang="0">
                  <a:pos x="940" y="864"/>
                </a:cxn>
                <a:cxn ang="0">
                  <a:pos x="1033" y="778"/>
                </a:cxn>
                <a:cxn ang="0">
                  <a:pos x="1092" y="664"/>
                </a:cxn>
                <a:cxn ang="0">
                  <a:pos x="1113" y="53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/>
              <a:ahLst/>
              <a:cxnLst>
                <a:cxn ang="0">
                  <a:pos x="139" y="826"/>
                </a:cxn>
                <a:cxn ang="0">
                  <a:pos x="156" y="826"/>
                </a:cxn>
                <a:cxn ang="0">
                  <a:pos x="873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1" y="1078"/>
                </a:cxn>
                <a:cxn ang="0">
                  <a:pos x="903" y="1077"/>
                </a:cxn>
                <a:cxn ang="0">
                  <a:pos x="888" y="1076"/>
                </a:cxn>
                <a:cxn ang="0">
                  <a:pos x="873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  <a:cxn ang="0">
                  <a:pos x="130" y="985"/>
                </a:cxn>
                <a:cxn ang="0">
                  <a:pos x="106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9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9" y="0"/>
                </a:cxn>
                <a:cxn ang="0">
                  <a:pos x="139" y="826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/>
              <a:ahLst/>
              <a:cxnLst>
                <a:cxn ang="0">
                  <a:pos x="251" y="523"/>
                </a:cxn>
                <a:cxn ang="0">
                  <a:pos x="277" y="466"/>
                </a:cxn>
                <a:cxn ang="0">
                  <a:pos x="302" y="407"/>
                </a:cxn>
                <a:cxn ang="0">
                  <a:pos x="329" y="346"/>
                </a:cxn>
                <a:cxn ang="0">
                  <a:pos x="366" y="260"/>
                </a:cxn>
                <a:cxn ang="0">
                  <a:pos x="405" y="164"/>
                </a:cxn>
                <a:cxn ang="0">
                  <a:pos x="437" y="86"/>
                </a:cxn>
                <a:cxn ang="0">
                  <a:pos x="460" y="24"/>
                </a:cxn>
                <a:cxn ang="0">
                  <a:pos x="543" y="0"/>
                </a:cxn>
                <a:cxn ang="0">
                  <a:pos x="863" y="773"/>
                </a:cxn>
                <a:cxn ang="0">
                  <a:pos x="912" y="888"/>
                </a:cxn>
                <a:cxn ang="0">
                  <a:pos x="952" y="977"/>
                </a:cxn>
                <a:cxn ang="0">
                  <a:pos x="980" y="1042"/>
                </a:cxn>
                <a:cxn ang="0">
                  <a:pos x="1000" y="1081"/>
                </a:cxn>
                <a:cxn ang="0">
                  <a:pos x="950" y="1077"/>
                </a:cxn>
                <a:cxn ang="0">
                  <a:pos x="944" y="1076"/>
                </a:cxn>
                <a:cxn ang="0">
                  <a:pos x="897" y="1077"/>
                </a:cxn>
                <a:cxn ang="0">
                  <a:pos x="846" y="1081"/>
                </a:cxn>
                <a:cxn ang="0">
                  <a:pos x="667" y="624"/>
                </a:cxn>
                <a:cxn ang="0">
                  <a:pos x="490" y="173"/>
                </a:cxn>
                <a:cxn ang="0">
                  <a:pos x="472" y="182"/>
                </a:cxn>
                <a:cxn ang="0">
                  <a:pos x="444" y="244"/>
                </a:cxn>
                <a:cxn ang="0">
                  <a:pos x="409" y="327"/>
                </a:cxn>
                <a:cxn ang="0">
                  <a:pos x="385" y="383"/>
                </a:cxn>
                <a:cxn ang="0">
                  <a:pos x="361" y="439"/>
                </a:cxn>
                <a:cxn ang="0">
                  <a:pos x="338" y="492"/>
                </a:cxn>
                <a:cxn ang="0">
                  <a:pos x="312" y="554"/>
                </a:cxn>
                <a:cxn ang="0">
                  <a:pos x="283" y="625"/>
                </a:cxn>
                <a:cxn ang="0">
                  <a:pos x="254" y="697"/>
                </a:cxn>
                <a:cxn ang="0">
                  <a:pos x="226" y="769"/>
                </a:cxn>
                <a:cxn ang="0">
                  <a:pos x="199" y="842"/>
                </a:cxn>
                <a:cxn ang="0">
                  <a:pos x="174" y="912"/>
                </a:cxn>
                <a:cxn ang="0">
                  <a:pos x="150" y="980"/>
                </a:cxn>
                <a:cxn ang="0">
                  <a:pos x="126" y="1047"/>
                </a:cxn>
                <a:cxn ang="0">
                  <a:pos x="84" y="1077"/>
                </a:cxn>
                <a:cxn ang="0">
                  <a:pos x="39" y="1077"/>
                </a:cxn>
                <a:cxn ang="0">
                  <a:pos x="0" y="1081"/>
                </a:cxn>
                <a:cxn ang="0">
                  <a:pos x="145" y="763"/>
                </a:cxn>
                <a:cxn ang="0">
                  <a:pos x="172" y="705"/>
                </a:cxn>
                <a:cxn ang="0">
                  <a:pos x="198" y="644"/>
                </a:cxn>
                <a:cxn ang="0">
                  <a:pos x="226" y="583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2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6" y="1100"/>
                </a:cxn>
                <a:cxn ang="0">
                  <a:pos x="957" y="1100"/>
                </a:cxn>
                <a:cxn ang="0">
                  <a:pos x="952" y="1100"/>
                </a:cxn>
                <a:cxn ang="0">
                  <a:pos x="945" y="1099"/>
                </a:cxn>
                <a:cxn ang="0">
                  <a:pos x="918" y="1098"/>
                </a:cxn>
                <a:cxn ang="0">
                  <a:pos x="893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19" y="1057"/>
                </a:cxn>
                <a:cxn ang="0">
                  <a:pos x="805" y="1016"/>
                </a:cxn>
                <a:cxn ang="0">
                  <a:pos x="793" y="983"/>
                </a:cxn>
                <a:cxn ang="0">
                  <a:pos x="784" y="957"/>
                </a:cxn>
                <a:cxn ang="0">
                  <a:pos x="777" y="940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3" y="754"/>
                </a:cxn>
                <a:cxn ang="0">
                  <a:pos x="693" y="729"/>
                </a:cxn>
                <a:cxn ang="0">
                  <a:pos x="681" y="702"/>
                </a:cxn>
                <a:cxn ang="0">
                  <a:pos x="670" y="676"/>
                </a:cxn>
                <a:cxn ang="0">
                  <a:pos x="269" y="676"/>
                </a:cxn>
                <a:cxn ang="0">
                  <a:pos x="230" y="775"/>
                </a:cxn>
                <a:cxn ang="0">
                  <a:pos x="183" y="900"/>
                </a:cxn>
                <a:cxn ang="0">
                  <a:pos x="147" y="998"/>
                </a:cxn>
                <a:cxn ang="0">
                  <a:pos x="113" y="1103"/>
                </a:cxn>
                <a:cxn ang="0">
                  <a:pos x="89" y="1100"/>
                </a:cxn>
                <a:cxn ang="0">
                  <a:pos x="79" y="1100"/>
                </a:cxn>
                <a:cxn ang="0">
                  <a:pos x="73" y="1099"/>
                </a:cxn>
                <a:cxn ang="0">
                  <a:pos x="54" y="1098"/>
                </a:cxn>
                <a:cxn ang="0">
                  <a:pos x="37" y="1098"/>
                </a:cxn>
                <a:cxn ang="0">
                  <a:pos x="22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1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/>
              <a:ahLst/>
              <a:cxnLst>
                <a:cxn ang="0">
                  <a:pos x="288" y="472"/>
                </a:cxn>
                <a:cxn ang="0">
                  <a:pos x="386" y="452"/>
                </a:cxn>
                <a:cxn ang="0">
                  <a:pos x="448" y="421"/>
                </a:cxn>
                <a:cxn ang="0">
                  <a:pos x="489" y="380"/>
                </a:cxn>
                <a:cxn ang="0">
                  <a:pos x="517" y="327"/>
                </a:cxn>
                <a:cxn ang="0">
                  <a:pos x="530" y="267"/>
                </a:cxn>
                <a:cxn ang="0">
                  <a:pos x="526" y="203"/>
                </a:cxn>
                <a:cxn ang="0">
                  <a:pos x="505" y="148"/>
                </a:cxn>
                <a:cxn ang="0">
                  <a:pos x="471" y="108"/>
                </a:cxn>
                <a:cxn ang="0">
                  <a:pos x="423" y="82"/>
                </a:cxn>
                <a:cxn ang="0">
                  <a:pos x="359" y="66"/>
                </a:cxn>
                <a:cxn ang="0">
                  <a:pos x="283" y="60"/>
                </a:cxn>
                <a:cxn ang="0">
                  <a:pos x="195" y="475"/>
                </a:cxn>
                <a:cxn ang="0">
                  <a:pos x="0" y="0"/>
                </a:cxn>
                <a:cxn ang="0">
                  <a:pos x="398" y="3"/>
                </a:cxn>
                <a:cxn ang="0">
                  <a:pos x="491" y="17"/>
                </a:cxn>
                <a:cxn ang="0">
                  <a:pos x="564" y="41"/>
                </a:cxn>
                <a:cxn ang="0">
                  <a:pos x="618" y="78"/>
                </a:cxn>
                <a:cxn ang="0">
                  <a:pos x="653" y="131"/>
                </a:cxn>
                <a:cxn ang="0">
                  <a:pos x="667" y="199"/>
                </a:cxn>
                <a:cxn ang="0">
                  <a:pos x="665" y="258"/>
                </a:cxn>
                <a:cxn ang="0">
                  <a:pos x="654" y="306"/>
                </a:cxn>
                <a:cxn ang="0">
                  <a:pos x="621" y="370"/>
                </a:cxn>
                <a:cxn ang="0">
                  <a:pos x="581" y="416"/>
                </a:cxn>
                <a:cxn ang="0">
                  <a:pos x="497" y="470"/>
                </a:cxn>
                <a:cxn ang="0">
                  <a:pos x="430" y="499"/>
                </a:cxn>
                <a:cxn ang="0">
                  <a:pos x="478" y="504"/>
                </a:cxn>
                <a:cxn ang="0">
                  <a:pos x="532" y="519"/>
                </a:cxn>
                <a:cxn ang="0">
                  <a:pos x="580" y="538"/>
                </a:cxn>
                <a:cxn ang="0">
                  <a:pos x="622" y="566"/>
                </a:cxn>
                <a:cxn ang="0">
                  <a:pos x="658" y="600"/>
                </a:cxn>
                <a:cxn ang="0">
                  <a:pos x="687" y="644"/>
                </a:cxn>
                <a:cxn ang="0">
                  <a:pos x="705" y="699"/>
                </a:cxn>
                <a:cxn ang="0">
                  <a:pos x="708" y="767"/>
                </a:cxn>
                <a:cxn ang="0">
                  <a:pos x="694" y="845"/>
                </a:cxn>
                <a:cxn ang="0">
                  <a:pos x="663" y="914"/>
                </a:cxn>
                <a:cxn ang="0">
                  <a:pos x="613" y="973"/>
                </a:cxn>
                <a:cxn ang="0">
                  <a:pos x="555" y="1020"/>
                </a:cxn>
                <a:cxn ang="0">
                  <a:pos x="510" y="1042"/>
                </a:cxn>
                <a:cxn ang="0">
                  <a:pos x="443" y="1061"/>
                </a:cxn>
                <a:cxn ang="0">
                  <a:pos x="234" y="536"/>
                </a:cxn>
                <a:cxn ang="0">
                  <a:pos x="315" y="1018"/>
                </a:cxn>
                <a:cxn ang="0">
                  <a:pos x="386" y="1006"/>
                </a:cxn>
                <a:cxn ang="0">
                  <a:pos x="447" y="980"/>
                </a:cxn>
                <a:cxn ang="0">
                  <a:pos x="498" y="938"/>
                </a:cxn>
                <a:cxn ang="0">
                  <a:pos x="534" y="884"/>
                </a:cxn>
                <a:cxn ang="0">
                  <a:pos x="555" y="824"/>
                </a:cxn>
                <a:cxn ang="0">
                  <a:pos x="559" y="751"/>
                </a:cxn>
                <a:cxn ang="0">
                  <a:pos x="545" y="676"/>
                </a:cxn>
                <a:cxn ang="0">
                  <a:pos x="510" y="620"/>
                </a:cxn>
                <a:cxn ang="0">
                  <a:pos x="458" y="578"/>
                </a:cxn>
                <a:cxn ang="0">
                  <a:pos x="389" y="553"/>
                </a:cxn>
                <a:cxn ang="0">
                  <a:pos x="306" y="539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3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/>
              <a:ahLst/>
              <a:cxnLst>
                <a:cxn ang="0">
                  <a:pos x="0" y="1081"/>
                </a:cxn>
                <a:cxn ang="0">
                  <a:pos x="0" y="0"/>
                </a:cxn>
                <a:cxn ang="0">
                  <a:pos x="40" y="4"/>
                </a:cxn>
                <a:cxn ang="0">
                  <a:pos x="70" y="5"/>
                </a:cxn>
                <a:cxn ang="0">
                  <a:pos x="98" y="4"/>
                </a:cxn>
                <a:cxn ang="0">
                  <a:pos x="140" y="0"/>
                </a:cxn>
                <a:cxn ang="0">
                  <a:pos x="140" y="489"/>
                </a:cxn>
                <a:cxn ang="0">
                  <a:pos x="144" y="491"/>
                </a:cxn>
                <a:cxn ang="0">
                  <a:pos x="147" y="492"/>
                </a:cxn>
                <a:cxn ang="0">
                  <a:pos x="154" y="491"/>
                </a:cxn>
                <a:cxn ang="0">
                  <a:pos x="161" y="489"/>
                </a:cxn>
                <a:cxn ang="0">
                  <a:pos x="170" y="485"/>
                </a:cxn>
                <a:cxn ang="0">
                  <a:pos x="179" y="480"/>
                </a:cxn>
                <a:cxn ang="0">
                  <a:pos x="187" y="473"/>
                </a:cxn>
                <a:cxn ang="0">
                  <a:pos x="194" y="467"/>
                </a:cxn>
                <a:cxn ang="0">
                  <a:pos x="203" y="459"/>
                </a:cxn>
                <a:cxn ang="0">
                  <a:pos x="213" y="451"/>
                </a:cxn>
                <a:cxn ang="0">
                  <a:pos x="224" y="440"/>
                </a:cxn>
                <a:cxn ang="0">
                  <a:pos x="235" y="430"/>
                </a:cxn>
                <a:cxn ang="0">
                  <a:pos x="248" y="417"/>
                </a:cxn>
                <a:cxn ang="0">
                  <a:pos x="263" y="402"/>
                </a:cxn>
                <a:cxn ang="0">
                  <a:pos x="651" y="0"/>
                </a:cxn>
                <a:cxn ang="0">
                  <a:pos x="685" y="4"/>
                </a:cxn>
                <a:cxn ang="0">
                  <a:pos x="714" y="5"/>
                </a:cxn>
                <a:cxn ang="0">
                  <a:pos x="738" y="4"/>
                </a:cxn>
                <a:cxn ang="0">
                  <a:pos x="774" y="0"/>
                </a:cxn>
                <a:cxn ang="0">
                  <a:pos x="417" y="346"/>
                </a:cxn>
                <a:cxn ang="0">
                  <a:pos x="283" y="481"/>
                </a:cxn>
                <a:cxn ang="0">
                  <a:pos x="416" y="632"/>
                </a:cxn>
                <a:cxn ang="0">
                  <a:pos x="569" y="803"/>
                </a:cxn>
                <a:cxn ang="0">
                  <a:pos x="666" y="916"/>
                </a:cxn>
                <a:cxn ang="0">
                  <a:pos x="794" y="1074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3" y="1078"/>
                </a:cxn>
                <a:cxn ang="0">
                  <a:pos x="734" y="1077"/>
                </a:cxn>
                <a:cxn ang="0">
                  <a:pos x="708" y="1076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2" y="1002"/>
                </a:cxn>
                <a:cxn ang="0">
                  <a:pos x="535" y="968"/>
                </a:cxn>
                <a:cxn ang="0">
                  <a:pos x="511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6" y="528"/>
                </a:cxn>
                <a:cxn ang="0">
                  <a:pos x="150" y="527"/>
                </a:cxn>
                <a:cxn ang="0">
                  <a:pos x="144" y="526"/>
                </a:cxn>
                <a:cxn ang="0">
                  <a:pos x="143" y="527"/>
                </a:cxn>
                <a:cxn ang="0">
                  <a:pos x="141" y="527"/>
                </a:cxn>
                <a:cxn ang="0">
                  <a:pos x="141" y="528"/>
                </a:cxn>
                <a:cxn ang="0">
                  <a:pos x="140" y="531"/>
                </a:cxn>
                <a:cxn ang="0">
                  <a:pos x="140" y="1081"/>
                </a:cxn>
                <a:cxn ang="0">
                  <a:pos x="112" y="1078"/>
                </a:cxn>
                <a:cxn ang="0">
                  <a:pos x="100" y="1078"/>
                </a:cxn>
                <a:cxn ang="0">
                  <a:pos x="91" y="1077"/>
                </a:cxn>
                <a:cxn ang="0">
                  <a:pos x="70" y="1076"/>
                </a:cxn>
                <a:cxn ang="0">
                  <a:pos x="38" y="1077"/>
                </a:cxn>
                <a:cxn ang="0">
                  <a:pos x="0" y="1081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/>
              <a:ahLst/>
              <a:cxnLst>
                <a:cxn ang="0">
                  <a:pos x="345" y="78"/>
                </a:cxn>
                <a:cxn ang="0">
                  <a:pos x="384" y="75"/>
                </a:cxn>
                <a:cxn ang="0">
                  <a:pos x="423" y="71"/>
                </a:cxn>
                <a:cxn ang="0">
                  <a:pos x="461" y="63"/>
                </a:cxn>
                <a:cxn ang="0">
                  <a:pos x="497" y="53"/>
                </a:cxn>
                <a:cxn ang="0">
                  <a:pos x="532" y="41"/>
                </a:cxn>
                <a:cxn ang="0">
                  <a:pos x="564" y="26"/>
                </a:cxn>
                <a:cxn ang="0">
                  <a:pos x="597" y="9"/>
                </a:cxn>
                <a:cxn ang="0">
                  <a:pos x="649" y="62"/>
                </a:cxn>
                <a:cxn ang="0">
                  <a:pos x="613" y="84"/>
                </a:cxn>
                <a:cxn ang="0">
                  <a:pos x="576" y="102"/>
                </a:cxn>
                <a:cxn ang="0">
                  <a:pos x="537" y="117"/>
                </a:cxn>
                <a:cxn ang="0">
                  <a:pos x="496" y="129"/>
                </a:cxn>
                <a:cxn ang="0">
                  <a:pos x="453" y="140"/>
                </a:cxn>
                <a:cxn ang="0">
                  <a:pos x="411" y="147"/>
                </a:cxn>
                <a:cxn ang="0">
                  <a:pos x="368" y="153"/>
                </a:cxn>
                <a:cxn ang="0">
                  <a:pos x="325" y="154"/>
                </a:cxn>
                <a:cxn ang="0">
                  <a:pos x="282" y="153"/>
                </a:cxn>
                <a:cxn ang="0">
                  <a:pos x="240" y="148"/>
                </a:cxn>
                <a:cxn ang="0">
                  <a:pos x="199" y="141"/>
                </a:cxn>
                <a:cxn ang="0">
                  <a:pos x="158" y="131"/>
                </a:cxn>
                <a:cxn ang="0">
                  <a:pos x="117" y="119"/>
                </a:cxn>
                <a:cxn ang="0">
                  <a:pos x="77" y="104"/>
                </a:cxn>
                <a:cxn ang="0">
                  <a:pos x="38" y="86"/>
                </a:cxn>
                <a:cxn ang="0">
                  <a:pos x="0" y="65"/>
                </a:cxn>
                <a:cxn ang="0">
                  <a:pos x="56" y="9"/>
                </a:cxn>
                <a:cxn ang="0">
                  <a:pos x="88" y="26"/>
                </a:cxn>
                <a:cxn ang="0">
                  <a:pos x="119" y="41"/>
                </a:cxn>
                <a:cxn ang="0">
                  <a:pos x="154" y="53"/>
                </a:cxn>
                <a:cxn ang="0">
                  <a:pos x="189" y="63"/>
                </a:cxn>
                <a:cxn ang="0">
                  <a:pos x="226" y="71"/>
                </a:cxn>
                <a:cxn ang="0">
                  <a:pos x="265" y="75"/>
                </a:cxn>
                <a:cxn ang="0">
                  <a:pos x="305" y="78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/>
              <a:ahLst/>
              <a:cxnLst>
                <a:cxn ang="0">
                  <a:pos x="941" y="0"/>
                </a:cxn>
                <a:cxn ang="0">
                  <a:pos x="941" y="1080"/>
                </a:cxn>
                <a:cxn ang="0">
                  <a:pos x="922" y="1077"/>
                </a:cxn>
                <a:cxn ang="0">
                  <a:pos x="904" y="1075"/>
                </a:cxn>
                <a:cxn ang="0">
                  <a:pos x="888" y="1075"/>
                </a:cxn>
                <a:cxn ang="0">
                  <a:pos x="873" y="1074"/>
                </a:cxn>
                <a:cxn ang="0">
                  <a:pos x="860" y="1075"/>
                </a:cxn>
                <a:cxn ang="0">
                  <a:pos x="843" y="1075"/>
                </a:cxn>
                <a:cxn ang="0">
                  <a:pos x="824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7" y="218"/>
                </a:cxn>
                <a:cxn ang="0">
                  <a:pos x="549" y="495"/>
                </a:cxn>
                <a:cxn ang="0">
                  <a:pos x="219" y="880"/>
                </a:cxn>
                <a:cxn ang="0">
                  <a:pos x="48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30" y="3"/>
                </a:cxn>
                <a:cxn ang="0">
                  <a:pos x="48" y="3"/>
                </a:cxn>
                <a:cxn ang="0">
                  <a:pos x="70" y="3"/>
                </a:cxn>
                <a:cxn ang="0">
                  <a:pos x="91" y="3"/>
                </a:cxn>
                <a:cxn ang="0">
                  <a:pos x="110" y="3"/>
                </a:cxn>
                <a:cxn ang="0">
                  <a:pos x="126" y="1"/>
                </a:cxn>
                <a:cxn ang="0">
                  <a:pos x="139" y="0"/>
                </a:cxn>
                <a:cxn ang="0">
                  <a:pos x="139" y="824"/>
                </a:cxn>
                <a:cxn ang="0">
                  <a:pos x="155" y="823"/>
                </a:cxn>
                <a:cxn ang="0">
                  <a:pos x="873" y="0"/>
                </a:cxn>
                <a:cxn ang="0">
                  <a:pos x="941" y="0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/>
              <a:ahLst/>
              <a:cxnLst>
                <a:cxn ang="0">
                  <a:pos x="153" y="824"/>
                </a:cxn>
                <a:cxn ang="0">
                  <a:pos x="870" y="0"/>
                </a:cxn>
                <a:cxn ang="0">
                  <a:pos x="939" y="0"/>
                </a:cxn>
                <a:cxn ang="0">
                  <a:pos x="939" y="1080"/>
                </a:cxn>
                <a:cxn ang="0">
                  <a:pos x="920" y="1077"/>
                </a:cxn>
                <a:cxn ang="0">
                  <a:pos x="901" y="1075"/>
                </a:cxn>
                <a:cxn ang="0">
                  <a:pos x="885" y="1075"/>
                </a:cxn>
                <a:cxn ang="0">
                  <a:pos x="870" y="1074"/>
                </a:cxn>
                <a:cxn ang="0">
                  <a:pos x="858" y="1075"/>
                </a:cxn>
                <a:cxn ang="0">
                  <a:pos x="842" y="1075"/>
                </a:cxn>
                <a:cxn ang="0">
                  <a:pos x="823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6" y="218"/>
                </a:cxn>
                <a:cxn ang="0">
                  <a:pos x="128" y="984"/>
                </a:cxn>
                <a:cxn ang="0">
                  <a:pos x="103" y="1011"/>
                </a:cxn>
                <a:cxn ang="0">
                  <a:pos x="82" y="1035"/>
                </a:cxn>
                <a:cxn ang="0">
                  <a:pos x="63" y="1058"/>
                </a:cxn>
                <a:cxn ang="0">
                  <a:pos x="47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0" y="1"/>
                </a:cxn>
                <a:cxn ang="0">
                  <a:pos x="24" y="3"/>
                </a:cxn>
                <a:cxn ang="0">
                  <a:pos x="43" y="3"/>
                </a:cxn>
                <a:cxn ang="0">
                  <a:pos x="67" y="3"/>
                </a:cxn>
                <a:cxn ang="0">
                  <a:pos x="137" y="0"/>
                </a:cxn>
                <a:cxn ang="0">
                  <a:pos x="137" y="824"/>
                </a:cxn>
                <a:cxn ang="0">
                  <a:pos x="153" y="824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/>
              <a:ahLst/>
              <a:cxnLst>
                <a:cxn ang="0">
                  <a:pos x="138" y="530"/>
                </a:cxn>
                <a:cxn ang="0">
                  <a:pos x="138" y="1081"/>
                </a:cxn>
                <a:cxn ang="0">
                  <a:pos x="111" y="1078"/>
                </a:cxn>
                <a:cxn ang="0">
                  <a:pos x="98" y="1077"/>
                </a:cxn>
                <a:cxn ang="0">
                  <a:pos x="91" y="1077"/>
                </a:cxn>
                <a:cxn ang="0">
                  <a:pos x="69" y="1075"/>
                </a:cxn>
                <a:cxn ang="0">
                  <a:pos x="38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40" y="3"/>
                </a:cxn>
                <a:cxn ang="0">
                  <a:pos x="69" y="4"/>
                </a:cxn>
                <a:cxn ang="0">
                  <a:pos x="96" y="3"/>
                </a:cxn>
                <a:cxn ang="0">
                  <a:pos x="138" y="1"/>
                </a:cxn>
                <a:cxn ang="0">
                  <a:pos x="138" y="488"/>
                </a:cxn>
                <a:cxn ang="0">
                  <a:pos x="143" y="490"/>
                </a:cxn>
                <a:cxn ang="0">
                  <a:pos x="146" y="491"/>
                </a:cxn>
                <a:cxn ang="0">
                  <a:pos x="153" y="490"/>
                </a:cxn>
                <a:cxn ang="0">
                  <a:pos x="161" y="488"/>
                </a:cxn>
                <a:cxn ang="0">
                  <a:pos x="169" y="484"/>
                </a:cxn>
                <a:cxn ang="0">
                  <a:pos x="179" y="479"/>
                </a:cxn>
                <a:cxn ang="0">
                  <a:pos x="185" y="473"/>
                </a:cxn>
                <a:cxn ang="0">
                  <a:pos x="193" y="466"/>
                </a:cxn>
                <a:cxn ang="0">
                  <a:pos x="203" y="459"/>
                </a:cxn>
                <a:cxn ang="0">
                  <a:pos x="213" y="450"/>
                </a:cxn>
                <a:cxn ang="0">
                  <a:pos x="223" y="440"/>
                </a:cxn>
                <a:cxn ang="0">
                  <a:pos x="235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0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8" y="3"/>
                </a:cxn>
                <a:cxn ang="0">
                  <a:pos x="774" y="0"/>
                </a:cxn>
                <a:cxn ang="0">
                  <a:pos x="416" y="345"/>
                </a:cxn>
                <a:cxn ang="0">
                  <a:pos x="281" y="480"/>
                </a:cxn>
                <a:cxn ang="0">
                  <a:pos x="415" y="630"/>
                </a:cxn>
                <a:cxn ang="0">
                  <a:pos x="568" y="804"/>
                </a:cxn>
                <a:cxn ang="0">
                  <a:pos x="666" y="915"/>
                </a:cxn>
                <a:cxn ang="0">
                  <a:pos x="792" y="1073"/>
                </a:cxn>
                <a:cxn ang="0">
                  <a:pos x="792" y="1081"/>
                </a:cxn>
                <a:cxn ang="0">
                  <a:pos x="758" y="1078"/>
                </a:cxn>
                <a:cxn ang="0">
                  <a:pos x="747" y="1078"/>
                </a:cxn>
                <a:cxn ang="0">
                  <a:pos x="742" y="1077"/>
                </a:cxn>
                <a:cxn ang="0">
                  <a:pos x="733" y="1077"/>
                </a:cxn>
                <a:cxn ang="0">
                  <a:pos x="706" y="1075"/>
                </a:cxn>
                <a:cxn ang="0">
                  <a:pos x="666" y="1077"/>
                </a:cxn>
                <a:cxn ang="0">
                  <a:pos x="617" y="1081"/>
                </a:cxn>
                <a:cxn ang="0">
                  <a:pos x="589" y="1039"/>
                </a:cxn>
                <a:cxn ang="0">
                  <a:pos x="560" y="1001"/>
                </a:cxn>
                <a:cxn ang="0">
                  <a:pos x="535" y="967"/>
                </a:cxn>
                <a:cxn ang="0">
                  <a:pos x="509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3" y="526"/>
                </a:cxn>
                <a:cxn ang="0">
                  <a:pos x="139" y="528"/>
                </a:cxn>
                <a:cxn ang="0">
                  <a:pos x="139" y="529"/>
                </a:cxn>
                <a:cxn ang="0">
                  <a:pos x="138" y="530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/>
              <a:ahLst/>
              <a:cxnLst>
                <a:cxn ang="0">
                  <a:pos x="15" y="708"/>
                </a:cxn>
                <a:cxn ang="0">
                  <a:pos x="0" y="589"/>
                </a:cxn>
                <a:cxn ang="0">
                  <a:pos x="2" y="494"/>
                </a:cxn>
                <a:cxn ang="0">
                  <a:pos x="14" y="415"/>
                </a:cxn>
                <a:cxn ang="0">
                  <a:pos x="35" y="341"/>
                </a:cxn>
                <a:cxn ang="0">
                  <a:pos x="67" y="273"/>
                </a:cxn>
                <a:cxn ang="0">
                  <a:pos x="108" y="212"/>
                </a:cxn>
                <a:cxn ang="0">
                  <a:pos x="156" y="159"/>
                </a:cxn>
                <a:cxn ang="0">
                  <a:pos x="212" y="113"/>
                </a:cxn>
                <a:cxn ang="0">
                  <a:pos x="275" y="75"/>
                </a:cxn>
                <a:cxn ang="0">
                  <a:pos x="343" y="44"/>
                </a:cxn>
                <a:cxn ang="0">
                  <a:pos x="417" y="21"/>
                </a:cxn>
                <a:cxn ang="0">
                  <a:pos x="493" y="6"/>
                </a:cxn>
                <a:cxn ang="0">
                  <a:pos x="572" y="0"/>
                </a:cxn>
                <a:cxn ang="0">
                  <a:pos x="680" y="4"/>
                </a:cxn>
                <a:cxn ang="0">
                  <a:pos x="796" y="25"/>
                </a:cxn>
                <a:cxn ang="0">
                  <a:pos x="906" y="61"/>
                </a:cxn>
                <a:cxn ang="0">
                  <a:pos x="906" y="159"/>
                </a:cxn>
                <a:cxn ang="0">
                  <a:pos x="865" y="171"/>
                </a:cxn>
                <a:cxn ang="0">
                  <a:pos x="784" y="113"/>
                </a:cxn>
                <a:cxn ang="0">
                  <a:pos x="692" y="75"/>
                </a:cxn>
                <a:cxn ang="0">
                  <a:pos x="623" y="61"/>
                </a:cxn>
                <a:cxn ang="0">
                  <a:pos x="553" y="60"/>
                </a:cxn>
                <a:cxn ang="0">
                  <a:pos x="490" y="69"/>
                </a:cxn>
                <a:cxn ang="0">
                  <a:pos x="430" y="86"/>
                </a:cxn>
                <a:cxn ang="0">
                  <a:pos x="376" y="111"/>
                </a:cxn>
                <a:cxn ang="0">
                  <a:pos x="328" y="144"/>
                </a:cxn>
                <a:cxn ang="0">
                  <a:pos x="285" y="184"/>
                </a:cxn>
                <a:cxn ang="0">
                  <a:pos x="232" y="257"/>
                </a:cxn>
                <a:cxn ang="0">
                  <a:pos x="182" y="372"/>
                </a:cxn>
                <a:cxn ang="0">
                  <a:pos x="157" y="497"/>
                </a:cxn>
                <a:cxn ang="0">
                  <a:pos x="158" y="635"/>
                </a:cxn>
                <a:cxn ang="0">
                  <a:pos x="183" y="765"/>
                </a:cxn>
                <a:cxn ang="0">
                  <a:pos x="236" y="877"/>
                </a:cxn>
                <a:cxn ang="0">
                  <a:pos x="312" y="964"/>
                </a:cxn>
                <a:cxn ang="0">
                  <a:pos x="382" y="1013"/>
                </a:cxn>
                <a:cxn ang="0">
                  <a:pos x="460" y="1045"/>
                </a:cxn>
                <a:cxn ang="0">
                  <a:pos x="576" y="1060"/>
                </a:cxn>
                <a:cxn ang="0">
                  <a:pos x="652" y="1055"/>
                </a:cxn>
                <a:cxn ang="0">
                  <a:pos x="723" y="1037"/>
                </a:cxn>
                <a:cxn ang="0">
                  <a:pos x="837" y="985"/>
                </a:cxn>
                <a:cxn ang="0">
                  <a:pos x="911" y="934"/>
                </a:cxn>
                <a:cxn ang="0">
                  <a:pos x="825" y="1073"/>
                </a:cxn>
                <a:cxn ang="0">
                  <a:pos x="712" y="1107"/>
                </a:cxn>
                <a:cxn ang="0">
                  <a:pos x="586" y="1122"/>
                </a:cxn>
                <a:cxn ang="0">
                  <a:pos x="461" y="1116"/>
                </a:cxn>
                <a:cxn ang="0">
                  <a:pos x="349" y="1092"/>
                </a:cxn>
                <a:cxn ang="0">
                  <a:pos x="249" y="1049"/>
                </a:cxn>
                <a:cxn ang="0">
                  <a:pos x="167" y="988"/>
                </a:cxn>
                <a:cxn ang="0">
                  <a:pos x="99" y="910"/>
                </a:cxn>
                <a:cxn ang="0">
                  <a:pos x="48" y="816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9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/>
              <a:ahLst/>
              <a:cxnLst>
                <a:cxn ang="0">
                  <a:pos x="280" y="60"/>
                </a:cxn>
                <a:cxn ang="0">
                  <a:pos x="139" y="60"/>
                </a:cxn>
                <a:cxn ang="0">
                  <a:pos x="216" y="525"/>
                </a:cxn>
                <a:cxn ang="0">
                  <a:pos x="246" y="522"/>
                </a:cxn>
                <a:cxn ang="0">
                  <a:pos x="283" y="521"/>
                </a:cxn>
                <a:cxn ang="0">
                  <a:pos x="332" y="516"/>
                </a:cxn>
                <a:cxn ang="0">
                  <a:pos x="382" y="502"/>
                </a:cxn>
                <a:cxn ang="0">
                  <a:pos x="427" y="480"/>
                </a:cxn>
                <a:cxn ang="0">
                  <a:pos x="466" y="452"/>
                </a:cxn>
                <a:cxn ang="0">
                  <a:pos x="497" y="418"/>
                </a:cxn>
                <a:cxn ang="0">
                  <a:pos x="520" y="378"/>
                </a:cxn>
                <a:cxn ang="0">
                  <a:pos x="536" y="333"/>
                </a:cxn>
                <a:cxn ang="0">
                  <a:pos x="543" y="283"/>
                </a:cxn>
                <a:cxn ang="0">
                  <a:pos x="542" y="240"/>
                </a:cxn>
                <a:cxn ang="0">
                  <a:pos x="537" y="203"/>
                </a:cxn>
                <a:cxn ang="0">
                  <a:pos x="525" y="168"/>
                </a:cxn>
                <a:cxn ang="0">
                  <a:pos x="507" y="137"/>
                </a:cxn>
                <a:cxn ang="0">
                  <a:pos x="485" y="110"/>
                </a:cxn>
                <a:cxn ang="0">
                  <a:pos x="457" y="89"/>
                </a:cxn>
                <a:cxn ang="0">
                  <a:pos x="422" y="74"/>
                </a:cxn>
                <a:cxn ang="0">
                  <a:pos x="380" y="65"/>
                </a:cxn>
                <a:cxn ang="0">
                  <a:pos x="351" y="63"/>
                </a:cxn>
                <a:cxn ang="0">
                  <a:pos x="310" y="586"/>
                </a:cxn>
                <a:cxn ang="0">
                  <a:pos x="272" y="588"/>
                </a:cxn>
                <a:cxn ang="0">
                  <a:pos x="240" y="588"/>
                </a:cxn>
                <a:cxn ang="0">
                  <a:pos x="220" y="586"/>
                </a:cxn>
                <a:cxn ang="0">
                  <a:pos x="183" y="584"/>
                </a:cxn>
                <a:cxn ang="0">
                  <a:pos x="111" y="1077"/>
                </a:cxn>
                <a:cxn ang="0">
                  <a:pos x="70" y="1074"/>
                </a:cxn>
                <a:cxn ang="0">
                  <a:pos x="0" y="0"/>
                </a:cxn>
                <a:cxn ang="0">
                  <a:pos x="354" y="1"/>
                </a:cxn>
                <a:cxn ang="0">
                  <a:pos x="447" y="10"/>
                </a:cxn>
                <a:cxn ang="0">
                  <a:pos x="523" y="24"/>
                </a:cxn>
                <a:cxn ang="0">
                  <a:pos x="582" y="47"/>
                </a:cxn>
                <a:cxn ang="0">
                  <a:pos x="627" y="79"/>
                </a:cxn>
                <a:cxn ang="0">
                  <a:pos x="659" y="120"/>
                </a:cxn>
                <a:cxn ang="0">
                  <a:pos x="679" y="172"/>
                </a:cxn>
                <a:cxn ang="0">
                  <a:pos x="688" y="235"/>
                </a:cxn>
                <a:cxn ang="0">
                  <a:pos x="685" y="304"/>
                </a:cxn>
                <a:cxn ang="0">
                  <a:pos x="674" y="364"/>
                </a:cxn>
                <a:cxn ang="0">
                  <a:pos x="652" y="416"/>
                </a:cxn>
                <a:cxn ang="0">
                  <a:pos x="619" y="460"/>
                </a:cxn>
                <a:cxn ang="0">
                  <a:pos x="575" y="497"/>
                </a:cxn>
                <a:cxn ang="0">
                  <a:pos x="521" y="528"/>
                </a:cxn>
                <a:cxn ang="0">
                  <a:pos x="457" y="553"/>
                </a:cxn>
                <a:cxn ang="0">
                  <a:pos x="379" y="574"/>
                </a:cxn>
                <a:cxn ang="0">
                  <a:pos x="334" y="584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0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/>
              <a:ahLst/>
              <a:cxnLst>
                <a:cxn ang="0">
                  <a:pos x="203" y="51"/>
                </a:cxn>
                <a:cxn ang="0">
                  <a:pos x="228" y="38"/>
                </a:cxn>
                <a:cxn ang="0">
                  <a:pos x="255" y="28"/>
                </a:cxn>
                <a:cxn ang="0">
                  <a:pos x="285" y="18"/>
                </a:cxn>
                <a:cxn ang="0">
                  <a:pos x="318" y="11"/>
                </a:cxn>
                <a:cxn ang="0">
                  <a:pos x="355" y="5"/>
                </a:cxn>
                <a:cxn ang="0">
                  <a:pos x="414" y="1"/>
                </a:cxn>
                <a:cxn ang="0">
                  <a:pos x="791" y="0"/>
                </a:cxn>
                <a:cxn ang="0">
                  <a:pos x="765" y="1077"/>
                </a:cxn>
                <a:cxn ang="0">
                  <a:pos x="746" y="1076"/>
                </a:cxn>
                <a:cxn ang="0">
                  <a:pos x="700" y="1076"/>
                </a:cxn>
                <a:cxn ang="0">
                  <a:pos x="653" y="1080"/>
                </a:cxn>
                <a:cxn ang="0">
                  <a:pos x="592" y="552"/>
                </a:cxn>
                <a:cxn ang="0">
                  <a:pos x="282" y="944"/>
                </a:cxn>
                <a:cxn ang="0">
                  <a:pos x="144" y="1076"/>
                </a:cxn>
                <a:cxn ang="0">
                  <a:pos x="125" y="1076"/>
                </a:cxn>
                <a:cxn ang="0">
                  <a:pos x="92" y="1074"/>
                </a:cxn>
                <a:cxn ang="0">
                  <a:pos x="38" y="1077"/>
                </a:cxn>
                <a:cxn ang="0">
                  <a:pos x="31" y="1040"/>
                </a:cxn>
                <a:cxn ang="0">
                  <a:pos x="431" y="540"/>
                </a:cxn>
                <a:cxn ang="0">
                  <a:pos x="366" y="524"/>
                </a:cxn>
                <a:cxn ang="0">
                  <a:pos x="306" y="502"/>
                </a:cxn>
                <a:cxn ang="0">
                  <a:pos x="251" y="475"/>
                </a:cxn>
                <a:cxn ang="0">
                  <a:pos x="202" y="441"/>
                </a:cxn>
                <a:cxn ang="0">
                  <a:pos x="180" y="420"/>
                </a:cxn>
                <a:cxn ang="0">
                  <a:pos x="160" y="399"/>
                </a:cxn>
                <a:cxn ang="0">
                  <a:pos x="144" y="377"/>
                </a:cxn>
                <a:cxn ang="0">
                  <a:pos x="131" y="352"/>
                </a:cxn>
                <a:cxn ang="0">
                  <a:pos x="121" y="327"/>
                </a:cxn>
                <a:cxn ang="0">
                  <a:pos x="113" y="299"/>
                </a:cxn>
                <a:cxn ang="0">
                  <a:pos x="109" y="270"/>
                </a:cxn>
                <a:cxn ang="0">
                  <a:pos x="107" y="240"/>
                </a:cxn>
                <a:cxn ang="0">
                  <a:pos x="109" y="210"/>
                </a:cxn>
                <a:cxn ang="0">
                  <a:pos x="112" y="183"/>
                </a:cxn>
                <a:cxn ang="0">
                  <a:pos x="119" y="157"/>
                </a:cxn>
                <a:cxn ang="0">
                  <a:pos x="129" y="134"/>
                </a:cxn>
                <a:cxn ang="0">
                  <a:pos x="141" y="113"/>
                </a:cxn>
                <a:cxn ang="0">
                  <a:pos x="156" y="92"/>
                </a:cxn>
                <a:cxn ang="0">
                  <a:pos x="172" y="74"/>
                </a:cxn>
                <a:cxn ang="0">
                  <a:pos x="192" y="58"/>
                </a:cxn>
                <a:cxn ang="0">
                  <a:pos x="653" y="57"/>
                </a:cxn>
                <a:cxn ang="0">
                  <a:pos x="519" y="54"/>
                </a:cxn>
                <a:cxn ang="0">
                  <a:pos x="458" y="56"/>
                </a:cxn>
                <a:cxn ang="0">
                  <a:pos x="421" y="60"/>
                </a:cxn>
                <a:cxn ang="0">
                  <a:pos x="381" y="69"/>
                </a:cxn>
                <a:cxn ang="0">
                  <a:pos x="346" y="83"/>
                </a:cxn>
                <a:cxn ang="0">
                  <a:pos x="315" y="101"/>
                </a:cxn>
                <a:cxn ang="0">
                  <a:pos x="291" y="123"/>
                </a:cxn>
                <a:cxn ang="0">
                  <a:pos x="272" y="150"/>
                </a:cxn>
                <a:cxn ang="0">
                  <a:pos x="258" y="182"/>
                </a:cxn>
                <a:cxn ang="0">
                  <a:pos x="251" y="218"/>
                </a:cxn>
                <a:cxn ang="0">
                  <a:pos x="248" y="258"/>
                </a:cxn>
                <a:cxn ang="0">
                  <a:pos x="251" y="300"/>
                </a:cxn>
                <a:cxn ang="0">
                  <a:pos x="261" y="339"/>
                </a:cxn>
                <a:cxn ang="0">
                  <a:pos x="279" y="374"/>
                </a:cxn>
                <a:cxn ang="0">
                  <a:pos x="304" y="404"/>
                </a:cxn>
                <a:cxn ang="0">
                  <a:pos x="333" y="432"/>
                </a:cxn>
                <a:cxn ang="0">
                  <a:pos x="367" y="454"/>
                </a:cxn>
                <a:cxn ang="0">
                  <a:pos x="407" y="471"/>
                </a:cxn>
                <a:cxn ang="0">
                  <a:pos x="450" y="484"/>
                </a:cxn>
                <a:cxn ang="0">
                  <a:pos x="507" y="492"/>
                </a:cxn>
                <a:cxn ang="0">
                  <a:pos x="579" y="494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/>
              <a:ahLst/>
              <a:cxnLst>
                <a:cxn ang="0">
                  <a:pos x="820" y="1081"/>
                </a:cxn>
                <a:cxn ang="0">
                  <a:pos x="725" y="1108"/>
                </a:cxn>
                <a:cxn ang="0">
                  <a:pos x="623" y="1121"/>
                </a:cxn>
                <a:cxn ang="0">
                  <a:pos x="488" y="1116"/>
                </a:cxn>
                <a:cxn ang="0">
                  <a:pos x="345" y="1082"/>
                </a:cxn>
                <a:cxn ang="0">
                  <a:pos x="222" y="1020"/>
                </a:cxn>
                <a:cxn ang="0">
                  <a:pos x="124" y="931"/>
                </a:cxn>
                <a:cxn ang="0">
                  <a:pos x="53" y="816"/>
                </a:cxn>
                <a:cxn ang="0">
                  <a:pos x="12" y="683"/>
                </a:cxn>
                <a:cxn ang="0">
                  <a:pos x="1" y="532"/>
                </a:cxn>
                <a:cxn ang="0">
                  <a:pos x="26" y="386"/>
                </a:cxn>
                <a:cxn ang="0">
                  <a:pos x="83" y="258"/>
                </a:cxn>
                <a:cxn ang="0">
                  <a:pos x="171" y="151"/>
                </a:cxn>
                <a:cxn ang="0">
                  <a:pos x="279" y="74"/>
                </a:cxn>
                <a:cxn ang="0">
                  <a:pos x="408" y="22"/>
                </a:cxn>
                <a:cxn ang="0">
                  <a:pos x="554" y="1"/>
                </a:cxn>
                <a:cxn ang="0">
                  <a:pos x="696" y="8"/>
                </a:cxn>
                <a:cxn ang="0">
                  <a:pos x="832" y="41"/>
                </a:cxn>
                <a:cxn ang="0">
                  <a:pos x="955" y="99"/>
                </a:cxn>
                <a:cxn ang="0">
                  <a:pos x="1056" y="185"/>
                </a:cxn>
                <a:cxn ang="0">
                  <a:pos x="1132" y="300"/>
                </a:cxn>
                <a:cxn ang="0">
                  <a:pos x="1175" y="441"/>
                </a:cxn>
                <a:cxn ang="0">
                  <a:pos x="1180" y="581"/>
                </a:cxn>
                <a:cxn ang="0">
                  <a:pos x="1167" y="682"/>
                </a:cxn>
                <a:cxn ang="0">
                  <a:pos x="1138" y="774"/>
                </a:cxn>
                <a:cxn ang="0">
                  <a:pos x="1096" y="859"/>
                </a:cxn>
                <a:cxn ang="0">
                  <a:pos x="1039" y="935"/>
                </a:cxn>
                <a:cxn ang="0">
                  <a:pos x="972" y="997"/>
                </a:cxn>
                <a:cxn ang="0">
                  <a:pos x="891" y="1048"/>
                </a:cxn>
                <a:cxn ang="0">
                  <a:pos x="631" y="53"/>
                </a:cxn>
                <a:cxn ang="0">
                  <a:pos x="526" y="57"/>
                </a:cxn>
                <a:cxn ang="0">
                  <a:pos x="414" y="90"/>
                </a:cxn>
                <a:cxn ang="0">
                  <a:pos x="320" y="149"/>
                </a:cxn>
                <a:cxn ang="0">
                  <a:pos x="246" y="233"/>
                </a:cxn>
                <a:cxn ang="0">
                  <a:pos x="193" y="341"/>
                </a:cxn>
                <a:cxn ang="0">
                  <a:pos x="163" y="469"/>
                </a:cxn>
                <a:cxn ang="0">
                  <a:pos x="157" y="610"/>
                </a:cxn>
                <a:cxn ang="0">
                  <a:pos x="173" y="741"/>
                </a:cxn>
                <a:cxn ang="0">
                  <a:pos x="215" y="852"/>
                </a:cxn>
                <a:cxn ang="0">
                  <a:pos x="280" y="942"/>
                </a:cxn>
                <a:cxn ang="0">
                  <a:pos x="363" y="1009"/>
                </a:cxn>
                <a:cxn ang="0">
                  <a:pos x="459" y="1052"/>
                </a:cxn>
                <a:cxn ang="0">
                  <a:pos x="564" y="1069"/>
                </a:cxn>
                <a:cxn ang="0">
                  <a:pos x="691" y="1058"/>
                </a:cxn>
                <a:cxn ang="0">
                  <a:pos x="803" y="1008"/>
                </a:cxn>
                <a:cxn ang="0">
                  <a:pos x="891" y="932"/>
                </a:cxn>
                <a:cxn ang="0">
                  <a:pos x="956" y="834"/>
                </a:cxn>
                <a:cxn ang="0">
                  <a:pos x="999" y="724"/>
                </a:cxn>
                <a:cxn ang="0">
                  <a:pos x="1023" y="612"/>
                </a:cxn>
                <a:cxn ang="0">
                  <a:pos x="1025" y="480"/>
                </a:cxn>
                <a:cxn ang="0">
                  <a:pos x="999" y="338"/>
                </a:cxn>
                <a:cxn ang="0">
                  <a:pos x="962" y="254"/>
                </a:cxn>
                <a:cxn ang="0">
                  <a:pos x="898" y="169"/>
                </a:cxn>
                <a:cxn ang="0">
                  <a:pos x="838" y="123"/>
                </a:cxn>
                <a:cxn ang="0">
                  <a:pos x="769" y="86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/>
              <a:ahLst/>
              <a:cxnLst>
                <a:cxn ang="0">
                  <a:pos x="138" y="536"/>
                </a:cxn>
                <a:cxn ang="0">
                  <a:pos x="138" y="1080"/>
                </a:cxn>
                <a:cxn ang="0">
                  <a:pos x="110" y="1077"/>
                </a:cxn>
                <a:cxn ang="0">
                  <a:pos x="98" y="1076"/>
                </a:cxn>
                <a:cxn ang="0">
                  <a:pos x="91" y="1076"/>
                </a:cxn>
                <a:cxn ang="0">
                  <a:pos x="69" y="1074"/>
                </a:cxn>
                <a:cxn ang="0">
                  <a:pos x="37" y="1076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40" y="2"/>
                </a:cxn>
                <a:cxn ang="0">
                  <a:pos x="69" y="3"/>
                </a:cxn>
                <a:cxn ang="0">
                  <a:pos x="95" y="2"/>
                </a:cxn>
                <a:cxn ang="0">
                  <a:pos x="138" y="0"/>
                </a:cxn>
                <a:cxn ang="0">
                  <a:pos x="138" y="452"/>
                </a:cxn>
                <a:cxn ang="0">
                  <a:pos x="470" y="461"/>
                </a:cxn>
                <a:cxn ang="0">
                  <a:pos x="488" y="460"/>
                </a:cxn>
                <a:cxn ang="0">
                  <a:pos x="507" y="459"/>
                </a:cxn>
                <a:cxn ang="0">
                  <a:pos x="527" y="458"/>
                </a:cxn>
                <a:cxn ang="0">
                  <a:pos x="548" y="458"/>
                </a:cxn>
                <a:cxn ang="0">
                  <a:pos x="569" y="456"/>
                </a:cxn>
                <a:cxn ang="0">
                  <a:pos x="591" y="455"/>
                </a:cxn>
                <a:cxn ang="0">
                  <a:pos x="614" y="455"/>
                </a:cxn>
                <a:cxn ang="0">
                  <a:pos x="638" y="454"/>
                </a:cxn>
                <a:cxn ang="0">
                  <a:pos x="661" y="454"/>
                </a:cxn>
                <a:cxn ang="0">
                  <a:pos x="684" y="453"/>
                </a:cxn>
                <a:cxn ang="0">
                  <a:pos x="706" y="453"/>
                </a:cxn>
                <a:cxn ang="0">
                  <a:pos x="728" y="453"/>
                </a:cxn>
                <a:cxn ang="0">
                  <a:pos x="748" y="452"/>
                </a:cxn>
                <a:cxn ang="0">
                  <a:pos x="767" y="452"/>
                </a:cxn>
                <a:cxn ang="0">
                  <a:pos x="785" y="452"/>
                </a:cxn>
                <a:cxn ang="0">
                  <a:pos x="803" y="452"/>
                </a:cxn>
                <a:cxn ang="0">
                  <a:pos x="803" y="0"/>
                </a:cxn>
                <a:cxn ang="0">
                  <a:pos x="843" y="2"/>
                </a:cxn>
                <a:cxn ang="0">
                  <a:pos x="872" y="3"/>
                </a:cxn>
                <a:cxn ang="0">
                  <a:pos x="898" y="2"/>
                </a:cxn>
                <a:cxn ang="0">
                  <a:pos x="941" y="0"/>
                </a:cxn>
                <a:cxn ang="0">
                  <a:pos x="941" y="1080"/>
                </a:cxn>
                <a:cxn ang="0">
                  <a:pos x="912" y="1077"/>
                </a:cxn>
                <a:cxn ang="0">
                  <a:pos x="901" y="1076"/>
                </a:cxn>
                <a:cxn ang="0">
                  <a:pos x="894" y="1076"/>
                </a:cxn>
                <a:cxn ang="0">
                  <a:pos x="872" y="1074"/>
                </a:cxn>
                <a:cxn ang="0">
                  <a:pos x="847" y="1076"/>
                </a:cxn>
                <a:cxn ang="0">
                  <a:pos x="828" y="1077"/>
                </a:cxn>
                <a:cxn ang="0">
                  <a:pos x="803" y="1080"/>
                </a:cxn>
                <a:cxn ang="0">
                  <a:pos x="803" y="536"/>
                </a:cxn>
                <a:cxn ang="0">
                  <a:pos x="692" y="534"/>
                </a:cxn>
                <a:cxn ang="0">
                  <a:pos x="562" y="529"/>
                </a:cxn>
                <a:cxn ang="0">
                  <a:pos x="378" y="529"/>
                </a:cxn>
                <a:cxn ang="0">
                  <a:pos x="365" y="529"/>
                </a:cxn>
                <a:cxn ang="0">
                  <a:pos x="349" y="529"/>
                </a:cxn>
                <a:cxn ang="0">
                  <a:pos x="330" y="530"/>
                </a:cxn>
                <a:cxn ang="0">
                  <a:pos x="309" y="530"/>
                </a:cxn>
                <a:cxn ang="0">
                  <a:pos x="288" y="532"/>
                </a:cxn>
                <a:cxn ang="0">
                  <a:pos x="271" y="533"/>
                </a:cxn>
                <a:cxn ang="0">
                  <a:pos x="257" y="533"/>
                </a:cxn>
                <a:cxn ang="0">
                  <a:pos x="249" y="534"/>
                </a:cxn>
                <a:cxn ang="0">
                  <a:pos x="138" y="536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3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/>
              <a:ahLst/>
              <a:cxnLst>
                <a:cxn ang="0">
                  <a:pos x="250" y="1049"/>
                </a:cxn>
                <a:cxn ang="0">
                  <a:pos x="168" y="988"/>
                </a:cxn>
                <a:cxn ang="0">
                  <a:pos x="100" y="910"/>
                </a:cxn>
                <a:cxn ang="0">
                  <a:pos x="49" y="816"/>
                </a:cxn>
                <a:cxn ang="0">
                  <a:pos x="15" y="708"/>
                </a:cxn>
                <a:cxn ang="0">
                  <a:pos x="1" y="589"/>
                </a:cxn>
                <a:cxn ang="0">
                  <a:pos x="4" y="494"/>
                </a:cxn>
                <a:cxn ang="0">
                  <a:pos x="15" y="415"/>
                </a:cxn>
                <a:cxn ang="0">
                  <a:pos x="37" y="341"/>
                </a:cxn>
                <a:cxn ang="0">
                  <a:pos x="69" y="273"/>
                </a:cxn>
                <a:cxn ang="0">
                  <a:pos x="109" y="212"/>
                </a:cxn>
                <a:cxn ang="0">
                  <a:pos x="157" y="159"/>
                </a:cxn>
                <a:cxn ang="0">
                  <a:pos x="213" y="113"/>
                </a:cxn>
                <a:cxn ang="0">
                  <a:pos x="276" y="75"/>
                </a:cxn>
                <a:cxn ang="0">
                  <a:pos x="345" y="44"/>
                </a:cxn>
                <a:cxn ang="0">
                  <a:pos x="417" y="21"/>
                </a:cxn>
                <a:cxn ang="0">
                  <a:pos x="494" y="6"/>
                </a:cxn>
                <a:cxn ang="0">
                  <a:pos x="575" y="0"/>
                </a:cxn>
                <a:cxn ang="0">
                  <a:pos x="682" y="4"/>
                </a:cxn>
                <a:cxn ang="0">
                  <a:pos x="798" y="25"/>
                </a:cxn>
                <a:cxn ang="0">
                  <a:pos x="907" y="61"/>
                </a:cxn>
                <a:cxn ang="0">
                  <a:pos x="907" y="159"/>
                </a:cxn>
                <a:cxn ang="0">
                  <a:pos x="866" y="171"/>
                </a:cxn>
                <a:cxn ang="0">
                  <a:pos x="785" y="113"/>
                </a:cxn>
                <a:cxn ang="0">
                  <a:pos x="694" y="75"/>
                </a:cxn>
                <a:cxn ang="0">
                  <a:pos x="624" y="61"/>
                </a:cxn>
                <a:cxn ang="0">
                  <a:pos x="554" y="60"/>
                </a:cxn>
                <a:cxn ang="0">
                  <a:pos x="491" y="69"/>
                </a:cxn>
                <a:cxn ang="0">
                  <a:pos x="432" y="86"/>
                </a:cxn>
                <a:cxn ang="0">
                  <a:pos x="379" y="111"/>
                </a:cxn>
                <a:cxn ang="0">
                  <a:pos x="330" y="144"/>
                </a:cxn>
                <a:cxn ang="0">
                  <a:pos x="286" y="184"/>
                </a:cxn>
                <a:cxn ang="0">
                  <a:pos x="249" y="231"/>
                </a:cxn>
                <a:cxn ang="0">
                  <a:pos x="206" y="313"/>
                </a:cxn>
                <a:cxn ang="0">
                  <a:pos x="168" y="434"/>
                </a:cxn>
                <a:cxn ang="0">
                  <a:pos x="156" y="564"/>
                </a:cxn>
                <a:cxn ang="0">
                  <a:pos x="169" y="702"/>
                </a:cxn>
                <a:cxn ang="0">
                  <a:pos x="208" y="824"/>
                </a:cxn>
                <a:cxn ang="0">
                  <a:pos x="273" y="924"/>
                </a:cxn>
                <a:cxn ang="0">
                  <a:pos x="358" y="998"/>
                </a:cxn>
                <a:cxn ang="0">
                  <a:pos x="461" y="1045"/>
                </a:cxn>
                <a:cxn ang="0">
                  <a:pos x="577" y="1060"/>
                </a:cxn>
                <a:cxn ang="0">
                  <a:pos x="653" y="1055"/>
                </a:cxn>
                <a:cxn ang="0">
                  <a:pos x="725" y="1037"/>
                </a:cxn>
                <a:cxn ang="0">
                  <a:pos x="839" y="985"/>
                </a:cxn>
                <a:cxn ang="0">
                  <a:pos x="911" y="934"/>
                </a:cxn>
                <a:cxn ang="0">
                  <a:pos x="827" y="1073"/>
                </a:cxn>
                <a:cxn ang="0">
                  <a:pos x="713" y="1107"/>
                </a:cxn>
                <a:cxn ang="0">
                  <a:pos x="587" y="1122"/>
                </a:cxn>
                <a:cxn ang="0">
                  <a:pos x="462" y="1116"/>
                </a:cxn>
                <a:cxn ang="0">
                  <a:pos x="349" y="1092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4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/>
              <a:ahLst/>
              <a:cxnLst>
                <a:cxn ang="0">
                  <a:pos x="229" y="777"/>
                </a:cxn>
                <a:cxn ang="0">
                  <a:pos x="184" y="901"/>
                </a:cxn>
                <a:cxn ang="0">
                  <a:pos x="147" y="998"/>
                </a:cxn>
                <a:cxn ang="0">
                  <a:pos x="114" y="1104"/>
                </a:cxn>
                <a:cxn ang="0">
                  <a:pos x="88" y="1101"/>
                </a:cxn>
                <a:cxn ang="0">
                  <a:pos x="80" y="1100"/>
                </a:cxn>
                <a:cxn ang="0">
                  <a:pos x="72" y="1100"/>
                </a:cxn>
                <a:cxn ang="0">
                  <a:pos x="54" y="1098"/>
                </a:cxn>
                <a:cxn ang="0">
                  <a:pos x="36" y="1098"/>
                </a:cxn>
                <a:cxn ang="0">
                  <a:pos x="23" y="1100"/>
                </a:cxn>
                <a:cxn ang="0">
                  <a:pos x="0" y="1104"/>
                </a:cxn>
                <a:cxn ang="0">
                  <a:pos x="491" y="0"/>
                </a:cxn>
                <a:cxn ang="0">
                  <a:pos x="528" y="0"/>
                </a:cxn>
                <a:cxn ang="0">
                  <a:pos x="1001" y="1104"/>
                </a:cxn>
                <a:cxn ang="0">
                  <a:pos x="968" y="1101"/>
                </a:cxn>
                <a:cxn ang="0">
                  <a:pos x="957" y="1101"/>
                </a:cxn>
                <a:cxn ang="0">
                  <a:pos x="953" y="1100"/>
                </a:cxn>
                <a:cxn ang="0">
                  <a:pos x="944" y="1100"/>
                </a:cxn>
                <a:cxn ang="0">
                  <a:pos x="919" y="1098"/>
                </a:cxn>
                <a:cxn ang="0">
                  <a:pos x="893" y="1098"/>
                </a:cxn>
                <a:cxn ang="0">
                  <a:pos x="871" y="1100"/>
                </a:cxn>
                <a:cxn ang="0">
                  <a:pos x="836" y="1104"/>
                </a:cxn>
                <a:cxn ang="0">
                  <a:pos x="819" y="1057"/>
                </a:cxn>
                <a:cxn ang="0">
                  <a:pos x="804" y="1018"/>
                </a:cxn>
                <a:cxn ang="0">
                  <a:pos x="793" y="985"/>
                </a:cxn>
                <a:cxn ang="0">
                  <a:pos x="782" y="958"/>
                </a:cxn>
                <a:cxn ang="0">
                  <a:pos x="777" y="941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3" y="854"/>
                </a:cxn>
                <a:cxn ang="0">
                  <a:pos x="733" y="830"/>
                </a:cxn>
                <a:cxn ang="0">
                  <a:pos x="724" y="805"/>
                </a:cxn>
                <a:cxn ang="0">
                  <a:pos x="713" y="780"/>
                </a:cxn>
                <a:cxn ang="0">
                  <a:pos x="703" y="754"/>
                </a:cxn>
                <a:cxn ang="0">
                  <a:pos x="692" y="729"/>
                </a:cxn>
                <a:cxn ang="0">
                  <a:pos x="682" y="703"/>
                </a:cxn>
                <a:cxn ang="0">
                  <a:pos x="670" y="677"/>
                </a:cxn>
                <a:cxn ang="0">
                  <a:pos x="269" y="677"/>
                </a:cxn>
                <a:cxn ang="0">
                  <a:pos x="229" y="777"/>
                </a:cxn>
                <a:cxn ang="0">
                  <a:pos x="646" y="610"/>
                </a:cxn>
                <a:cxn ang="0">
                  <a:pos x="472" y="208"/>
                </a:cxn>
                <a:cxn ang="0">
                  <a:pos x="299" y="610"/>
                </a:cxn>
                <a:cxn ang="0">
                  <a:pos x="646" y="610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/>
              <a:ahLst/>
              <a:cxnLst>
                <a:cxn ang="0">
                  <a:pos x="233" y="587"/>
                </a:cxn>
                <a:cxn ang="0">
                  <a:pos x="194" y="586"/>
                </a:cxn>
                <a:cxn ang="0">
                  <a:pos x="139" y="584"/>
                </a:cxn>
                <a:cxn ang="0">
                  <a:pos x="99" y="1076"/>
                </a:cxn>
                <a:cxn ang="0">
                  <a:pos x="37" y="1076"/>
                </a:cxn>
                <a:cxn ang="0">
                  <a:pos x="283" y="0"/>
                </a:cxn>
                <a:cxn ang="0">
                  <a:pos x="388" y="3"/>
                </a:cxn>
                <a:cxn ang="0">
                  <a:pos x="475" y="13"/>
                </a:cxn>
                <a:cxn ang="0">
                  <a:pos x="544" y="31"/>
                </a:cxn>
                <a:cxn ang="0">
                  <a:pos x="599" y="56"/>
                </a:cxn>
                <a:cxn ang="0">
                  <a:pos x="640" y="91"/>
                </a:cxn>
                <a:cxn ang="0">
                  <a:pos x="667" y="136"/>
                </a:cxn>
                <a:cxn ang="0">
                  <a:pos x="683" y="192"/>
                </a:cxn>
                <a:cxn ang="0">
                  <a:pos x="689" y="258"/>
                </a:cxn>
                <a:cxn ang="0">
                  <a:pos x="683" y="325"/>
                </a:cxn>
                <a:cxn ang="0">
                  <a:pos x="667" y="382"/>
                </a:cxn>
                <a:cxn ang="0">
                  <a:pos x="642" y="431"/>
                </a:cxn>
                <a:cxn ang="0">
                  <a:pos x="605" y="473"/>
                </a:cxn>
                <a:cxn ang="0">
                  <a:pos x="559" y="507"/>
                </a:cxn>
                <a:cxn ang="0">
                  <a:pos x="501" y="537"/>
                </a:cxn>
                <a:cxn ang="0">
                  <a:pos x="432" y="560"/>
                </a:cxn>
                <a:cxn ang="0">
                  <a:pos x="351" y="580"/>
                </a:cxn>
                <a:cxn ang="0">
                  <a:pos x="323" y="585"/>
                </a:cxn>
                <a:cxn ang="0">
                  <a:pos x="286" y="588"/>
                </a:cxn>
                <a:cxn ang="0">
                  <a:pos x="246" y="588"/>
                </a:cxn>
                <a:cxn ang="0">
                  <a:pos x="224" y="524"/>
                </a:cxn>
                <a:cxn ang="0">
                  <a:pos x="260" y="522"/>
                </a:cxn>
                <a:cxn ang="0">
                  <a:pos x="293" y="521"/>
                </a:cxn>
                <a:cxn ang="0">
                  <a:pos x="350" y="513"/>
                </a:cxn>
                <a:cxn ang="0">
                  <a:pos x="399" y="496"/>
                </a:cxn>
                <a:cxn ang="0">
                  <a:pos x="442" y="471"/>
                </a:cxn>
                <a:cxn ang="0">
                  <a:pos x="478" y="442"/>
                </a:cxn>
                <a:cxn ang="0">
                  <a:pos x="506" y="406"/>
                </a:cxn>
                <a:cxn ang="0">
                  <a:pos x="528" y="363"/>
                </a:cxn>
                <a:cxn ang="0">
                  <a:pos x="539" y="317"/>
                </a:cxn>
                <a:cxn ang="0">
                  <a:pos x="544" y="266"/>
                </a:cxn>
                <a:cxn ang="0">
                  <a:pos x="541" y="227"/>
                </a:cxn>
                <a:cxn ang="0">
                  <a:pos x="534" y="191"/>
                </a:cxn>
                <a:cxn ang="0">
                  <a:pos x="520" y="157"/>
                </a:cxn>
                <a:cxn ang="0">
                  <a:pos x="501" y="127"/>
                </a:cxn>
                <a:cxn ang="0">
                  <a:pos x="476" y="103"/>
                </a:cxn>
                <a:cxn ang="0">
                  <a:pos x="445" y="84"/>
                </a:cxn>
                <a:cxn ang="0">
                  <a:pos x="409" y="70"/>
                </a:cxn>
                <a:cxn ang="0">
                  <a:pos x="366" y="64"/>
                </a:cxn>
                <a:cxn ang="0">
                  <a:pos x="337" y="62"/>
                </a:cxn>
                <a:cxn ang="0">
                  <a:pos x="281" y="60"/>
                </a:cxn>
                <a:cxn ang="0">
                  <a:pos x="139" y="60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6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/>
              <a:ahLst/>
              <a:cxnLst>
                <a:cxn ang="0">
                  <a:pos x="139" y="530"/>
                </a:cxn>
                <a:cxn ang="0">
                  <a:pos x="139" y="1081"/>
                </a:cxn>
                <a:cxn ang="0">
                  <a:pos x="111" y="1078"/>
                </a:cxn>
                <a:cxn ang="0">
                  <a:pos x="99" y="1077"/>
                </a:cxn>
                <a:cxn ang="0">
                  <a:pos x="92" y="1077"/>
                </a:cxn>
                <a:cxn ang="0">
                  <a:pos x="69" y="1075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39" y="3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39" y="1"/>
                </a:cxn>
                <a:cxn ang="0">
                  <a:pos x="139" y="488"/>
                </a:cxn>
                <a:cxn ang="0">
                  <a:pos x="143" y="490"/>
                </a:cxn>
                <a:cxn ang="0">
                  <a:pos x="147" y="491"/>
                </a:cxn>
                <a:cxn ang="0">
                  <a:pos x="154" y="490"/>
                </a:cxn>
                <a:cxn ang="0">
                  <a:pos x="161" y="488"/>
                </a:cxn>
                <a:cxn ang="0">
                  <a:pos x="170" y="484"/>
                </a:cxn>
                <a:cxn ang="0">
                  <a:pos x="178" y="479"/>
                </a:cxn>
                <a:cxn ang="0">
                  <a:pos x="185" y="473"/>
                </a:cxn>
                <a:cxn ang="0">
                  <a:pos x="194" y="466"/>
                </a:cxn>
                <a:cxn ang="0">
                  <a:pos x="202" y="459"/>
                </a:cxn>
                <a:cxn ang="0">
                  <a:pos x="212" y="450"/>
                </a:cxn>
                <a:cxn ang="0">
                  <a:pos x="223" y="440"/>
                </a:cxn>
                <a:cxn ang="0">
                  <a:pos x="234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1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7" y="3"/>
                </a:cxn>
                <a:cxn ang="0">
                  <a:pos x="773" y="0"/>
                </a:cxn>
                <a:cxn ang="0">
                  <a:pos x="416" y="345"/>
                </a:cxn>
                <a:cxn ang="0">
                  <a:pos x="283" y="480"/>
                </a:cxn>
                <a:cxn ang="0">
                  <a:pos x="416" y="630"/>
                </a:cxn>
                <a:cxn ang="0">
                  <a:pos x="569" y="804"/>
                </a:cxn>
                <a:cxn ang="0">
                  <a:pos x="666" y="915"/>
                </a:cxn>
                <a:cxn ang="0">
                  <a:pos x="794" y="1073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2" y="1077"/>
                </a:cxn>
                <a:cxn ang="0">
                  <a:pos x="734" y="1077"/>
                </a:cxn>
                <a:cxn ang="0">
                  <a:pos x="707" y="1075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1" y="1001"/>
                </a:cxn>
                <a:cxn ang="0">
                  <a:pos x="535" y="967"/>
                </a:cxn>
                <a:cxn ang="0">
                  <a:pos x="511" y="937"/>
                </a:cxn>
                <a:cxn ang="0">
                  <a:pos x="165" y="535"/>
                </a:cxn>
                <a:cxn ang="0">
                  <a:pos x="160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2" y="526"/>
                </a:cxn>
                <a:cxn ang="0">
                  <a:pos x="141" y="528"/>
                </a:cxn>
                <a:cxn ang="0">
                  <a:pos x="140" y="529"/>
                </a:cxn>
                <a:cxn ang="0">
                  <a:pos x="139" y="530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7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/>
              <a:ahLst/>
              <a:cxnLst>
                <a:cxn ang="0">
                  <a:pos x="396" y="534"/>
                </a:cxn>
                <a:cxn ang="0">
                  <a:pos x="334" y="515"/>
                </a:cxn>
                <a:cxn ang="0">
                  <a:pos x="277" y="489"/>
                </a:cxn>
                <a:cxn ang="0">
                  <a:pos x="224" y="459"/>
                </a:cxn>
                <a:cxn ang="0">
                  <a:pos x="189" y="432"/>
                </a:cxn>
                <a:cxn ang="0">
                  <a:pos x="169" y="411"/>
                </a:cxn>
                <a:cxn ang="0">
                  <a:pos x="151" y="390"/>
                </a:cxn>
                <a:cxn ang="0">
                  <a:pos x="136" y="366"/>
                </a:cxn>
                <a:cxn ang="0">
                  <a:pos x="124" y="341"/>
                </a:cxn>
                <a:cxn ang="0">
                  <a:pos x="116" y="314"/>
                </a:cxn>
                <a:cxn ang="0">
                  <a:pos x="109" y="286"/>
                </a:cxn>
                <a:cxn ang="0">
                  <a:pos x="107" y="256"/>
                </a:cxn>
                <a:cxn ang="0">
                  <a:pos x="106" y="226"/>
                </a:cxn>
                <a:cxn ang="0">
                  <a:pos x="109" y="198"/>
                </a:cxn>
                <a:cxn ang="0">
                  <a:pos x="115" y="171"/>
                </a:cxn>
                <a:cxn ang="0">
                  <a:pos x="122" y="147"/>
                </a:cxn>
                <a:cxn ang="0">
                  <a:pos x="133" y="124"/>
                </a:cxn>
                <a:cxn ang="0">
                  <a:pos x="145" y="103"/>
                </a:cxn>
                <a:cxn ang="0">
                  <a:pos x="161" y="85"/>
                </a:cxn>
                <a:cxn ang="0">
                  <a:pos x="180" y="68"/>
                </a:cxn>
                <a:cxn ang="0">
                  <a:pos x="201" y="53"/>
                </a:cxn>
                <a:cxn ang="0">
                  <a:pos x="226" y="40"/>
                </a:cxn>
                <a:cxn ang="0">
                  <a:pos x="252" y="29"/>
                </a:cxn>
                <a:cxn ang="0">
                  <a:pos x="283" y="19"/>
                </a:cxn>
                <a:cxn ang="0">
                  <a:pos x="317" y="12"/>
                </a:cxn>
                <a:cxn ang="0">
                  <a:pos x="353" y="5"/>
                </a:cxn>
                <a:cxn ang="0">
                  <a:pos x="413" y="1"/>
                </a:cxn>
                <a:cxn ang="0">
                  <a:pos x="790" y="0"/>
                </a:cxn>
                <a:cxn ang="0">
                  <a:pos x="764" y="1079"/>
                </a:cxn>
                <a:cxn ang="0">
                  <a:pos x="745" y="1078"/>
                </a:cxn>
                <a:cxn ang="0">
                  <a:pos x="698" y="1078"/>
                </a:cxn>
                <a:cxn ang="0">
                  <a:pos x="653" y="1081"/>
                </a:cxn>
                <a:cxn ang="0">
                  <a:pos x="591" y="553"/>
                </a:cxn>
                <a:cxn ang="0">
                  <a:pos x="280" y="945"/>
                </a:cxn>
                <a:cxn ang="0">
                  <a:pos x="143" y="1078"/>
                </a:cxn>
                <a:cxn ang="0">
                  <a:pos x="123" y="1076"/>
                </a:cxn>
                <a:cxn ang="0">
                  <a:pos x="91" y="1075"/>
                </a:cxn>
                <a:cxn ang="0">
                  <a:pos x="36" y="1079"/>
                </a:cxn>
                <a:cxn ang="0">
                  <a:pos x="30" y="1041"/>
                </a:cxn>
                <a:cxn ang="0">
                  <a:pos x="430" y="540"/>
                </a:cxn>
                <a:cxn ang="0">
                  <a:pos x="484" y="56"/>
                </a:cxn>
                <a:cxn ang="0">
                  <a:pos x="436" y="59"/>
                </a:cxn>
                <a:cxn ang="0">
                  <a:pos x="400" y="65"/>
                </a:cxn>
                <a:cxn ang="0">
                  <a:pos x="361" y="76"/>
                </a:cxn>
                <a:cxn ang="0">
                  <a:pos x="329" y="91"/>
                </a:cxn>
                <a:cxn ang="0">
                  <a:pos x="301" y="112"/>
                </a:cxn>
                <a:cxn ang="0">
                  <a:pos x="280" y="137"/>
                </a:cxn>
                <a:cxn ang="0">
                  <a:pos x="263" y="166"/>
                </a:cxn>
                <a:cxn ang="0">
                  <a:pos x="252" y="200"/>
                </a:cxn>
                <a:cxn ang="0">
                  <a:pos x="247" y="238"/>
                </a:cxn>
                <a:cxn ang="0">
                  <a:pos x="247" y="280"/>
                </a:cxn>
                <a:cxn ang="0">
                  <a:pos x="254" y="321"/>
                </a:cxn>
                <a:cxn ang="0">
                  <a:pos x="268" y="358"/>
                </a:cxn>
                <a:cxn ang="0">
                  <a:pos x="288" y="391"/>
                </a:cxn>
                <a:cxn ang="0">
                  <a:pos x="316" y="419"/>
                </a:cxn>
                <a:cxn ang="0">
                  <a:pos x="348" y="445"/>
                </a:cxn>
                <a:cxn ang="0">
                  <a:pos x="385" y="464"/>
                </a:cxn>
                <a:cxn ang="0">
                  <a:pos x="426" y="480"/>
                </a:cxn>
                <a:cxn ang="0">
                  <a:pos x="476" y="489"/>
                </a:cxn>
                <a:cxn ang="0">
                  <a:pos x="540" y="494"/>
                </a:cxn>
                <a:cxn ang="0">
                  <a:pos x="653" y="495"/>
                </a:cxn>
                <a:cxn ang="0">
                  <a:pos x="589" y="56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/>
              <a:ahLst/>
              <a:cxnLst>
                <a:cxn ang="0">
                  <a:pos x="138" y="824"/>
                </a:cxn>
                <a:cxn ang="0">
                  <a:pos x="154" y="824"/>
                </a:cxn>
                <a:cxn ang="0">
                  <a:pos x="872" y="0"/>
                </a:cxn>
                <a:cxn ang="0">
                  <a:pos x="941" y="0"/>
                </a:cxn>
                <a:cxn ang="0">
                  <a:pos x="941" y="1081"/>
                </a:cxn>
                <a:cxn ang="0">
                  <a:pos x="921" y="1079"/>
                </a:cxn>
                <a:cxn ang="0">
                  <a:pos x="903" y="1076"/>
                </a:cxn>
                <a:cxn ang="0">
                  <a:pos x="886" y="1076"/>
                </a:cxn>
                <a:cxn ang="0">
                  <a:pos x="872" y="1075"/>
                </a:cxn>
                <a:cxn ang="0">
                  <a:pos x="859" y="1076"/>
                </a:cxn>
                <a:cxn ang="0">
                  <a:pos x="843" y="1076"/>
                </a:cxn>
                <a:cxn ang="0">
                  <a:pos x="824" y="1079"/>
                </a:cxn>
                <a:cxn ang="0">
                  <a:pos x="803" y="1081"/>
                </a:cxn>
                <a:cxn ang="0">
                  <a:pos x="803" y="219"/>
                </a:cxn>
                <a:cxn ang="0">
                  <a:pos x="786" y="219"/>
                </a:cxn>
                <a:cxn ang="0">
                  <a:pos x="129" y="984"/>
                </a:cxn>
                <a:cxn ang="0">
                  <a:pos x="106" y="1011"/>
                </a:cxn>
                <a:cxn ang="0">
                  <a:pos x="83" y="1036"/>
                </a:cxn>
                <a:cxn ang="0">
                  <a:pos x="64" y="1059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3"/>
                </a:cxn>
                <a:cxn ang="0">
                  <a:pos x="44" y="4"/>
                </a:cxn>
                <a:cxn ang="0">
                  <a:pos x="69" y="4"/>
                </a:cxn>
                <a:cxn ang="0">
                  <a:pos x="138" y="0"/>
                </a:cxn>
                <a:cxn ang="0">
                  <a:pos x="138" y="824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96" y="3"/>
                </a:cxn>
                <a:cxn ang="0">
                  <a:pos x="139" y="0"/>
                </a:cxn>
                <a:cxn ang="0">
                  <a:pos x="139" y="453"/>
                </a:cxn>
                <a:cxn ang="0">
                  <a:pos x="472" y="461"/>
                </a:cxn>
                <a:cxn ang="0">
                  <a:pos x="489" y="460"/>
                </a:cxn>
                <a:cxn ang="0">
                  <a:pos x="509" y="460"/>
                </a:cxn>
                <a:cxn ang="0">
                  <a:pos x="528" y="459"/>
                </a:cxn>
                <a:cxn ang="0">
                  <a:pos x="549" y="459"/>
                </a:cxn>
                <a:cxn ang="0">
                  <a:pos x="570" y="458"/>
                </a:cxn>
                <a:cxn ang="0">
                  <a:pos x="592" y="457"/>
                </a:cxn>
                <a:cxn ang="0">
                  <a:pos x="614" y="457"/>
                </a:cxn>
                <a:cxn ang="0">
                  <a:pos x="639" y="456"/>
                </a:cxn>
                <a:cxn ang="0">
                  <a:pos x="662" y="456"/>
                </a:cxn>
                <a:cxn ang="0">
                  <a:pos x="684" y="454"/>
                </a:cxn>
                <a:cxn ang="0">
                  <a:pos x="707" y="454"/>
                </a:cxn>
                <a:cxn ang="0">
                  <a:pos x="727" y="454"/>
                </a:cxn>
                <a:cxn ang="0">
                  <a:pos x="747" y="453"/>
                </a:cxn>
                <a:cxn ang="0">
                  <a:pos x="766" y="453"/>
                </a:cxn>
                <a:cxn ang="0">
                  <a:pos x="785" y="453"/>
                </a:cxn>
                <a:cxn ang="0">
                  <a:pos x="802" y="453"/>
                </a:cxn>
                <a:cxn ang="0">
                  <a:pos x="802" y="0"/>
                </a:cxn>
                <a:cxn ang="0">
                  <a:pos x="843" y="3"/>
                </a:cxn>
                <a:cxn ang="0">
                  <a:pos x="873" y="4"/>
                </a:cxn>
                <a:cxn ang="0">
                  <a:pos x="900" y="3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13" y="1079"/>
                </a:cxn>
                <a:cxn ang="0">
                  <a:pos x="902" y="1079"/>
                </a:cxn>
                <a:cxn ang="0">
                  <a:pos x="894" y="1078"/>
                </a:cxn>
                <a:cxn ang="0">
                  <a:pos x="873" y="1075"/>
                </a:cxn>
                <a:cxn ang="0">
                  <a:pos x="849" y="1078"/>
                </a:cxn>
                <a:cxn ang="0">
                  <a:pos x="827" y="1079"/>
                </a:cxn>
                <a:cxn ang="0">
                  <a:pos x="802" y="1081"/>
                </a:cxn>
                <a:cxn ang="0">
                  <a:pos x="802" y="537"/>
                </a:cxn>
                <a:cxn ang="0">
                  <a:pos x="692" y="535"/>
                </a:cxn>
                <a:cxn ang="0">
                  <a:pos x="564" y="529"/>
                </a:cxn>
                <a:cxn ang="0">
                  <a:pos x="379" y="529"/>
                </a:cxn>
                <a:cxn ang="0">
                  <a:pos x="367" y="529"/>
                </a:cxn>
                <a:cxn ang="0">
                  <a:pos x="351" y="530"/>
                </a:cxn>
                <a:cxn ang="0">
                  <a:pos x="332" y="530"/>
                </a:cxn>
                <a:cxn ang="0">
                  <a:pos x="310" y="531"/>
                </a:cxn>
                <a:cxn ang="0">
                  <a:pos x="289" y="533"/>
                </a:cxn>
                <a:cxn ang="0">
                  <a:pos x="272" y="534"/>
                </a:cxn>
                <a:cxn ang="0">
                  <a:pos x="259" y="535"/>
                </a:cxn>
                <a:cxn ang="0">
                  <a:pos x="250" y="535"/>
                </a:cxn>
                <a:cxn ang="0">
                  <a:pos x="139" y="537"/>
                </a:cxn>
                <a:cxn ang="0">
                  <a:pos x="139" y="1081"/>
                </a:cxn>
                <a:cxn ang="0">
                  <a:pos x="110" y="1079"/>
                </a:cxn>
                <a:cxn ang="0">
                  <a:pos x="99" y="1079"/>
                </a:cxn>
                <a:cxn ang="0">
                  <a:pos x="91" y="1078"/>
                </a:cxn>
                <a:cxn ang="0">
                  <a:pos x="69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40" y="3"/>
                </a:cxn>
                <a:cxn ang="0">
                  <a:pos x="69" y="4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0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/>
              <a:ahLst/>
              <a:cxnLst>
                <a:cxn ang="0">
                  <a:pos x="266" y="999"/>
                </a:cxn>
                <a:cxn ang="0">
                  <a:pos x="318" y="998"/>
                </a:cxn>
                <a:cxn ang="0">
                  <a:pos x="362" y="997"/>
                </a:cxn>
                <a:cxn ang="0">
                  <a:pos x="397" y="996"/>
                </a:cxn>
                <a:cxn ang="0">
                  <a:pos x="425" y="996"/>
                </a:cxn>
                <a:cxn ang="0">
                  <a:pos x="440" y="996"/>
                </a:cxn>
                <a:cxn ang="0">
                  <a:pos x="456" y="995"/>
                </a:cxn>
                <a:cxn ang="0">
                  <a:pos x="472" y="994"/>
                </a:cxn>
                <a:cxn ang="0">
                  <a:pos x="488" y="994"/>
                </a:cxn>
                <a:cxn ang="0">
                  <a:pos x="505" y="990"/>
                </a:cxn>
                <a:cxn ang="0">
                  <a:pos x="524" y="987"/>
                </a:cxn>
                <a:cxn ang="0">
                  <a:pos x="545" y="984"/>
                </a:cxn>
                <a:cxn ang="0">
                  <a:pos x="571" y="981"/>
                </a:cxn>
                <a:cxn ang="0">
                  <a:pos x="569" y="998"/>
                </a:cxn>
                <a:cxn ang="0">
                  <a:pos x="565" y="1014"/>
                </a:cxn>
                <a:cxn ang="0">
                  <a:pos x="564" y="1030"/>
                </a:cxn>
                <a:cxn ang="0">
                  <a:pos x="565" y="1042"/>
                </a:cxn>
                <a:cxn ang="0">
                  <a:pos x="565" y="1051"/>
                </a:cxn>
                <a:cxn ang="0">
                  <a:pos x="571" y="1075"/>
                </a:cxn>
                <a:cxn ang="0">
                  <a:pos x="0" y="1075"/>
                </a:cxn>
                <a:cxn ang="0">
                  <a:pos x="0" y="0"/>
                </a:cxn>
                <a:cxn ang="0">
                  <a:pos x="559" y="0"/>
                </a:cxn>
                <a:cxn ang="0">
                  <a:pos x="557" y="29"/>
                </a:cxn>
                <a:cxn ang="0">
                  <a:pos x="556" y="49"/>
                </a:cxn>
                <a:cxn ang="0">
                  <a:pos x="557" y="67"/>
                </a:cxn>
                <a:cxn ang="0">
                  <a:pos x="559" y="96"/>
                </a:cxn>
                <a:cxn ang="0">
                  <a:pos x="540" y="91"/>
                </a:cxn>
                <a:cxn ang="0">
                  <a:pos x="523" y="88"/>
                </a:cxn>
                <a:cxn ang="0">
                  <a:pos x="508" y="86"/>
                </a:cxn>
                <a:cxn ang="0">
                  <a:pos x="497" y="84"/>
                </a:cxn>
                <a:cxn ang="0">
                  <a:pos x="478" y="82"/>
                </a:cxn>
                <a:cxn ang="0">
                  <a:pos x="457" y="80"/>
                </a:cxn>
                <a:cxn ang="0">
                  <a:pos x="438" y="79"/>
                </a:cxn>
                <a:cxn ang="0">
                  <a:pos x="419" y="78"/>
                </a:cxn>
                <a:cxn ang="0">
                  <a:pos x="261" y="76"/>
                </a:cxn>
                <a:cxn ang="0">
                  <a:pos x="139" y="76"/>
                </a:cxn>
                <a:cxn ang="0">
                  <a:pos x="139" y="471"/>
                </a:cxn>
                <a:cxn ang="0">
                  <a:pos x="427" y="471"/>
                </a:cxn>
                <a:cxn ang="0">
                  <a:pos x="473" y="467"/>
                </a:cxn>
                <a:cxn ang="0">
                  <a:pos x="524" y="463"/>
                </a:cxn>
                <a:cxn ang="0">
                  <a:pos x="521" y="487"/>
                </a:cxn>
                <a:cxn ang="0">
                  <a:pos x="520" y="504"/>
                </a:cxn>
                <a:cxn ang="0">
                  <a:pos x="521" y="521"/>
                </a:cxn>
                <a:cxn ang="0">
                  <a:pos x="524" y="548"/>
                </a:cxn>
                <a:cxn ang="0">
                  <a:pos x="473" y="545"/>
                </a:cxn>
                <a:cxn ang="0">
                  <a:pos x="427" y="540"/>
                </a:cxn>
                <a:cxn ang="0">
                  <a:pos x="139" y="540"/>
                </a:cxn>
                <a:cxn ang="0">
                  <a:pos x="139" y="1002"/>
                </a:cxn>
                <a:cxn ang="0">
                  <a:pos x="153" y="1001"/>
                </a:cxn>
                <a:cxn ang="0">
                  <a:pos x="179" y="1001"/>
                </a:cxn>
                <a:cxn ang="0">
                  <a:pos x="217" y="1000"/>
                </a:cxn>
                <a:cxn ang="0">
                  <a:pos x="266" y="999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1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/>
              <a:ahLst/>
              <a:cxnLst>
                <a:cxn ang="0">
                  <a:pos x="140" y="1004"/>
                </a:cxn>
                <a:cxn ang="0">
                  <a:pos x="489" y="1004"/>
                </a:cxn>
                <a:cxn ang="0">
                  <a:pos x="489" y="0"/>
                </a:cxn>
                <a:cxn ang="0">
                  <a:pos x="506" y="2"/>
                </a:cxn>
                <a:cxn ang="0">
                  <a:pos x="524" y="4"/>
                </a:cxn>
                <a:cxn ang="0">
                  <a:pos x="541" y="4"/>
                </a:cxn>
                <a:cxn ang="0">
                  <a:pos x="559" y="5"/>
                </a:cxn>
                <a:cxn ang="0">
                  <a:pos x="581" y="4"/>
                </a:cxn>
                <a:cxn ang="0">
                  <a:pos x="599" y="4"/>
                </a:cxn>
                <a:cxn ang="0">
                  <a:pos x="615" y="2"/>
                </a:cxn>
                <a:cxn ang="0">
                  <a:pos x="627" y="0"/>
                </a:cxn>
                <a:cxn ang="0">
                  <a:pos x="627" y="1004"/>
                </a:cxn>
                <a:cxn ang="0">
                  <a:pos x="978" y="1004"/>
                </a:cxn>
                <a:cxn ang="0">
                  <a:pos x="978" y="0"/>
                </a:cxn>
                <a:cxn ang="0">
                  <a:pos x="995" y="2"/>
                </a:cxn>
                <a:cxn ang="0">
                  <a:pos x="1012" y="4"/>
                </a:cxn>
                <a:cxn ang="0">
                  <a:pos x="1029" y="4"/>
                </a:cxn>
                <a:cxn ang="0">
                  <a:pos x="1047" y="5"/>
                </a:cxn>
                <a:cxn ang="0">
                  <a:pos x="1065" y="4"/>
                </a:cxn>
                <a:cxn ang="0">
                  <a:pos x="1082" y="4"/>
                </a:cxn>
                <a:cxn ang="0">
                  <a:pos x="1100" y="2"/>
                </a:cxn>
                <a:cxn ang="0">
                  <a:pos x="1117" y="0"/>
                </a:cxn>
                <a:cxn ang="0">
                  <a:pos x="1117" y="1086"/>
                </a:cxn>
                <a:cxn ang="0">
                  <a:pos x="1086" y="1086"/>
                </a:cxn>
                <a:cxn ang="0">
                  <a:pos x="1052" y="1086"/>
                </a:cxn>
                <a:cxn ang="0">
                  <a:pos x="1012" y="1085"/>
                </a:cxn>
                <a:cxn ang="0">
                  <a:pos x="969" y="1085"/>
                </a:cxn>
                <a:cxn ang="0">
                  <a:pos x="944" y="1084"/>
                </a:cxn>
                <a:cxn ang="0">
                  <a:pos x="920" y="1084"/>
                </a:cxn>
                <a:cxn ang="0">
                  <a:pos x="896" y="1084"/>
                </a:cxn>
                <a:cxn ang="0">
                  <a:pos x="870" y="1084"/>
                </a:cxn>
                <a:cxn ang="0">
                  <a:pos x="844" y="1083"/>
                </a:cxn>
                <a:cxn ang="0">
                  <a:pos x="818" y="1083"/>
                </a:cxn>
                <a:cxn ang="0">
                  <a:pos x="791" y="1083"/>
                </a:cxn>
                <a:cxn ang="0">
                  <a:pos x="763" y="1083"/>
                </a:cxn>
                <a:cxn ang="0">
                  <a:pos x="736" y="1081"/>
                </a:cxn>
                <a:cxn ang="0">
                  <a:pos x="709" y="1081"/>
                </a:cxn>
                <a:cxn ang="0">
                  <a:pos x="683" y="1081"/>
                </a:cxn>
                <a:cxn ang="0">
                  <a:pos x="657" y="1081"/>
                </a:cxn>
                <a:cxn ang="0">
                  <a:pos x="632" y="1080"/>
                </a:cxn>
                <a:cxn ang="0">
                  <a:pos x="606" y="1080"/>
                </a:cxn>
                <a:cxn ang="0">
                  <a:pos x="582" y="1080"/>
                </a:cxn>
                <a:cxn ang="0">
                  <a:pos x="559" y="1080"/>
                </a:cxn>
                <a:cxn ang="0">
                  <a:pos x="197" y="1080"/>
                </a:cxn>
                <a:cxn ang="0">
                  <a:pos x="172" y="1081"/>
                </a:cxn>
                <a:cxn ang="0">
                  <a:pos x="143" y="1081"/>
                </a:cxn>
                <a:cxn ang="0">
                  <a:pos x="112" y="1083"/>
                </a:cxn>
                <a:cxn ang="0">
                  <a:pos x="77" y="1084"/>
                </a:cxn>
                <a:cxn ang="0">
                  <a:pos x="45" y="1084"/>
                </a:cxn>
                <a:cxn ang="0">
                  <a:pos x="22" y="1085"/>
                </a:cxn>
                <a:cxn ang="0">
                  <a:pos x="7" y="1086"/>
                </a:cxn>
                <a:cxn ang="0">
                  <a:pos x="0" y="1086"/>
                </a:cxn>
                <a:cxn ang="0">
                  <a:pos x="0" y="0"/>
                </a:cxn>
                <a:cxn ang="0">
                  <a:pos x="16" y="2"/>
                </a:cxn>
                <a:cxn ang="0">
                  <a:pos x="33" y="4"/>
                </a:cxn>
                <a:cxn ang="0">
                  <a:pos x="51" y="4"/>
                </a:cxn>
                <a:cxn ang="0">
                  <a:pos x="69" y="5"/>
                </a:cxn>
                <a:cxn ang="0">
                  <a:pos x="86" y="4"/>
                </a:cxn>
                <a:cxn ang="0">
                  <a:pos x="104" y="4"/>
                </a:cxn>
                <a:cxn ang="0">
                  <a:pos x="122" y="2"/>
                </a:cxn>
                <a:cxn ang="0">
                  <a:pos x="140" y="0"/>
                </a:cxn>
                <a:cxn ang="0">
                  <a:pos x="140" y="1004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2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1081"/>
                </a:cxn>
                <a:cxn ang="0">
                  <a:pos x="111" y="1078"/>
                </a:cxn>
                <a:cxn ang="0">
                  <a:pos x="26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7" y="2"/>
                </a:cxn>
                <a:cxn ang="0">
                  <a:pos x="34" y="3"/>
                </a:cxn>
                <a:cxn ang="0">
                  <a:pos x="52" y="4"/>
                </a:cxn>
                <a:cxn ang="0">
                  <a:pos x="70" y="4"/>
                </a:cxn>
                <a:cxn ang="0">
                  <a:pos x="91" y="4"/>
                </a:cxn>
                <a:cxn ang="0">
                  <a:pos x="110" y="3"/>
                </a:cxn>
                <a:cxn ang="0">
                  <a:pos x="126" y="2"/>
                </a:cxn>
                <a:cxn ang="0">
                  <a:pos x="140" y="0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3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138" y="0"/>
                </a:cxn>
                <a:cxn ang="0">
                  <a:pos x="282" y="488"/>
                </a:cxn>
                <a:cxn ang="0">
                  <a:pos x="353" y="491"/>
                </a:cxn>
                <a:cxn ang="0">
                  <a:pos x="418" y="495"/>
                </a:cxn>
                <a:cxn ang="0">
                  <a:pos x="474" y="502"/>
                </a:cxn>
                <a:cxn ang="0">
                  <a:pos x="521" y="513"/>
                </a:cxn>
                <a:cxn ang="0">
                  <a:pos x="563" y="527"/>
                </a:cxn>
                <a:cxn ang="0">
                  <a:pos x="598" y="546"/>
                </a:cxn>
                <a:cxn ang="0">
                  <a:pos x="626" y="568"/>
                </a:cxn>
                <a:cxn ang="0">
                  <a:pos x="648" y="595"/>
                </a:cxn>
                <a:cxn ang="0">
                  <a:pos x="666" y="625"/>
                </a:cxn>
                <a:cxn ang="0">
                  <a:pos x="678" y="661"/>
                </a:cxn>
                <a:cxn ang="0">
                  <a:pos x="686" y="702"/>
                </a:cxn>
                <a:cxn ang="0">
                  <a:pos x="688" y="747"/>
                </a:cxn>
                <a:cxn ang="0">
                  <a:pos x="687" y="781"/>
                </a:cxn>
                <a:cxn ang="0">
                  <a:pos x="682" y="814"/>
                </a:cxn>
                <a:cxn ang="0">
                  <a:pos x="677" y="844"/>
                </a:cxn>
                <a:cxn ang="0">
                  <a:pos x="669" y="873"/>
                </a:cxn>
                <a:cxn ang="0">
                  <a:pos x="657" y="898"/>
                </a:cxn>
                <a:cxn ang="0">
                  <a:pos x="644" y="923"/>
                </a:cxn>
                <a:cxn ang="0">
                  <a:pos x="627" y="944"/>
                </a:cxn>
                <a:cxn ang="0">
                  <a:pos x="609" y="964"/>
                </a:cxn>
                <a:cxn ang="0">
                  <a:pos x="587" y="982"/>
                </a:cxn>
                <a:cxn ang="0">
                  <a:pos x="563" y="999"/>
                </a:cxn>
                <a:cxn ang="0">
                  <a:pos x="535" y="1015"/>
                </a:cxn>
                <a:cxn ang="0">
                  <a:pos x="504" y="1029"/>
                </a:cxn>
                <a:cxn ang="0">
                  <a:pos x="470" y="1041"/>
                </a:cxn>
                <a:cxn ang="0">
                  <a:pos x="433" y="1052"/>
                </a:cxn>
                <a:cxn ang="0">
                  <a:pos x="352" y="1070"/>
                </a:cxn>
                <a:cxn ang="0">
                  <a:pos x="321" y="1072"/>
                </a:cxn>
                <a:cxn ang="0">
                  <a:pos x="275" y="1074"/>
                </a:cxn>
                <a:cxn ang="0">
                  <a:pos x="213" y="1076"/>
                </a:cxn>
                <a:cxn ang="0">
                  <a:pos x="141" y="1078"/>
                </a:cxn>
                <a:cxn ang="0">
                  <a:pos x="0" y="0"/>
                </a:cxn>
                <a:cxn ang="0">
                  <a:pos x="514" y="881"/>
                </a:cxn>
                <a:cxn ang="0">
                  <a:pos x="527" y="852"/>
                </a:cxn>
                <a:cxn ang="0">
                  <a:pos x="536" y="822"/>
                </a:cxn>
                <a:cxn ang="0">
                  <a:pos x="541" y="790"/>
                </a:cxn>
                <a:cxn ang="0">
                  <a:pos x="544" y="755"/>
                </a:cxn>
                <a:cxn ang="0">
                  <a:pos x="540" y="714"/>
                </a:cxn>
                <a:cxn ang="0">
                  <a:pos x="532" y="677"/>
                </a:cxn>
                <a:cxn ang="0">
                  <a:pos x="518" y="644"/>
                </a:cxn>
                <a:cxn ang="0">
                  <a:pos x="498" y="615"/>
                </a:cxn>
                <a:cxn ang="0">
                  <a:pos x="474" y="590"/>
                </a:cxn>
                <a:cxn ang="0">
                  <a:pos x="443" y="571"/>
                </a:cxn>
                <a:cxn ang="0">
                  <a:pos x="407" y="558"/>
                </a:cxn>
                <a:cxn ang="0">
                  <a:pos x="366" y="552"/>
                </a:cxn>
                <a:cxn ang="0">
                  <a:pos x="347" y="550"/>
                </a:cxn>
                <a:cxn ang="0">
                  <a:pos x="329" y="549"/>
                </a:cxn>
                <a:cxn ang="0">
                  <a:pos x="304" y="549"/>
                </a:cxn>
                <a:cxn ang="0">
                  <a:pos x="269" y="548"/>
                </a:cxn>
                <a:cxn ang="0">
                  <a:pos x="138" y="1012"/>
                </a:cxn>
                <a:cxn ang="0">
                  <a:pos x="313" y="1009"/>
                </a:cxn>
                <a:cxn ang="0">
                  <a:pos x="349" y="1002"/>
                </a:cxn>
                <a:cxn ang="0">
                  <a:pos x="382" y="992"/>
                </a:cxn>
                <a:cxn ang="0">
                  <a:pos x="412" y="978"/>
                </a:cxn>
                <a:cxn ang="0">
                  <a:pos x="441" y="962"/>
                </a:cxn>
                <a:cxn ang="0">
                  <a:pos x="466" y="942"/>
                </a:cxn>
                <a:cxn ang="0">
                  <a:pos x="487" y="919"/>
                </a:cxn>
                <a:cxn ang="0">
                  <a:pos x="507" y="895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4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/>
              <a:ahLst/>
              <a:cxnLst>
                <a:cxn ang="0">
                  <a:pos x="333" y="1015"/>
                </a:cxn>
                <a:cxn ang="0">
                  <a:pos x="402" y="1000"/>
                </a:cxn>
                <a:cxn ang="0">
                  <a:pos x="462" y="970"/>
                </a:cxn>
                <a:cxn ang="0">
                  <a:pos x="508" y="926"/>
                </a:cxn>
                <a:cxn ang="0">
                  <a:pos x="542" y="871"/>
                </a:cxn>
                <a:cxn ang="0">
                  <a:pos x="559" y="807"/>
                </a:cxn>
                <a:cxn ang="0">
                  <a:pos x="559" y="730"/>
                </a:cxn>
                <a:cxn ang="0">
                  <a:pos x="539" y="659"/>
                </a:cxn>
                <a:cxn ang="0">
                  <a:pos x="499" y="607"/>
                </a:cxn>
                <a:cxn ang="0">
                  <a:pos x="443" y="571"/>
                </a:cxn>
                <a:cxn ang="0">
                  <a:pos x="371" y="548"/>
                </a:cxn>
                <a:cxn ang="0">
                  <a:pos x="284" y="537"/>
                </a:cxn>
                <a:cxn ang="0">
                  <a:pos x="140" y="1017"/>
                </a:cxn>
                <a:cxn ang="0">
                  <a:pos x="195" y="474"/>
                </a:cxn>
                <a:cxn ang="0">
                  <a:pos x="314" y="469"/>
                </a:cxn>
                <a:cxn ang="0">
                  <a:pos x="410" y="444"/>
                </a:cxn>
                <a:cxn ang="0">
                  <a:pos x="461" y="412"/>
                </a:cxn>
                <a:cxn ang="0">
                  <a:pos x="498" y="367"/>
                </a:cxn>
                <a:cxn ang="0">
                  <a:pos x="523" y="312"/>
                </a:cxn>
                <a:cxn ang="0">
                  <a:pos x="530" y="252"/>
                </a:cxn>
                <a:cxn ang="0">
                  <a:pos x="523" y="187"/>
                </a:cxn>
                <a:cxn ang="0">
                  <a:pos x="500" y="137"/>
                </a:cxn>
                <a:cxn ang="0">
                  <a:pos x="462" y="100"/>
                </a:cxn>
                <a:cxn ang="0">
                  <a:pos x="410" y="77"/>
                </a:cxn>
                <a:cxn ang="0">
                  <a:pos x="343" y="64"/>
                </a:cxn>
                <a:cxn ang="0">
                  <a:pos x="262" y="60"/>
                </a:cxn>
                <a:cxn ang="0">
                  <a:pos x="374" y="1"/>
                </a:cxn>
                <a:cxn ang="0">
                  <a:pos x="471" y="12"/>
                </a:cxn>
                <a:cxn ang="0">
                  <a:pos x="548" y="33"/>
                </a:cxn>
                <a:cxn ang="0">
                  <a:pos x="607" y="68"/>
                </a:cxn>
                <a:cxn ang="0">
                  <a:pos x="647" y="116"/>
                </a:cxn>
                <a:cxn ang="0">
                  <a:pos x="666" y="181"/>
                </a:cxn>
                <a:cxn ang="0">
                  <a:pos x="668" y="244"/>
                </a:cxn>
                <a:cxn ang="0">
                  <a:pos x="659" y="294"/>
                </a:cxn>
                <a:cxn ang="0">
                  <a:pos x="629" y="360"/>
                </a:cxn>
                <a:cxn ang="0">
                  <a:pos x="561" y="431"/>
                </a:cxn>
                <a:cxn ang="0">
                  <a:pos x="473" y="480"/>
                </a:cxn>
                <a:cxn ang="0">
                  <a:pos x="443" y="499"/>
                </a:cxn>
                <a:cxn ang="0">
                  <a:pos x="492" y="508"/>
                </a:cxn>
                <a:cxn ang="0">
                  <a:pos x="545" y="522"/>
                </a:cxn>
                <a:cxn ang="0">
                  <a:pos x="591" y="545"/>
                </a:cxn>
                <a:cxn ang="0">
                  <a:pos x="632" y="572"/>
                </a:cxn>
                <a:cxn ang="0">
                  <a:pos x="667" y="609"/>
                </a:cxn>
                <a:cxn ang="0">
                  <a:pos x="693" y="657"/>
                </a:cxn>
                <a:cxn ang="0">
                  <a:pos x="706" y="713"/>
                </a:cxn>
                <a:cxn ang="0">
                  <a:pos x="705" y="787"/>
                </a:cxn>
                <a:cxn ang="0">
                  <a:pos x="688" y="862"/>
                </a:cxn>
                <a:cxn ang="0">
                  <a:pos x="653" y="929"/>
                </a:cxn>
                <a:cxn ang="0">
                  <a:pos x="599" y="987"/>
                </a:cxn>
                <a:cxn ang="0">
                  <a:pos x="545" y="1025"/>
                </a:cxn>
                <a:cxn ang="0">
                  <a:pos x="470" y="1055"/>
                </a:cxn>
                <a:cxn ang="0">
                  <a:pos x="361" y="107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/>
              <a:ahLst/>
              <a:cxnLst>
                <a:cxn ang="0">
                  <a:pos x="91" y="887"/>
                </a:cxn>
                <a:cxn ang="0">
                  <a:pos x="31" y="764"/>
                </a:cxn>
                <a:cxn ang="0">
                  <a:pos x="2" y="626"/>
                </a:cxn>
                <a:cxn ang="0">
                  <a:pos x="5" y="471"/>
                </a:cxn>
                <a:cxn ang="0">
                  <a:pos x="43" y="332"/>
                </a:cxn>
                <a:cxn ang="0">
                  <a:pos x="113" y="213"/>
                </a:cxn>
                <a:cxn ang="0">
                  <a:pos x="210" y="118"/>
                </a:cxn>
                <a:cxn ang="0">
                  <a:pos x="327" y="51"/>
                </a:cxn>
                <a:cxn ang="0">
                  <a:pos x="464" y="9"/>
                </a:cxn>
                <a:cxn ang="0">
                  <a:pos x="611" y="1"/>
                </a:cxn>
                <a:cxn ang="0">
                  <a:pos x="751" y="18"/>
                </a:cxn>
                <a:cxn ang="0">
                  <a:pos x="882" y="61"/>
                </a:cxn>
                <a:cxn ang="0">
                  <a:pos x="998" y="130"/>
                </a:cxn>
                <a:cxn ang="0">
                  <a:pos x="1089" y="227"/>
                </a:cxn>
                <a:cxn ang="0">
                  <a:pos x="1153" y="353"/>
                </a:cxn>
                <a:cxn ang="0">
                  <a:pos x="1180" y="506"/>
                </a:cxn>
                <a:cxn ang="0">
                  <a:pos x="1176" y="623"/>
                </a:cxn>
                <a:cxn ang="0">
                  <a:pos x="1156" y="719"/>
                </a:cxn>
                <a:cxn ang="0">
                  <a:pos x="1122" y="810"/>
                </a:cxn>
                <a:cxn ang="0">
                  <a:pos x="1073" y="891"/>
                </a:cxn>
                <a:cxn ang="0">
                  <a:pos x="1013" y="961"/>
                </a:cxn>
                <a:cxn ang="0">
                  <a:pos x="940" y="1020"/>
                </a:cxn>
                <a:cxn ang="0">
                  <a:pos x="855" y="1065"/>
                </a:cxn>
                <a:cxn ang="0">
                  <a:pos x="763" y="1098"/>
                </a:cxn>
                <a:cxn ang="0">
                  <a:pos x="664" y="1117"/>
                </a:cxn>
                <a:cxn ang="0">
                  <a:pos x="549" y="1121"/>
                </a:cxn>
                <a:cxn ang="0">
                  <a:pos x="399" y="1099"/>
                </a:cxn>
                <a:cxn ang="0">
                  <a:pos x="267" y="1048"/>
                </a:cxn>
                <a:cxn ang="0">
                  <a:pos x="159" y="969"/>
                </a:cxn>
                <a:cxn ang="0">
                  <a:pos x="344" y="998"/>
                </a:cxn>
                <a:cxn ang="0">
                  <a:pos x="439" y="1045"/>
                </a:cxn>
                <a:cxn ang="0">
                  <a:pos x="542" y="1068"/>
                </a:cxn>
                <a:cxn ang="0">
                  <a:pos x="665" y="1063"/>
                </a:cxn>
                <a:cxn ang="0">
                  <a:pos x="781" y="1021"/>
                </a:cxn>
                <a:cxn ang="0">
                  <a:pos x="874" y="950"/>
                </a:cxn>
                <a:cxn ang="0">
                  <a:pos x="943" y="855"/>
                </a:cxn>
                <a:cxn ang="0">
                  <a:pos x="992" y="746"/>
                </a:cxn>
                <a:cxn ang="0">
                  <a:pos x="1019" y="633"/>
                </a:cxn>
                <a:cxn ang="0">
                  <a:pos x="1025" y="514"/>
                </a:cxn>
                <a:cxn ang="0">
                  <a:pos x="1006" y="366"/>
                </a:cxn>
                <a:cxn ang="0">
                  <a:pos x="945" y="229"/>
                </a:cxn>
                <a:cxn ang="0">
                  <a:pos x="885" y="160"/>
                </a:cxn>
                <a:cxn ang="0">
                  <a:pos x="824" y="114"/>
                </a:cxn>
                <a:cxn ang="0">
                  <a:pos x="753" y="80"/>
                </a:cxn>
                <a:cxn ang="0">
                  <a:pos x="644" y="55"/>
                </a:cxn>
                <a:cxn ang="0">
                  <a:pos x="549" y="55"/>
                </a:cxn>
                <a:cxn ang="0">
                  <a:pos x="434" y="80"/>
                </a:cxn>
                <a:cxn ang="0">
                  <a:pos x="337" y="136"/>
                </a:cxn>
                <a:cxn ang="0">
                  <a:pos x="258" y="214"/>
                </a:cxn>
                <a:cxn ang="0">
                  <a:pos x="201" y="318"/>
                </a:cxn>
                <a:cxn ang="0">
                  <a:pos x="166" y="442"/>
                </a:cxn>
                <a:cxn ang="0">
                  <a:pos x="155" y="583"/>
                </a:cxn>
                <a:cxn ang="0">
                  <a:pos x="166" y="716"/>
                </a:cxn>
                <a:cxn ang="0">
                  <a:pos x="204" y="831"/>
                </a:cxn>
                <a:cxn ang="0">
                  <a:pos x="264" y="925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6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/>
              <a:ahLst/>
              <a:cxnLst>
                <a:cxn ang="0">
                  <a:pos x="68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13" y="1079"/>
                </a:cxn>
                <a:cxn ang="0">
                  <a:pos x="901" y="1079"/>
                </a:cxn>
                <a:cxn ang="0">
                  <a:pos x="894" y="1078"/>
                </a:cxn>
                <a:cxn ang="0">
                  <a:pos x="871" y="1075"/>
                </a:cxn>
                <a:cxn ang="0">
                  <a:pos x="847" y="1078"/>
                </a:cxn>
                <a:cxn ang="0">
                  <a:pos x="828" y="1079"/>
                </a:cxn>
                <a:cxn ang="0">
                  <a:pos x="803" y="1081"/>
                </a:cxn>
                <a:cxn ang="0">
                  <a:pos x="803" y="80"/>
                </a:cxn>
                <a:cxn ang="0">
                  <a:pos x="787" y="80"/>
                </a:cxn>
                <a:cxn ang="0">
                  <a:pos x="771" y="80"/>
                </a:cxn>
                <a:cxn ang="0">
                  <a:pos x="752" y="80"/>
                </a:cxn>
                <a:cxn ang="0">
                  <a:pos x="732" y="80"/>
                </a:cxn>
                <a:cxn ang="0">
                  <a:pos x="710" y="79"/>
                </a:cxn>
                <a:cxn ang="0">
                  <a:pos x="687" y="79"/>
                </a:cxn>
                <a:cxn ang="0">
                  <a:pos x="662" y="79"/>
                </a:cxn>
                <a:cxn ang="0">
                  <a:pos x="635" y="78"/>
                </a:cxn>
                <a:cxn ang="0">
                  <a:pos x="609" y="78"/>
                </a:cxn>
                <a:cxn ang="0">
                  <a:pos x="583" y="77"/>
                </a:cxn>
                <a:cxn ang="0">
                  <a:pos x="560" y="77"/>
                </a:cxn>
                <a:cxn ang="0">
                  <a:pos x="539" y="76"/>
                </a:cxn>
                <a:cxn ang="0">
                  <a:pos x="520" y="76"/>
                </a:cxn>
                <a:cxn ang="0">
                  <a:pos x="502" y="76"/>
                </a:cxn>
                <a:cxn ang="0">
                  <a:pos x="486" y="76"/>
                </a:cxn>
                <a:cxn ang="0">
                  <a:pos x="471" y="76"/>
                </a:cxn>
                <a:cxn ang="0">
                  <a:pos x="457" y="76"/>
                </a:cxn>
                <a:cxn ang="0">
                  <a:pos x="441" y="76"/>
                </a:cxn>
                <a:cxn ang="0">
                  <a:pos x="423" y="76"/>
                </a:cxn>
                <a:cxn ang="0">
                  <a:pos x="403" y="76"/>
                </a:cxn>
                <a:cxn ang="0">
                  <a:pos x="382" y="77"/>
                </a:cxn>
                <a:cxn ang="0">
                  <a:pos x="358" y="77"/>
                </a:cxn>
                <a:cxn ang="0">
                  <a:pos x="333" y="78"/>
                </a:cxn>
                <a:cxn ang="0">
                  <a:pos x="306" y="78"/>
                </a:cxn>
                <a:cxn ang="0">
                  <a:pos x="279" y="79"/>
                </a:cxn>
                <a:cxn ang="0">
                  <a:pos x="255" y="79"/>
                </a:cxn>
                <a:cxn ang="0">
                  <a:pos x="232" y="79"/>
                </a:cxn>
                <a:cxn ang="0">
                  <a:pos x="209" y="80"/>
                </a:cxn>
                <a:cxn ang="0">
                  <a:pos x="189" y="80"/>
                </a:cxn>
                <a:cxn ang="0">
                  <a:pos x="170" y="80"/>
                </a:cxn>
                <a:cxn ang="0">
                  <a:pos x="153" y="80"/>
                </a:cxn>
                <a:cxn ang="0">
                  <a:pos x="138" y="80"/>
                </a:cxn>
                <a:cxn ang="0">
                  <a:pos x="138" y="1081"/>
                </a:cxn>
                <a:cxn ang="0">
                  <a:pos x="110" y="1079"/>
                </a:cxn>
                <a:cxn ang="0">
                  <a:pos x="98" y="1079"/>
                </a:cxn>
                <a:cxn ang="0">
                  <a:pos x="91" y="1078"/>
                </a:cxn>
                <a:cxn ang="0">
                  <a:pos x="68" y="1075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7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/>
              <a:ahLst/>
              <a:cxnLst>
                <a:cxn ang="0">
                  <a:pos x="3548" y="3310"/>
                </a:cxn>
                <a:cxn ang="0">
                  <a:pos x="5362" y="2567"/>
                </a:cxn>
                <a:cxn ang="0">
                  <a:pos x="7273" y="1825"/>
                </a:cxn>
                <a:cxn ang="0">
                  <a:pos x="7275" y="1651"/>
                </a:cxn>
                <a:cxn ang="0">
                  <a:pos x="7276" y="1487"/>
                </a:cxn>
                <a:cxn ang="0">
                  <a:pos x="7277" y="1329"/>
                </a:cxn>
                <a:cxn ang="0">
                  <a:pos x="7278" y="1174"/>
                </a:cxn>
                <a:cxn ang="0">
                  <a:pos x="7279" y="1016"/>
                </a:cxn>
                <a:cxn ang="0">
                  <a:pos x="7280" y="853"/>
                </a:cxn>
                <a:cxn ang="0">
                  <a:pos x="7282" y="680"/>
                </a:cxn>
                <a:cxn ang="0">
                  <a:pos x="7283" y="495"/>
                </a:cxn>
                <a:cxn ang="0">
                  <a:pos x="7281" y="205"/>
                </a:cxn>
                <a:cxn ang="0">
                  <a:pos x="7273" y="176"/>
                </a:cxn>
                <a:cxn ang="0">
                  <a:pos x="7264" y="150"/>
                </a:cxn>
                <a:cxn ang="0">
                  <a:pos x="7251" y="127"/>
                </a:cxn>
                <a:cxn ang="0">
                  <a:pos x="7236" y="106"/>
                </a:cxn>
                <a:cxn ang="0">
                  <a:pos x="7219" y="88"/>
                </a:cxn>
                <a:cxn ang="0">
                  <a:pos x="7200" y="72"/>
                </a:cxn>
                <a:cxn ang="0">
                  <a:pos x="7179" y="58"/>
                </a:cxn>
                <a:cxn ang="0">
                  <a:pos x="7143" y="40"/>
                </a:cxn>
                <a:cxn ang="0">
                  <a:pos x="7090" y="23"/>
                </a:cxn>
                <a:cxn ang="0">
                  <a:pos x="7033" y="12"/>
                </a:cxn>
                <a:cxn ang="0">
                  <a:pos x="6972" y="3"/>
                </a:cxn>
                <a:cxn ang="0">
                  <a:pos x="6474" y="0"/>
                </a:cxn>
                <a:cxn ang="0">
                  <a:pos x="6234" y="2"/>
                </a:cxn>
                <a:cxn ang="0">
                  <a:pos x="5948" y="3"/>
                </a:cxn>
                <a:cxn ang="0">
                  <a:pos x="5622" y="4"/>
                </a:cxn>
                <a:cxn ang="0">
                  <a:pos x="5264" y="5"/>
                </a:cxn>
                <a:cxn ang="0">
                  <a:pos x="4880" y="5"/>
                </a:cxn>
                <a:cxn ang="0">
                  <a:pos x="4478" y="6"/>
                </a:cxn>
                <a:cxn ang="0">
                  <a:pos x="4063" y="6"/>
                </a:cxn>
                <a:cxn ang="0">
                  <a:pos x="3643" y="6"/>
                </a:cxn>
                <a:cxn ang="0">
                  <a:pos x="3430" y="6"/>
                </a:cxn>
                <a:cxn ang="0">
                  <a:pos x="3012" y="6"/>
                </a:cxn>
                <a:cxn ang="0">
                  <a:pos x="2602" y="6"/>
                </a:cxn>
                <a:cxn ang="0">
                  <a:pos x="2208" y="5"/>
                </a:cxn>
                <a:cxn ang="0">
                  <a:pos x="1836" y="4"/>
                </a:cxn>
                <a:cxn ang="0">
                  <a:pos x="1493" y="3"/>
                </a:cxn>
                <a:cxn ang="0">
                  <a:pos x="1186" y="2"/>
                </a:cxn>
                <a:cxn ang="0">
                  <a:pos x="923" y="1"/>
                </a:cxn>
                <a:cxn ang="0">
                  <a:pos x="343" y="0"/>
                </a:cxn>
                <a:cxn ang="0">
                  <a:pos x="281" y="6"/>
                </a:cxn>
                <a:cxn ang="0">
                  <a:pos x="220" y="17"/>
                </a:cxn>
                <a:cxn ang="0">
                  <a:pos x="165" y="31"/>
                </a:cxn>
                <a:cxn ang="0">
                  <a:pos x="115" y="52"/>
                </a:cxn>
                <a:cxn ang="0">
                  <a:pos x="93" y="65"/>
                </a:cxn>
                <a:cxn ang="0">
                  <a:pos x="72" y="80"/>
                </a:cxn>
                <a:cxn ang="0">
                  <a:pos x="54" y="97"/>
                </a:cxn>
                <a:cxn ang="0">
                  <a:pos x="38" y="116"/>
                </a:cxn>
                <a:cxn ang="0">
                  <a:pos x="24" y="138"/>
                </a:cxn>
                <a:cxn ang="0">
                  <a:pos x="14" y="162"/>
                </a:cxn>
                <a:cxn ang="0">
                  <a:pos x="5" y="190"/>
                </a:cxn>
                <a:cxn ang="0">
                  <a:pos x="0" y="221"/>
                </a:cxn>
                <a:cxn ang="0">
                  <a:pos x="2" y="737"/>
                </a:cxn>
                <a:cxn ang="0">
                  <a:pos x="5" y="1203"/>
                </a:cxn>
                <a:cxn ang="0">
                  <a:pos x="8" y="1648"/>
                </a:cxn>
                <a:cxn ang="0">
                  <a:pos x="10" y="2079"/>
                </a:cxn>
                <a:cxn ang="0">
                  <a:pos x="12" y="2504"/>
                </a:cxn>
                <a:cxn ang="0">
                  <a:pos x="12" y="2926"/>
                </a:cxn>
                <a:cxn ang="0">
                  <a:pos x="13" y="3352"/>
                </a:cxn>
                <a:cxn ang="0">
                  <a:pos x="12" y="3788"/>
                </a:cxn>
                <a:cxn ang="0">
                  <a:pos x="1718" y="4012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8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/>
              <a:ahLst/>
              <a:cxnLst>
                <a:cxn ang="0">
                  <a:pos x="3661" y="742"/>
                </a:cxn>
                <a:cxn ang="0">
                  <a:pos x="1833" y="2188"/>
                </a:cxn>
                <a:cxn ang="0">
                  <a:pos x="5" y="2315"/>
                </a:cxn>
                <a:cxn ang="0">
                  <a:pos x="4" y="2517"/>
                </a:cxn>
                <a:cxn ang="0">
                  <a:pos x="3" y="2727"/>
                </a:cxn>
                <a:cxn ang="0">
                  <a:pos x="2" y="2937"/>
                </a:cxn>
                <a:cxn ang="0">
                  <a:pos x="1" y="3144"/>
                </a:cxn>
                <a:cxn ang="0">
                  <a:pos x="0" y="3321"/>
                </a:cxn>
                <a:cxn ang="0">
                  <a:pos x="4" y="3457"/>
                </a:cxn>
                <a:cxn ang="0">
                  <a:pos x="18" y="3597"/>
                </a:cxn>
                <a:cxn ang="0">
                  <a:pos x="47" y="3741"/>
                </a:cxn>
                <a:cxn ang="0">
                  <a:pos x="97" y="3887"/>
                </a:cxn>
                <a:cxn ang="0">
                  <a:pos x="172" y="4038"/>
                </a:cxn>
                <a:cxn ang="0">
                  <a:pos x="279" y="4193"/>
                </a:cxn>
                <a:cxn ang="0">
                  <a:pos x="423" y="4352"/>
                </a:cxn>
                <a:cxn ang="0">
                  <a:pos x="610" y="4515"/>
                </a:cxn>
                <a:cxn ang="0">
                  <a:pos x="845" y="4682"/>
                </a:cxn>
                <a:cxn ang="0">
                  <a:pos x="1134" y="4854"/>
                </a:cxn>
                <a:cxn ang="0">
                  <a:pos x="1530" y="5058"/>
                </a:cxn>
                <a:cxn ang="0">
                  <a:pos x="2083" y="5328"/>
                </a:cxn>
                <a:cxn ang="0">
                  <a:pos x="2681" y="5615"/>
                </a:cxn>
                <a:cxn ang="0">
                  <a:pos x="3212" y="5866"/>
                </a:cxn>
                <a:cxn ang="0">
                  <a:pos x="3562" y="6030"/>
                </a:cxn>
                <a:cxn ang="0">
                  <a:pos x="3639" y="6066"/>
                </a:cxn>
                <a:cxn ang="0">
                  <a:pos x="3641" y="6066"/>
                </a:cxn>
                <a:cxn ang="0">
                  <a:pos x="3806" y="5989"/>
                </a:cxn>
                <a:cxn ang="0">
                  <a:pos x="4229" y="5789"/>
                </a:cxn>
                <a:cxn ang="0">
                  <a:pos x="4795" y="5521"/>
                </a:cxn>
                <a:cxn ang="0">
                  <a:pos x="5391" y="5234"/>
                </a:cxn>
                <a:cxn ang="0">
                  <a:pos x="5904" y="4980"/>
                </a:cxn>
                <a:cxn ang="0">
                  <a:pos x="6248" y="4797"/>
                </a:cxn>
                <a:cxn ang="0">
                  <a:pos x="6518" y="4626"/>
                </a:cxn>
                <a:cxn ang="0">
                  <a:pos x="6737" y="4460"/>
                </a:cxn>
                <a:cxn ang="0">
                  <a:pos x="6908" y="4299"/>
                </a:cxn>
                <a:cxn ang="0">
                  <a:pos x="7039" y="4141"/>
                </a:cxn>
                <a:cxn ang="0">
                  <a:pos x="7136" y="3988"/>
                </a:cxn>
                <a:cxn ang="0">
                  <a:pos x="7203" y="3838"/>
                </a:cxn>
                <a:cxn ang="0">
                  <a:pos x="7244" y="3692"/>
                </a:cxn>
                <a:cxn ang="0">
                  <a:pos x="7267" y="3549"/>
                </a:cxn>
                <a:cxn ang="0">
                  <a:pos x="7277" y="3411"/>
                </a:cxn>
                <a:cxn ang="0">
                  <a:pos x="7279" y="3277"/>
                </a:cxn>
                <a:cxn ang="0">
                  <a:pos x="7275" y="2644"/>
                </a:cxn>
                <a:cxn ang="0">
                  <a:pos x="7271" y="2019"/>
                </a:cxn>
                <a:cxn ang="0">
                  <a:pos x="7269" y="1402"/>
                </a:cxn>
                <a:cxn ang="0">
                  <a:pos x="7268" y="795"/>
                </a:cxn>
                <a:cxn ang="0">
                  <a:pos x="7269" y="197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9" name="Заголовок 7"/>
          <p:cNvSpPr>
            <a:spLocks noGrp="1"/>
          </p:cNvSpPr>
          <p:nvPr>
            <p:ph type="ctrTitle"/>
          </p:nvPr>
        </p:nvSpPr>
        <p:spPr>
          <a:xfrm>
            <a:off x="2016342" y="4422608"/>
            <a:ext cx="6477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110" name="Рисунок 109" descr="2.png"/>
          <p:cNvPicPr>
            <a:picLocks noChangeAspect="1"/>
          </p:cNvPicPr>
          <p:nvPr userDrawn="1"/>
        </p:nvPicPr>
        <p:blipFill>
          <a:blip r:embed="rId3" cstate="print"/>
          <a:srcRect l="5204" t="2671" r="2575" b="2735"/>
          <a:stretch>
            <a:fillRect/>
          </a:stretch>
        </p:blipFill>
        <p:spPr>
          <a:xfrm>
            <a:off x="7312481" y="85537"/>
            <a:ext cx="1653039" cy="26753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1" name="Рисунок 110" descr="11__.png"/>
          <p:cNvPicPr>
            <a:picLocks noChangeAspect="1"/>
          </p:cNvPicPr>
          <p:nvPr userDrawn="1"/>
        </p:nvPicPr>
        <p:blipFill>
          <a:blip r:embed="rId4" cstate="print"/>
          <a:srcRect t="8258" r="15007" b="12390"/>
          <a:stretch>
            <a:fillRect/>
          </a:stretch>
        </p:blipFill>
        <p:spPr>
          <a:xfrm>
            <a:off x="4481271" y="1107837"/>
            <a:ext cx="2677557" cy="16530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2" name="Рисунок 65" descr="2.tif"/>
          <p:cNvPicPr>
            <a:picLocks noChangeAspect="1"/>
          </p:cNvPicPr>
          <p:nvPr userDrawn="1"/>
        </p:nvPicPr>
        <p:blipFill>
          <a:blip r:embed="rId5" cstate="print"/>
          <a:srcRect t="353" r="139"/>
          <a:stretch>
            <a:fillRect/>
          </a:stretch>
        </p:blipFill>
        <p:spPr bwMode="auto">
          <a:xfrm>
            <a:off x="2241572" y="2366394"/>
            <a:ext cx="2659063" cy="16530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3" name="Прямоугольник 112"/>
          <p:cNvSpPr/>
          <p:nvPr userDrawn="1"/>
        </p:nvSpPr>
        <p:spPr>
          <a:xfrm>
            <a:off x="2039820" y="4026886"/>
            <a:ext cx="193431" cy="193431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3896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8745354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7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4081519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989139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989139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445045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0984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88"/>
            <a:ext cx="8077200" cy="86995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9CBF9-125F-40E7-AFCD-7522B270EB7D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09B97-0429-4896-97D2-B5510D9F5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13558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2021651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8552941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3910674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005680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0653239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44451"/>
            <a:ext cx="20383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775" y="44451"/>
            <a:ext cx="59626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209282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831799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427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427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60167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 80"/>
          <p:cNvSpPr/>
          <p:nvPr userDrawn="1"/>
        </p:nvSpPr>
        <p:spPr>
          <a:xfrm>
            <a:off x="4572000" y="3790758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Прямоугольник 74"/>
          <p:cNvSpPr/>
          <p:nvPr userDrawn="1"/>
        </p:nvSpPr>
        <p:spPr>
          <a:xfrm>
            <a:off x="0" y="1107913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969" t="14106" r="2627" b="6652"/>
          <a:stretch>
            <a:fillRect/>
          </a:stretch>
        </p:blipFill>
        <p:spPr bwMode="auto">
          <a:xfrm>
            <a:off x="0" y="1362813"/>
            <a:ext cx="9144000" cy="239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 userDrawn="1"/>
        </p:nvSpPr>
        <p:spPr>
          <a:xfrm>
            <a:off x="14477274" y="253884"/>
            <a:ext cx="3933825" cy="149383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284287" y="1645024"/>
            <a:ext cx="1443038" cy="1855787"/>
            <a:chOff x="1816" y="774"/>
            <a:chExt cx="777" cy="999"/>
          </a:xfrm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2" y="46"/>
                </a:cxn>
                <a:cxn ang="0">
                  <a:pos x="1301" y="77"/>
                </a:cxn>
                <a:cxn ang="0">
                  <a:pos x="1302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7" y="123"/>
                </a:cxn>
                <a:cxn ang="0">
                  <a:pos x="777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1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/>
              <a:ahLst/>
              <a:cxnLst>
                <a:cxn ang="0">
                  <a:pos x="883" y="1435"/>
                </a:cxn>
                <a:cxn ang="0">
                  <a:pos x="711" y="1736"/>
                </a:cxn>
                <a:cxn ang="0">
                  <a:pos x="672" y="1731"/>
                </a:cxn>
                <a:cxn ang="0">
                  <a:pos x="628" y="1731"/>
                </a:cxn>
                <a:cxn ang="0">
                  <a:pos x="572" y="1736"/>
                </a:cxn>
                <a:cxn ang="0">
                  <a:pos x="564" y="1706"/>
                </a:cxn>
                <a:cxn ang="0">
                  <a:pos x="607" y="1636"/>
                </a:cxn>
                <a:cxn ang="0">
                  <a:pos x="651" y="1562"/>
                </a:cxn>
                <a:cxn ang="0">
                  <a:pos x="696" y="1482"/>
                </a:cxn>
                <a:cxn ang="0">
                  <a:pos x="844" y="1214"/>
                </a:cxn>
                <a:cxn ang="0">
                  <a:pos x="459" y="653"/>
                </a:cxn>
                <a:cxn ang="0">
                  <a:pos x="176" y="246"/>
                </a:cxn>
                <a:cxn ang="0">
                  <a:pos x="143" y="198"/>
                </a:cxn>
                <a:cxn ang="0">
                  <a:pos x="112" y="154"/>
                </a:cxn>
                <a:cxn ang="0">
                  <a:pos x="83" y="115"/>
                </a:cxn>
                <a:cxn ang="0">
                  <a:pos x="46" y="63"/>
                </a:cxn>
                <a:cxn ang="0">
                  <a:pos x="11" y="15"/>
                </a:cxn>
                <a:cxn ang="0">
                  <a:pos x="157" y="8"/>
                </a:cxn>
                <a:cxn ang="0">
                  <a:pos x="294" y="0"/>
                </a:cxn>
                <a:cxn ang="0">
                  <a:pos x="377" y="135"/>
                </a:cxn>
                <a:cxn ang="0">
                  <a:pos x="457" y="263"/>
                </a:cxn>
                <a:cxn ang="0">
                  <a:pos x="535" y="383"/>
                </a:cxn>
                <a:cxn ang="0">
                  <a:pos x="610" y="496"/>
                </a:cxn>
                <a:cxn ang="0">
                  <a:pos x="690" y="615"/>
                </a:cxn>
                <a:cxn ang="0">
                  <a:pos x="774" y="734"/>
                </a:cxn>
                <a:cxn ang="0">
                  <a:pos x="861" y="851"/>
                </a:cxn>
                <a:cxn ang="0">
                  <a:pos x="950" y="969"/>
                </a:cxn>
                <a:cxn ang="0">
                  <a:pos x="1077" y="768"/>
                </a:cxn>
                <a:cxn ang="0">
                  <a:pos x="1352" y="205"/>
                </a:cxn>
                <a:cxn ang="0">
                  <a:pos x="1371" y="164"/>
                </a:cxn>
                <a:cxn ang="0">
                  <a:pos x="1403" y="92"/>
                </a:cxn>
                <a:cxn ang="0">
                  <a:pos x="1428" y="38"/>
                </a:cxn>
                <a:cxn ang="0">
                  <a:pos x="1443" y="0"/>
                </a:cxn>
                <a:cxn ang="0">
                  <a:pos x="1486" y="5"/>
                </a:cxn>
                <a:cxn ang="0">
                  <a:pos x="1529" y="8"/>
                </a:cxn>
                <a:cxn ang="0">
                  <a:pos x="1620" y="0"/>
                </a:cxn>
                <a:cxn ang="0">
                  <a:pos x="1204" y="80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4" y="46"/>
                </a:cxn>
                <a:cxn ang="0">
                  <a:pos x="1300" y="77"/>
                </a:cxn>
                <a:cxn ang="0">
                  <a:pos x="1304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90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1" y="1733"/>
                </a:cxn>
                <a:cxn ang="0">
                  <a:pos x="693" y="1731"/>
                </a:cxn>
                <a:cxn ang="0">
                  <a:pos x="668" y="1731"/>
                </a:cxn>
                <a:cxn ang="0">
                  <a:pos x="639" y="1731"/>
                </a:cxn>
                <a:cxn ang="0">
                  <a:pos x="611" y="1733"/>
                </a:cxn>
                <a:cxn ang="0">
                  <a:pos x="583" y="1736"/>
                </a:cxn>
                <a:cxn ang="0">
                  <a:pos x="556" y="1739"/>
                </a:cxn>
                <a:cxn ang="0">
                  <a:pos x="556" y="123"/>
                </a:cxn>
                <a:cxn ang="0">
                  <a:pos x="489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6" y="131"/>
                </a:cxn>
                <a:cxn ang="0">
                  <a:pos x="216" y="135"/>
                </a:cxn>
                <a:cxn ang="0">
                  <a:pos x="145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/>
              <a:ahLst/>
              <a:cxnLst>
                <a:cxn ang="0">
                  <a:pos x="1267" y="351"/>
                </a:cxn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5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2" y="8"/>
                </a:cxn>
                <a:cxn ang="0">
                  <a:pos x="223" y="0"/>
                </a:cxn>
                <a:cxn ang="0">
                  <a:pos x="223" y="1327"/>
                </a:cxn>
                <a:cxn ang="0">
                  <a:pos x="250" y="1327"/>
                </a:cxn>
                <a:cxn ang="0">
                  <a:pos x="1405" y="0"/>
                </a:cxn>
                <a:cxn ang="0">
                  <a:pos x="1516" y="0"/>
                </a:cxn>
                <a:cxn ang="0">
                  <a:pos x="1516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5" y="1731"/>
                </a:cxn>
                <a:cxn ang="0">
                  <a:pos x="1383" y="1731"/>
                </a:cxn>
                <a:cxn ang="0">
                  <a:pos x="1358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7" y="351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3" y="46"/>
                </a:cxn>
                <a:cxn ang="0">
                  <a:pos x="1301" y="77"/>
                </a:cxn>
                <a:cxn ang="0">
                  <a:pos x="1303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5" y="130"/>
                </a:cxn>
                <a:cxn ang="0">
                  <a:pos x="959" y="130"/>
                </a:cxn>
                <a:cxn ang="0">
                  <a:pos x="925" y="128"/>
                </a:cxn>
                <a:cxn ang="0">
                  <a:pos x="894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2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6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/>
              <a:ahLst/>
              <a:cxnLst>
                <a:cxn ang="0">
                  <a:pos x="254" y="1022"/>
                </a:cxn>
                <a:cxn ang="0">
                  <a:pos x="275" y="1157"/>
                </a:cxn>
                <a:cxn ang="0">
                  <a:pos x="313" y="1280"/>
                </a:cxn>
                <a:cxn ang="0">
                  <a:pos x="368" y="1392"/>
                </a:cxn>
                <a:cxn ang="0">
                  <a:pos x="437" y="1487"/>
                </a:cxn>
                <a:cxn ang="0">
                  <a:pos x="519" y="1567"/>
                </a:cxn>
                <a:cxn ang="0">
                  <a:pos x="614" y="1630"/>
                </a:cxn>
                <a:cxn ang="0">
                  <a:pos x="719" y="1675"/>
                </a:cxn>
                <a:cxn ang="0">
                  <a:pos x="831" y="1700"/>
                </a:cxn>
                <a:cxn ang="0">
                  <a:pos x="960" y="1706"/>
                </a:cxn>
                <a:cxn ang="0">
                  <a:pos x="1108" y="1686"/>
                </a:cxn>
                <a:cxn ang="0">
                  <a:pos x="1242" y="1639"/>
                </a:cxn>
                <a:cxn ang="0">
                  <a:pos x="1347" y="1585"/>
                </a:cxn>
                <a:cxn ang="0">
                  <a:pos x="1452" y="1661"/>
                </a:cxn>
                <a:cxn ang="0">
                  <a:pos x="1353" y="1717"/>
                </a:cxn>
                <a:cxn ang="0">
                  <a:pos x="1240" y="1758"/>
                </a:cxn>
                <a:cxn ang="0">
                  <a:pos x="1122" y="1785"/>
                </a:cxn>
                <a:cxn ang="0">
                  <a:pos x="996" y="1802"/>
                </a:cxn>
                <a:cxn ang="0">
                  <a:pos x="842" y="1806"/>
                </a:cxn>
                <a:cxn ang="0">
                  <a:pos x="649" y="1782"/>
                </a:cxn>
                <a:cxn ang="0">
                  <a:pos x="540" y="1750"/>
                </a:cxn>
                <a:cxn ang="0">
                  <a:pos x="439" y="1708"/>
                </a:cxn>
                <a:cxn ang="0">
                  <a:pos x="348" y="1655"/>
                </a:cxn>
                <a:cxn ang="0">
                  <a:pos x="268" y="1590"/>
                </a:cxn>
                <a:cxn ang="0">
                  <a:pos x="198" y="1516"/>
                </a:cxn>
                <a:cxn ang="0">
                  <a:pos x="136" y="1430"/>
                </a:cxn>
                <a:cxn ang="0">
                  <a:pos x="87" y="1334"/>
                </a:cxn>
                <a:cxn ang="0">
                  <a:pos x="35" y="1183"/>
                </a:cxn>
                <a:cxn ang="0">
                  <a:pos x="1" y="947"/>
                </a:cxn>
                <a:cxn ang="0">
                  <a:pos x="7" y="762"/>
                </a:cxn>
                <a:cxn ang="0">
                  <a:pos x="39" y="607"/>
                </a:cxn>
                <a:cxn ang="0">
                  <a:pos x="95" y="467"/>
                </a:cxn>
                <a:cxn ang="0">
                  <a:pos x="175" y="343"/>
                </a:cxn>
                <a:cxn ang="0">
                  <a:pos x="273" y="237"/>
                </a:cxn>
                <a:cxn ang="0">
                  <a:pos x="391" y="150"/>
                </a:cxn>
                <a:cxn ang="0">
                  <a:pos x="525" y="82"/>
                </a:cxn>
                <a:cxn ang="0">
                  <a:pos x="670" y="33"/>
                </a:cxn>
                <a:cxn ang="0">
                  <a:pos x="825" y="6"/>
                </a:cxn>
                <a:cxn ang="0">
                  <a:pos x="979" y="0"/>
                </a:cxn>
                <a:cxn ang="0">
                  <a:pos x="1095" y="7"/>
                </a:cxn>
                <a:cxn ang="0">
                  <a:pos x="1213" y="23"/>
                </a:cxn>
                <a:cxn ang="0">
                  <a:pos x="1328" y="52"/>
                </a:cxn>
                <a:cxn ang="0">
                  <a:pos x="1438" y="90"/>
                </a:cxn>
                <a:cxn ang="0">
                  <a:pos x="1486" y="158"/>
                </a:cxn>
                <a:cxn ang="0">
                  <a:pos x="1453" y="282"/>
                </a:cxn>
                <a:cxn ang="0">
                  <a:pos x="1366" y="253"/>
                </a:cxn>
                <a:cxn ang="0">
                  <a:pos x="1263" y="183"/>
                </a:cxn>
                <a:cxn ang="0">
                  <a:pos x="1142" y="128"/>
                </a:cxn>
                <a:cxn ang="0">
                  <a:pos x="1005" y="98"/>
                </a:cxn>
                <a:cxn ang="0">
                  <a:pos x="864" y="100"/>
                </a:cxn>
                <a:cxn ang="0">
                  <a:pos x="739" y="123"/>
                </a:cxn>
                <a:cxn ang="0">
                  <a:pos x="628" y="168"/>
                </a:cxn>
                <a:cxn ang="0">
                  <a:pos x="528" y="232"/>
                </a:cxn>
                <a:cxn ang="0">
                  <a:pos x="444" y="315"/>
                </a:cxn>
                <a:cxn ang="0">
                  <a:pos x="374" y="413"/>
                </a:cxn>
                <a:cxn ang="0">
                  <a:pos x="319" y="525"/>
                </a:cxn>
                <a:cxn ang="0">
                  <a:pos x="279" y="647"/>
                </a:cxn>
                <a:cxn ang="0">
                  <a:pos x="256" y="774"/>
                </a:cxn>
                <a:cxn ang="0">
                  <a:pos x="249" y="906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/>
              <a:ahLst/>
              <a:cxnLst>
                <a:cxn ang="0">
                  <a:pos x="222" y="729"/>
                </a:cxn>
                <a:cxn ang="0">
                  <a:pos x="758" y="742"/>
                </a:cxn>
                <a:cxn ang="0">
                  <a:pos x="788" y="741"/>
                </a:cxn>
                <a:cxn ang="0">
                  <a:pos x="818" y="740"/>
                </a:cxn>
                <a:cxn ang="0">
                  <a:pos x="850" y="739"/>
                </a:cxn>
                <a:cxn ang="0">
                  <a:pos x="883" y="738"/>
                </a:cxn>
                <a:cxn ang="0">
                  <a:pos x="917" y="737"/>
                </a:cxn>
                <a:cxn ang="0">
                  <a:pos x="952" y="736"/>
                </a:cxn>
                <a:cxn ang="0">
                  <a:pos x="989" y="735"/>
                </a:cxn>
                <a:cxn ang="0">
                  <a:pos x="1026" y="734"/>
                </a:cxn>
                <a:cxn ang="0">
                  <a:pos x="1064" y="733"/>
                </a:cxn>
                <a:cxn ang="0">
                  <a:pos x="1101" y="731"/>
                </a:cxn>
                <a:cxn ang="0">
                  <a:pos x="1136" y="731"/>
                </a:cxn>
                <a:cxn ang="0">
                  <a:pos x="1170" y="730"/>
                </a:cxn>
                <a:cxn ang="0">
                  <a:pos x="1203" y="730"/>
                </a:cxn>
                <a:cxn ang="0">
                  <a:pos x="1234" y="730"/>
                </a:cxn>
                <a:cxn ang="0">
                  <a:pos x="1263" y="729"/>
                </a:cxn>
                <a:cxn ang="0">
                  <a:pos x="1292" y="729"/>
                </a:cxn>
                <a:cxn ang="0">
                  <a:pos x="1292" y="0"/>
                </a:cxn>
                <a:cxn ang="0">
                  <a:pos x="1357" y="5"/>
                </a:cxn>
                <a:cxn ang="0">
                  <a:pos x="1404" y="8"/>
                </a:cxn>
                <a:cxn ang="0">
                  <a:pos x="1448" y="5"/>
                </a:cxn>
                <a:cxn ang="0">
                  <a:pos x="1514" y="0"/>
                </a:cxn>
                <a:cxn ang="0">
                  <a:pos x="1514" y="1739"/>
                </a:cxn>
                <a:cxn ang="0">
                  <a:pos x="1469" y="1735"/>
                </a:cxn>
                <a:cxn ang="0">
                  <a:pos x="1459" y="1735"/>
                </a:cxn>
                <a:cxn ang="0">
                  <a:pos x="1451" y="1735"/>
                </a:cxn>
                <a:cxn ang="0">
                  <a:pos x="1445" y="1733"/>
                </a:cxn>
                <a:cxn ang="0">
                  <a:pos x="1439" y="1732"/>
                </a:cxn>
                <a:cxn ang="0">
                  <a:pos x="1404" y="1731"/>
                </a:cxn>
                <a:cxn ang="0">
                  <a:pos x="1364" y="1732"/>
                </a:cxn>
                <a:cxn ang="0">
                  <a:pos x="1332" y="1735"/>
                </a:cxn>
                <a:cxn ang="0">
                  <a:pos x="1292" y="1739"/>
                </a:cxn>
                <a:cxn ang="0">
                  <a:pos x="1292" y="866"/>
                </a:cxn>
                <a:cxn ang="0">
                  <a:pos x="1114" y="860"/>
                </a:cxn>
                <a:cxn ang="0">
                  <a:pos x="906" y="851"/>
                </a:cxn>
                <a:cxn ang="0">
                  <a:pos x="610" y="851"/>
                </a:cxn>
                <a:cxn ang="0">
                  <a:pos x="589" y="851"/>
                </a:cxn>
                <a:cxn ang="0">
                  <a:pos x="563" y="852"/>
                </a:cxn>
                <a:cxn ang="0">
                  <a:pos x="532" y="854"/>
                </a:cxn>
                <a:cxn ang="0">
                  <a:pos x="497" y="857"/>
                </a:cxn>
                <a:cxn ang="0">
                  <a:pos x="464" y="858"/>
                </a:cxn>
                <a:cxn ang="0">
                  <a:pos x="437" y="859"/>
                </a:cxn>
                <a:cxn ang="0">
                  <a:pos x="416" y="860"/>
                </a:cxn>
                <a:cxn ang="0">
                  <a:pos x="402" y="860"/>
                </a:cxn>
                <a:cxn ang="0">
                  <a:pos x="222" y="866"/>
                </a:cxn>
                <a:cxn ang="0">
                  <a:pos x="222" y="1739"/>
                </a:cxn>
                <a:cxn ang="0">
                  <a:pos x="178" y="1735"/>
                </a:cxn>
                <a:cxn ang="0">
                  <a:pos x="167" y="1735"/>
                </a:cxn>
                <a:cxn ang="0">
                  <a:pos x="158" y="1735"/>
                </a:cxn>
                <a:cxn ang="0">
                  <a:pos x="151" y="1733"/>
                </a:cxn>
                <a:cxn ang="0">
                  <a:pos x="146" y="1732"/>
                </a:cxn>
                <a:cxn ang="0">
                  <a:pos x="111" y="1731"/>
                </a:cxn>
                <a:cxn ang="0">
                  <a:pos x="60" y="1733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63" y="5"/>
                </a:cxn>
                <a:cxn ang="0">
                  <a:pos x="111" y="8"/>
                </a:cxn>
                <a:cxn ang="0">
                  <a:pos x="154" y="5"/>
                </a:cxn>
                <a:cxn ang="0">
                  <a:pos x="222" y="0"/>
                </a:cxn>
                <a:cxn ang="0">
                  <a:pos x="222" y="729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/>
              <a:ahLst/>
              <a:cxnLst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4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1" y="8"/>
                </a:cxn>
                <a:cxn ang="0">
                  <a:pos x="224" y="0"/>
                </a:cxn>
                <a:cxn ang="0">
                  <a:pos x="224" y="1327"/>
                </a:cxn>
                <a:cxn ang="0">
                  <a:pos x="249" y="1327"/>
                </a:cxn>
                <a:cxn ang="0">
                  <a:pos x="1404" y="0"/>
                </a:cxn>
                <a:cxn ang="0">
                  <a:pos x="1515" y="0"/>
                </a:cxn>
                <a:cxn ang="0">
                  <a:pos x="1515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4" y="1731"/>
                </a:cxn>
                <a:cxn ang="0">
                  <a:pos x="1384" y="1731"/>
                </a:cxn>
                <a:cxn ang="0">
                  <a:pos x="1357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6" y="351"/>
                </a:cxn>
                <a:cxn ang="0">
                  <a:pos x="209" y="1583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9" y="985"/>
                </a:cxn>
                <a:cxn ang="0">
                  <a:pos x="105" y="1011"/>
                </a:cxn>
                <a:cxn ang="0">
                  <a:pos x="84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6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6" y="826"/>
                </a:cxn>
                <a:cxn ang="0">
                  <a:pos x="872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4" y="1077"/>
                </a:cxn>
                <a:cxn ang="0">
                  <a:pos x="887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/>
              <a:ahLst/>
              <a:cxnLst>
                <a:cxn ang="0">
                  <a:pos x="129" y="985"/>
                </a:cxn>
                <a:cxn ang="0">
                  <a:pos x="104" y="1011"/>
                </a:cxn>
                <a:cxn ang="0">
                  <a:pos x="82" y="1037"/>
                </a:cxn>
                <a:cxn ang="0">
                  <a:pos x="63" y="1060"/>
                </a:cxn>
                <a:cxn ang="0">
                  <a:pos x="47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4" y="5"/>
                </a:cxn>
                <a:cxn ang="0">
                  <a:pos x="67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2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20" y="1078"/>
                </a:cxn>
                <a:cxn ang="0">
                  <a:pos x="903" y="1077"/>
                </a:cxn>
                <a:cxn ang="0">
                  <a:pos x="886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1" y="1081"/>
                </a:cxn>
                <a:cxn ang="0">
                  <a:pos x="801" y="218"/>
                </a:cxn>
                <a:cxn ang="0">
                  <a:pos x="786" y="218"/>
                </a:cxn>
                <a:cxn ang="0">
                  <a:pos x="129" y="98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/>
              <a:ahLst/>
              <a:cxnLst>
                <a:cxn ang="0">
                  <a:pos x="139" y="1003"/>
                </a:cxn>
                <a:cxn ang="0">
                  <a:pos x="794" y="1003"/>
                </a:cxn>
                <a:cxn ang="0">
                  <a:pos x="794" y="0"/>
                </a:cxn>
                <a:cxn ang="0">
                  <a:pos x="809" y="1"/>
                </a:cxn>
                <a:cxn ang="0">
                  <a:pos x="826" y="2"/>
                </a:cxn>
                <a:cxn ang="0">
                  <a:pos x="844" y="3"/>
                </a:cxn>
                <a:cxn ang="0">
                  <a:pos x="864" y="3"/>
                </a:cxn>
                <a:cxn ang="0">
                  <a:pos x="880" y="3"/>
                </a:cxn>
                <a:cxn ang="0">
                  <a:pos x="897" y="2"/>
                </a:cxn>
                <a:cxn ang="0">
                  <a:pos x="915" y="1"/>
                </a:cxn>
                <a:cxn ang="0">
                  <a:pos x="933" y="0"/>
                </a:cxn>
                <a:cxn ang="0">
                  <a:pos x="933" y="1003"/>
                </a:cxn>
                <a:cxn ang="0">
                  <a:pos x="1022" y="1003"/>
                </a:cxn>
                <a:cxn ang="0">
                  <a:pos x="1018" y="1037"/>
                </a:cxn>
                <a:cxn ang="0">
                  <a:pos x="1017" y="1065"/>
                </a:cxn>
                <a:cxn ang="0">
                  <a:pos x="1018" y="1082"/>
                </a:cxn>
                <a:cxn ang="0">
                  <a:pos x="1019" y="1116"/>
                </a:cxn>
                <a:cxn ang="0">
                  <a:pos x="1022" y="1146"/>
                </a:cxn>
                <a:cxn ang="0">
                  <a:pos x="1007" y="1146"/>
                </a:cxn>
                <a:cxn ang="0">
                  <a:pos x="1002" y="1138"/>
                </a:cxn>
                <a:cxn ang="0">
                  <a:pos x="996" y="1131"/>
                </a:cxn>
                <a:cxn ang="0">
                  <a:pos x="989" y="1124"/>
                </a:cxn>
                <a:cxn ang="0">
                  <a:pos x="982" y="1117"/>
                </a:cxn>
                <a:cxn ang="0">
                  <a:pos x="974" y="1112"/>
                </a:cxn>
                <a:cxn ang="0">
                  <a:pos x="966" y="1108"/>
                </a:cxn>
                <a:cxn ang="0">
                  <a:pos x="956" y="1104"/>
                </a:cxn>
                <a:cxn ang="0">
                  <a:pos x="947" y="1099"/>
                </a:cxn>
                <a:cxn ang="0">
                  <a:pos x="936" y="1096"/>
                </a:cxn>
                <a:cxn ang="0">
                  <a:pos x="926" y="1093"/>
                </a:cxn>
                <a:cxn ang="0">
                  <a:pos x="914" y="1091"/>
                </a:cxn>
                <a:cxn ang="0">
                  <a:pos x="901" y="1088"/>
                </a:cxn>
                <a:cxn ang="0">
                  <a:pos x="890" y="1085"/>
                </a:cxn>
                <a:cxn ang="0">
                  <a:pos x="877" y="1083"/>
                </a:cxn>
                <a:cxn ang="0">
                  <a:pos x="865" y="1083"/>
                </a:cxn>
                <a:cxn ang="0">
                  <a:pos x="854" y="1082"/>
                </a:cxn>
                <a:cxn ang="0">
                  <a:pos x="692" y="1079"/>
                </a:cxn>
                <a:cxn ang="0">
                  <a:pos x="465" y="1079"/>
                </a:cxn>
                <a:cxn ang="0">
                  <a:pos x="428" y="1079"/>
                </a:cxn>
                <a:cxn ang="0">
                  <a:pos x="392" y="1079"/>
                </a:cxn>
                <a:cxn ang="0">
                  <a:pos x="358" y="1079"/>
                </a:cxn>
                <a:cxn ang="0">
                  <a:pos x="326" y="1079"/>
                </a:cxn>
                <a:cxn ang="0">
                  <a:pos x="296" y="1080"/>
                </a:cxn>
                <a:cxn ang="0">
                  <a:pos x="268" y="1080"/>
                </a:cxn>
                <a:cxn ang="0">
                  <a:pos x="241" y="1080"/>
                </a:cxn>
                <a:cxn ang="0">
                  <a:pos x="217" y="1080"/>
                </a:cxn>
                <a:cxn ang="0">
                  <a:pos x="193" y="1080"/>
                </a:cxn>
                <a:cxn ang="0">
                  <a:pos x="168" y="1081"/>
                </a:cxn>
                <a:cxn ang="0">
                  <a:pos x="143" y="1081"/>
                </a:cxn>
                <a:cxn ang="0">
                  <a:pos x="116" y="1082"/>
                </a:cxn>
                <a:cxn ang="0">
                  <a:pos x="89" y="1082"/>
                </a:cxn>
                <a:cxn ang="0">
                  <a:pos x="60" y="1083"/>
                </a:cxn>
                <a:cxn ang="0">
                  <a:pos x="31" y="1083"/>
                </a:cxn>
                <a:cxn ang="0">
                  <a:pos x="0" y="1084"/>
                </a:cxn>
                <a:cxn ang="0">
                  <a:pos x="0" y="0"/>
                </a:cxn>
                <a:cxn ang="0">
                  <a:pos x="16" y="1"/>
                </a:cxn>
                <a:cxn ang="0">
                  <a:pos x="33" y="2"/>
                </a:cxn>
                <a:cxn ang="0">
                  <a:pos x="51" y="3"/>
                </a:cxn>
                <a:cxn ang="0">
                  <a:pos x="69" y="3"/>
                </a:cxn>
                <a:cxn ang="0">
                  <a:pos x="87" y="3"/>
                </a:cxn>
                <a:cxn ang="0">
                  <a:pos x="104" y="2"/>
                </a:cxn>
                <a:cxn ang="0">
                  <a:pos x="121" y="1"/>
                </a:cxn>
                <a:cxn ang="0">
                  <a:pos x="139" y="0"/>
                </a:cxn>
                <a:cxn ang="0">
                  <a:pos x="139" y="1003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3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8" y="1100"/>
                </a:cxn>
                <a:cxn ang="0">
                  <a:pos x="959" y="1100"/>
                </a:cxn>
                <a:cxn ang="0">
                  <a:pos x="954" y="1100"/>
                </a:cxn>
                <a:cxn ang="0">
                  <a:pos x="945" y="1099"/>
                </a:cxn>
                <a:cxn ang="0">
                  <a:pos x="920" y="1098"/>
                </a:cxn>
                <a:cxn ang="0">
                  <a:pos x="894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20" y="1057"/>
                </a:cxn>
                <a:cxn ang="0">
                  <a:pos x="805" y="1016"/>
                </a:cxn>
                <a:cxn ang="0">
                  <a:pos x="794" y="983"/>
                </a:cxn>
                <a:cxn ang="0">
                  <a:pos x="784" y="957"/>
                </a:cxn>
                <a:cxn ang="0">
                  <a:pos x="778" y="940"/>
                </a:cxn>
                <a:cxn ang="0">
                  <a:pos x="771" y="922"/>
                </a:cxn>
                <a:cxn ang="0">
                  <a:pos x="763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5" y="754"/>
                </a:cxn>
                <a:cxn ang="0">
                  <a:pos x="693" y="729"/>
                </a:cxn>
                <a:cxn ang="0">
                  <a:pos x="682" y="702"/>
                </a:cxn>
                <a:cxn ang="0">
                  <a:pos x="671" y="676"/>
                </a:cxn>
                <a:cxn ang="0">
                  <a:pos x="270" y="676"/>
                </a:cxn>
                <a:cxn ang="0">
                  <a:pos x="231" y="775"/>
                </a:cxn>
                <a:cxn ang="0">
                  <a:pos x="183" y="900"/>
                </a:cxn>
                <a:cxn ang="0">
                  <a:pos x="148" y="998"/>
                </a:cxn>
                <a:cxn ang="0">
                  <a:pos x="115" y="1103"/>
                </a:cxn>
                <a:cxn ang="0">
                  <a:pos x="90" y="1100"/>
                </a:cxn>
                <a:cxn ang="0">
                  <a:pos x="81" y="1100"/>
                </a:cxn>
                <a:cxn ang="0">
                  <a:pos x="75" y="1099"/>
                </a:cxn>
                <a:cxn ang="0">
                  <a:pos x="56" y="1098"/>
                </a:cxn>
                <a:cxn ang="0">
                  <a:pos x="39" y="1098"/>
                </a:cxn>
                <a:cxn ang="0">
                  <a:pos x="23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3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/>
              <a:ahLst/>
              <a:cxnLst>
                <a:cxn ang="0">
                  <a:pos x="509" y="937"/>
                </a:cxn>
                <a:cxn ang="0">
                  <a:pos x="164" y="535"/>
                </a:cxn>
                <a:cxn ang="0">
                  <a:pos x="160" y="531"/>
                </a:cxn>
                <a:cxn ang="0">
                  <a:pos x="154" y="528"/>
                </a:cxn>
                <a:cxn ang="0">
                  <a:pos x="149" y="527"/>
                </a:cxn>
                <a:cxn ang="0">
                  <a:pos x="143" y="526"/>
                </a:cxn>
                <a:cxn ang="0">
                  <a:pos x="142" y="527"/>
                </a:cxn>
                <a:cxn ang="0">
                  <a:pos x="141" y="527"/>
                </a:cxn>
                <a:cxn ang="0">
                  <a:pos x="138" y="528"/>
                </a:cxn>
                <a:cxn ang="0">
                  <a:pos x="137" y="531"/>
                </a:cxn>
                <a:cxn ang="0">
                  <a:pos x="137" y="1081"/>
                </a:cxn>
                <a:cxn ang="0">
                  <a:pos x="110" y="1078"/>
                </a:cxn>
                <a:cxn ang="0">
                  <a:pos x="98" y="1078"/>
                </a:cxn>
                <a:cxn ang="0">
                  <a:pos x="90" y="1077"/>
                </a:cxn>
                <a:cxn ang="0">
                  <a:pos x="69" y="1076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39" y="4"/>
                </a:cxn>
                <a:cxn ang="0">
                  <a:pos x="69" y="5"/>
                </a:cxn>
                <a:cxn ang="0">
                  <a:pos x="95" y="4"/>
                </a:cxn>
                <a:cxn ang="0">
                  <a:pos x="137" y="0"/>
                </a:cxn>
                <a:cxn ang="0">
                  <a:pos x="137" y="489"/>
                </a:cxn>
                <a:cxn ang="0">
                  <a:pos x="142" y="491"/>
                </a:cxn>
                <a:cxn ang="0">
                  <a:pos x="145" y="492"/>
                </a:cxn>
                <a:cxn ang="0">
                  <a:pos x="151" y="491"/>
                </a:cxn>
                <a:cxn ang="0">
                  <a:pos x="160" y="489"/>
                </a:cxn>
                <a:cxn ang="0">
                  <a:pos x="168" y="485"/>
                </a:cxn>
                <a:cxn ang="0">
                  <a:pos x="178" y="480"/>
                </a:cxn>
                <a:cxn ang="0">
                  <a:pos x="184" y="473"/>
                </a:cxn>
                <a:cxn ang="0">
                  <a:pos x="192" y="467"/>
                </a:cxn>
                <a:cxn ang="0">
                  <a:pos x="201" y="459"/>
                </a:cxn>
                <a:cxn ang="0">
                  <a:pos x="210" y="451"/>
                </a:cxn>
                <a:cxn ang="0">
                  <a:pos x="221" y="440"/>
                </a:cxn>
                <a:cxn ang="0">
                  <a:pos x="234" y="430"/>
                </a:cxn>
                <a:cxn ang="0">
                  <a:pos x="247" y="417"/>
                </a:cxn>
                <a:cxn ang="0">
                  <a:pos x="261" y="402"/>
                </a:cxn>
                <a:cxn ang="0">
                  <a:pos x="650" y="0"/>
                </a:cxn>
                <a:cxn ang="0">
                  <a:pos x="685" y="4"/>
                </a:cxn>
                <a:cxn ang="0">
                  <a:pos x="712" y="5"/>
                </a:cxn>
                <a:cxn ang="0">
                  <a:pos x="736" y="4"/>
                </a:cxn>
                <a:cxn ang="0">
                  <a:pos x="773" y="0"/>
                </a:cxn>
                <a:cxn ang="0">
                  <a:pos x="416" y="346"/>
                </a:cxn>
                <a:cxn ang="0">
                  <a:pos x="283" y="481"/>
                </a:cxn>
                <a:cxn ang="0">
                  <a:pos x="414" y="632"/>
                </a:cxn>
                <a:cxn ang="0">
                  <a:pos x="569" y="803"/>
                </a:cxn>
                <a:cxn ang="0">
                  <a:pos x="665" y="916"/>
                </a:cxn>
                <a:cxn ang="0">
                  <a:pos x="791" y="1074"/>
                </a:cxn>
                <a:cxn ang="0">
                  <a:pos x="791" y="1081"/>
                </a:cxn>
                <a:cxn ang="0">
                  <a:pos x="758" y="1078"/>
                </a:cxn>
                <a:cxn ang="0">
                  <a:pos x="748" y="1078"/>
                </a:cxn>
                <a:cxn ang="0">
                  <a:pos x="741" y="1078"/>
                </a:cxn>
                <a:cxn ang="0">
                  <a:pos x="733" y="1077"/>
                </a:cxn>
                <a:cxn ang="0">
                  <a:pos x="706" y="1076"/>
                </a:cxn>
                <a:cxn ang="0">
                  <a:pos x="665" y="1077"/>
                </a:cxn>
                <a:cxn ang="0">
                  <a:pos x="618" y="1081"/>
                </a:cxn>
                <a:cxn ang="0">
                  <a:pos x="588" y="1039"/>
                </a:cxn>
                <a:cxn ang="0">
                  <a:pos x="560" y="1002"/>
                </a:cxn>
                <a:cxn ang="0">
                  <a:pos x="534" y="968"/>
                </a:cxn>
                <a:cxn ang="0">
                  <a:pos x="509" y="937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8" y="985"/>
                </a:cxn>
                <a:cxn ang="0">
                  <a:pos x="105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4" y="4"/>
                </a:cxn>
                <a:cxn ang="0">
                  <a:pos x="45" y="5"/>
                </a:cxn>
                <a:cxn ang="0">
                  <a:pos x="68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1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3" y="1077"/>
                </a:cxn>
                <a:cxn ang="0">
                  <a:pos x="887" y="1076"/>
                </a:cxn>
                <a:cxn ang="0">
                  <a:pos x="871" y="1076"/>
                </a:cxn>
                <a:cxn ang="0">
                  <a:pos x="858" y="1076"/>
                </a:cxn>
                <a:cxn ang="0">
                  <a:pos x="842" y="1077"/>
                </a:cxn>
                <a:cxn ang="0">
                  <a:pos x="823" y="1078"/>
                </a:cxn>
                <a:cxn ang="0">
                  <a:pos x="802" y="1081"/>
                </a:cxn>
                <a:cxn ang="0">
                  <a:pos x="802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/>
              <a:ahLst/>
              <a:cxnLst>
                <a:cxn ang="0">
                  <a:pos x="494" y="139"/>
                </a:cxn>
                <a:cxn ang="0">
                  <a:pos x="390" y="165"/>
                </a:cxn>
                <a:cxn ang="0">
                  <a:pos x="303" y="213"/>
                </a:cxn>
                <a:cxn ang="0">
                  <a:pos x="239" y="277"/>
                </a:cxn>
                <a:cxn ang="0">
                  <a:pos x="191" y="358"/>
                </a:cxn>
                <a:cxn ang="0">
                  <a:pos x="161" y="452"/>
                </a:cxn>
                <a:cxn ang="0">
                  <a:pos x="155" y="560"/>
                </a:cxn>
                <a:cxn ang="0">
                  <a:pos x="184" y="688"/>
                </a:cxn>
                <a:cxn ang="0">
                  <a:pos x="249" y="797"/>
                </a:cxn>
                <a:cxn ang="0">
                  <a:pos x="350" y="878"/>
                </a:cxn>
                <a:cxn ang="0">
                  <a:pos x="478" y="922"/>
                </a:cxn>
                <a:cxn ang="0">
                  <a:pos x="565" y="0"/>
                </a:cxn>
                <a:cxn ang="0">
                  <a:pos x="654" y="5"/>
                </a:cxn>
                <a:cxn ang="0">
                  <a:pos x="746" y="84"/>
                </a:cxn>
                <a:cxn ang="0">
                  <a:pos x="938" y="116"/>
                </a:cxn>
                <a:cxn ang="0">
                  <a:pos x="1035" y="156"/>
                </a:cxn>
                <a:cxn ang="0">
                  <a:pos x="1118" y="209"/>
                </a:cxn>
                <a:cxn ang="0">
                  <a:pos x="1173" y="263"/>
                </a:cxn>
                <a:cxn ang="0">
                  <a:pos x="1229" y="352"/>
                </a:cxn>
                <a:cxn ang="0">
                  <a:pos x="1255" y="423"/>
                </a:cxn>
                <a:cxn ang="0">
                  <a:pos x="1267" y="501"/>
                </a:cxn>
                <a:cxn ang="0">
                  <a:pos x="1263" y="602"/>
                </a:cxn>
                <a:cxn ang="0">
                  <a:pos x="1230" y="710"/>
                </a:cxn>
                <a:cxn ang="0">
                  <a:pos x="1169" y="805"/>
                </a:cxn>
                <a:cxn ang="0">
                  <a:pos x="1081" y="886"/>
                </a:cxn>
                <a:cxn ang="0">
                  <a:pos x="965" y="945"/>
                </a:cxn>
                <a:cxn ang="0">
                  <a:pos x="828" y="978"/>
                </a:cxn>
                <a:cxn ang="0">
                  <a:pos x="703" y="1081"/>
                </a:cxn>
                <a:cxn ang="0">
                  <a:pos x="612" y="1076"/>
                </a:cxn>
                <a:cxn ang="0">
                  <a:pos x="521" y="986"/>
                </a:cxn>
                <a:cxn ang="0">
                  <a:pos x="365" y="965"/>
                </a:cxn>
                <a:cxn ang="0">
                  <a:pos x="279" y="935"/>
                </a:cxn>
                <a:cxn ang="0">
                  <a:pos x="175" y="877"/>
                </a:cxn>
                <a:cxn ang="0">
                  <a:pos x="116" y="825"/>
                </a:cxn>
                <a:cxn ang="0">
                  <a:pos x="67" y="764"/>
                </a:cxn>
                <a:cxn ang="0">
                  <a:pos x="32" y="696"/>
                </a:cxn>
                <a:cxn ang="0">
                  <a:pos x="10" y="625"/>
                </a:cxn>
                <a:cxn ang="0">
                  <a:pos x="1" y="501"/>
                </a:cxn>
                <a:cxn ang="0">
                  <a:pos x="16" y="410"/>
                </a:cxn>
                <a:cxn ang="0">
                  <a:pos x="44" y="339"/>
                </a:cxn>
                <a:cxn ang="0">
                  <a:pos x="84" y="276"/>
                </a:cxn>
                <a:cxn ang="0">
                  <a:pos x="136" y="220"/>
                </a:cxn>
                <a:cxn ang="0">
                  <a:pos x="201" y="173"/>
                </a:cxn>
                <a:cxn ang="0">
                  <a:pos x="310" y="121"/>
                </a:cxn>
                <a:cxn ang="0">
                  <a:pos x="479" y="87"/>
                </a:cxn>
                <a:cxn ang="0">
                  <a:pos x="1112" y="493"/>
                </a:cxn>
                <a:cxn ang="0">
                  <a:pos x="1092" y="399"/>
                </a:cxn>
                <a:cxn ang="0">
                  <a:pos x="1052" y="313"/>
                </a:cxn>
                <a:cxn ang="0">
                  <a:pos x="993" y="241"/>
                </a:cxn>
                <a:cxn ang="0">
                  <a:pos x="913" y="185"/>
                </a:cxn>
                <a:cxn ang="0">
                  <a:pos x="816" y="147"/>
                </a:cxn>
                <a:cxn ang="0">
                  <a:pos x="703" y="136"/>
                </a:cxn>
                <a:cxn ang="0">
                  <a:pos x="817" y="917"/>
                </a:cxn>
                <a:cxn ang="0">
                  <a:pos x="940" y="864"/>
                </a:cxn>
                <a:cxn ang="0">
                  <a:pos x="1033" y="778"/>
                </a:cxn>
                <a:cxn ang="0">
                  <a:pos x="1092" y="664"/>
                </a:cxn>
                <a:cxn ang="0">
                  <a:pos x="1113" y="53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/>
              <a:ahLst/>
              <a:cxnLst>
                <a:cxn ang="0">
                  <a:pos x="139" y="826"/>
                </a:cxn>
                <a:cxn ang="0">
                  <a:pos x="156" y="826"/>
                </a:cxn>
                <a:cxn ang="0">
                  <a:pos x="873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1" y="1078"/>
                </a:cxn>
                <a:cxn ang="0">
                  <a:pos x="903" y="1077"/>
                </a:cxn>
                <a:cxn ang="0">
                  <a:pos x="888" y="1076"/>
                </a:cxn>
                <a:cxn ang="0">
                  <a:pos x="873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  <a:cxn ang="0">
                  <a:pos x="130" y="985"/>
                </a:cxn>
                <a:cxn ang="0">
                  <a:pos x="106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9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9" y="0"/>
                </a:cxn>
                <a:cxn ang="0">
                  <a:pos x="139" y="826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/>
              <a:ahLst/>
              <a:cxnLst>
                <a:cxn ang="0">
                  <a:pos x="251" y="523"/>
                </a:cxn>
                <a:cxn ang="0">
                  <a:pos x="277" y="466"/>
                </a:cxn>
                <a:cxn ang="0">
                  <a:pos x="302" y="407"/>
                </a:cxn>
                <a:cxn ang="0">
                  <a:pos x="329" y="346"/>
                </a:cxn>
                <a:cxn ang="0">
                  <a:pos x="366" y="260"/>
                </a:cxn>
                <a:cxn ang="0">
                  <a:pos x="405" y="164"/>
                </a:cxn>
                <a:cxn ang="0">
                  <a:pos x="437" y="86"/>
                </a:cxn>
                <a:cxn ang="0">
                  <a:pos x="460" y="24"/>
                </a:cxn>
                <a:cxn ang="0">
                  <a:pos x="543" y="0"/>
                </a:cxn>
                <a:cxn ang="0">
                  <a:pos x="863" y="773"/>
                </a:cxn>
                <a:cxn ang="0">
                  <a:pos x="912" y="888"/>
                </a:cxn>
                <a:cxn ang="0">
                  <a:pos x="952" y="977"/>
                </a:cxn>
                <a:cxn ang="0">
                  <a:pos x="980" y="1042"/>
                </a:cxn>
                <a:cxn ang="0">
                  <a:pos x="1000" y="1081"/>
                </a:cxn>
                <a:cxn ang="0">
                  <a:pos x="950" y="1077"/>
                </a:cxn>
                <a:cxn ang="0">
                  <a:pos x="944" y="1076"/>
                </a:cxn>
                <a:cxn ang="0">
                  <a:pos x="897" y="1077"/>
                </a:cxn>
                <a:cxn ang="0">
                  <a:pos x="846" y="1081"/>
                </a:cxn>
                <a:cxn ang="0">
                  <a:pos x="667" y="624"/>
                </a:cxn>
                <a:cxn ang="0">
                  <a:pos x="490" y="173"/>
                </a:cxn>
                <a:cxn ang="0">
                  <a:pos x="472" y="182"/>
                </a:cxn>
                <a:cxn ang="0">
                  <a:pos x="444" y="244"/>
                </a:cxn>
                <a:cxn ang="0">
                  <a:pos x="409" y="327"/>
                </a:cxn>
                <a:cxn ang="0">
                  <a:pos x="385" y="383"/>
                </a:cxn>
                <a:cxn ang="0">
                  <a:pos x="361" y="439"/>
                </a:cxn>
                <a:cxn ang="0">
                  <a:pos x="338" y="492"/>
                </a:cxn>
                <a:cxn ang="0">
                  <a:pos x="312" y="554"/>
                </a:cxn>
                <a:cxn ang="0">
                  <a:pos x="283" y="625"/>
                </a:cxn>
                <a:cxn ang="0">
                  <a:pos x="254" y="697"/>
                </a:cxn>
                <a:cxn ang="0">
                  <a:pos x="226" y="769"/>
                </a:cxn>
                <a:cxn ang="0">
                  <a:pos x="199" y="842"/>
                </a:cxn>
                <a:cxn ang="0">
                  <a:pos x="174" y="912"/>
                </a:cxn>
                <a:cxn ang="0">
                  <a:pos x="150" y="980"/>
                </a:cxn>
                <a:cxn ang="0">
                  <a:pos x="126" y="1047"/>
                </a:cxn>
                <a:cxn ang="0">
                  <a:pos x="84" y="1077"/>
                </a:cxn>
                <a:cxn ang="0">
                  <a:pos x="39" y="1077"/>
                </a:cxn>
                <a:cxn ang="0">
                  <a:pos x="0" y="1081"/>
                </a:cxn>
                <a:cxn ang="0">
                  <a:pos x="145" y="763"/>
                </a:cxn>
                <a:cxn ang="0">
                  <a:pos x="172" y="705"/>
                </a:cxn>
                <a:cxn ang="0">
                  <a:pos x="198" y="644"/>
                </a:cxn>
                <a:cxn ang="0">
                  <a:pos x="226" y="583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2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6" y="1100"/>
                </a:cxn>
                <a:cxn ang="0">
                  <a:pos x="957" y="1100"/>
                </a:cxn>
                <a:cxn ang="0">
                  <a:pos x="952" y="1100"/>
                </a:cxn>
                <a:cxn ang="0">
                  <a:pos x="945" y="1099"/>
                </a:cxn>
                <a:cxn ang="0">
                  <a:pos x="918" y="1098"/>
                </a:cxn>
                <a:cxn ang="0">
                  <a:pos x="893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19" y="1057"/>
                </a:cxn>
                <a:cxn ang="0">
                  <a:pos x="805" y="1016"/>
                </a:cxn>
                <a:cxn ang="0">
                  <a:pos x="793" y="983"/>
                </a:cxn>
                <a:cxn ang="0">
                  <a:pos x="784" y="957"/>
                </a:cxn>
                <a:cxn ang="0">
                  <a:pos x="777" y="940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3" y="754"/>
                </a:cxn>
                <a:cxn ang="0">
                  <a:pos x="693" y="729"/>
                </a:cxn>
                <a:cxn ang="0">
                  <a:pos x="681" y="702"/>
                </a:cxn>
                <a:cxn ang="0">
                  <a:pos x="670" y="676"/>
                </a:cxn>
                <a:cxn ang="0">
                  <a:pos x="269" y="676"/>
                </a:cxn>
                <a:cxn ang="0">
                  <a:pos x="230" y="775"/>
                </a:cxn>
                <a:cxn ang="0">
                  <a:pos x="183" y="900"/>
                </a:cxn>
                <a:cxn ang="0">
                  <a:pos x="147" y="998"/>
                </a:cxn>
                <a:cxn ang="0">
                  <a:pos x="113" y="1103"/>
                </a:cxn>
                <a:cxn ang="0">
                  <a:pos x="89" y="1100"/>
                </a:cxn>
                <a:cxn ang="0">
                  <a:pos x="79" y="1100"/>
                </a:cxn>
                <a:cxn ang="0">
                  <a:pos x="73" y="1099"/>
                </a:cxn>
                <a:cxn ang="0">
                  <a:pos x="54" y="1098"/>
                </a:cxn>
                <a:cxn ang="0">
                  <a:pos x="37" y="1098"/>
                </a:cxn>
                <a:cxn ang="0">
                  <a:pos x="22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1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/>
              <a:ahLst/>
              <a:cxnLst>
                <a:cxn ang="0">
                  <a:pos x="288" y="472"/>
                </a:cxn>
                <a:cxn ang="0">
                  <a:pos x="386" y="452"/>
                </a:cxn>
                <a:cxn ang="0">
                  <a:pos x="448" y="421"/>
                </a:cxn>
                <a:cxn ang="0">
                  <a:pos x="489" y="380"/>
                </a:cxn>
                <a:cxn ang="0">
                  <a:pos x="517" y="327"/>
                </a:cxn>
                <a:cxn ang="0">
                  <a:pos x="530" y="267"/>
                </a:cxn>
                <a:cxn ang="0">
                  <a:pos x="526" y="203"/>
                </a:cxn>
                <a:cxn ang="0">
                  <a:pos x="505" y="148"/>
                </a:cxn>
                <a:cxn ang="0">
                  <a:pos x="471" y="108"/>
                </a:cxn>
                <a:cxn ang="0">
                  <a:pos x="423" y="82"/>
                </a:cxn>
                <a:cxn ang="0">
                  <a:pos x="359" y="66"/>
                </a:cxn>
                <a:cxn ang="0">
                  <a:pos x="283" y="60"/>
                </a:cxn>
                <a:cxn ang="0">
                  <a:pos x="195" y="475"/>
                </a:cxn>
                <a:cxn ang="0">
                  <a:pos x="0" y="0"/>
                </a:cxn>
                <a:cxn ang="0">
                  <a:pos x="398" y="3"/>
                </a:cxn>
                <a:cxn ang="0">
                  <a:pos x="491" y="17"/>
                </a:cxn>
                <a:cxn ang="0">
                  <a:pos x="564" y="41"/>
                </a:cxn>
                <a:cxn ang="0">
                  <a:pos x="618" y="78"/>
                </a:cxn>
                <a:cxn ang="0">
                  <a:pos x="653" y="131"/>
                </a:cxn>
                <a:cxn ang="0">
                  <a:pos x="667" y="199"/>
                </a:cxn>
                <a:cxn ang="0">
                  <a:pos x="665" y="258"/>
                </a:cxn>
                <a:cxn ang="0">
                  <a:pos x="654" y="306"/>
                </a:cxn>
                <a:cxn ang="0">
                  <a:pos x="621" y="370"/>
                </a:cxn>
                <a:cxn ang="0">
                  <a:pos x="581" y="416"/>
                </a:cxn>
                <a:cxn ang="0">
                  <a:pos x="497" y="470"/>
                </a:cxn>
                <a:cxn ang="0">
                  <a:pos x="430" y="499"/>
                </a:cxn>
                <a:cxn ang="0">
                  <a:pos x="478" y="504"/>
                </a:cxn>
                <a:cxn ang="0">
                  <a:pos x="532" y="519"/>
                </a:cxn>
                <a:cxn ang="0">
                  <a:pos x="580" y="538"/>
                </a:cxn>
                <a:cxn ang="0">
                  <a:pos x="622" y="566"/>
                </a:cxn>
                <a:cxn ang="0">
                  <a:pos x="658" y="600"/>
                </a:cxn>
                <a:cxn ang="0">
                  <a:pos x="687" y="644"/>
                </a:cxn>
                <a:cxn ang="0">
                  <a:pos x="705" y="699"/>
                </a:cxn>
                <a:cxn ang="0">
                  <a:pos x="708" y="767"/>
                </a:cxn>
                <a:cxn ang="0">
                  <a:pos x="694" y="845"/>
                </a:cxn>
                <a:cxn ang="0">
                  <a:pos x="663" y="914"/>
                </a:cxn>
                <a:cxn ang="0">
                  <a:pos x="613" y="973"/>
                </a:cxn>
                <a:cxn ang="0">
                  <a:pos x="555" y="1020"/>
                </a:cxn>
                <a:cxn ang="0">
                  <a:pos x="510" y="1042"/>
                </a:cxn>
                <a:cxn ang="0">
                  <a:pos x="443" y="1061"/>
                </a:cxn>
                <a:cxn ang="0">
                  <a:pos x="234" y="536"/>
                </a:cxn>
                <a:cxn ang="0">
                  <a:pos x="315" y="1018"/>
                </a:cxn>
                <a:cxn ang="0">
                  <a:pos x="386" y="1006"/>
                </a:cxn>
                <a:cxn ang="0">
                  <a:pos x="447" y="980"/>
                </a:cxn>
                <a:cxn ang="0">
                  <a:pos x="498" y="938"/>
                </a:cxn>
                <a:cxn ang="0">
                  <a:pos x="534" y="884"/>
                </a:cxn>
                <a:cxn ang="0">
                  <a:pos x="555" y="824"/>
                </a:cxn>
                <a:cxn ang="0">
                  <a:pos x="559" y="751"/>
                </a:cxn>
                <a:cxn ang="0">
                  <a:pos x="545" y="676"/>
                </a:cxn>
                <a:cxn ang="0">
                  <a:pos x="510" y="620"/>
                </a:cxn>
                <a:cxn ang="0">
                  <a:pos x="458" y="578"/>
                </a:cxn>
                <a:cxn ang="0">
                  <a:pos x="389" y="553"/>
                </a:cxn>
                <a:cxn ang="0">
                  <a:pos x="306" y="539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/>
              <a:ahLst/>
              <a:cxnLst>
                <a:cxn ang="0">
                  <a:pos x="0" y="1081"/>
                </a:cxn>
                <a:cxn ang="0">
                  <a:pos x="0" y="0"/>
                </a:cxn>
                <a:cxn ang="0">
                  <a:pos x="40" y="4"/>
                </a:cxn>
                <a:cxn ang="0">
                  <a:pos x="70" y="5"/>
                </a:cxn>
                <a:cxn ang="0">
                  <a:pos x="98" y="4"/>
                </a:cxn>
                <a:cxn ang="0">
                  <a:pos x="140" y="0"/>
                </a:cxn>
                <a:cxn ang="0">
                  <a:pos x="140" y="489"/>
                </a:cxn>
                <a:cxn ang="0">
                  <a:pos x="144" y="491"/>
                </a:cxn>
                <a:cxn ang="0">
                  <a:pos x="147" y="492"/>
                </a:cxn>
                <a:cxn ang="0">
                  <a:pos x="154" y="491"/>
                </a:cxn>
                <a:cxn ang="0">
                  <a:pos x="161" y="489"/>
                </a:cxn>
                <a:cxn ang="0">
                  <a:pos x="170" y="485"/>
                </a:cxn>
                <a:cxn ang="0">
                  <a:pos x="179" y="480"/>
                </a:cxn>
                <a:cxn ang="0">
                  <a:pos x="187" y="473"/>
                </a:cxn>
                <a:cxn ang="0">
                  <a:pos x="194" y="467"/>
                </a:cxn>
                <a:cxn ang="0">
                  <a:pos x="203" y="459"/>
                </a:cxn>
                <a:cxn ang="0">
                  <a:pos x="213" y="451"/>
                </a:cxn>
                <a:cxn ang="0">
                  <a:pos x="224" y="440"/>
                </a:cxn>
                <a:cxn ang="0">
                  <a:pos x="235" y="430"/>
                </a:cxn>
                <a:cxn ang="0">
                  <a:pos x="248" y="417"/>
                </a:cxn>
                <a:cxn ang="0">
                  <a:pos x="263" y="402"/>
                </a:cxn>
                <a:cxn ang="0">
                  <a:pos x="651" y="0"/>
                </a:cxn>
                <a:cxn ang="0">
                  <a:pos x="685" y="4"/>
                </a:cxn>
                <a:cxn ang="0">
                  <a:pos x="714" y="5"/>
                </a:cxn>
                <a:cxn ang="0">
                  <a:pos x="738" y="4"/>
                </a:cxn>
                <a:cxn ang="0">
                  <a:pos x="774" y="0"/>
                </a:cxn>
                <a:cxn ang="0">
                  <a:pos x="417" y="346"/>
                </a:cxn>
                <a:cxn ang="0">
                  <a:pos x="283" y="481"/>
                </a:cxn>
                <a:cxn ang="0">
                  <a:pos x="416" y="632"/>
                </a:cxn>
                <a:cxn ang="0">
                  <a:pos x="569" y="803"/>
                </a:cxn>
                <a:cxn ang="0">
                  <a:pos x="666" y="916"/>
                </a:cxn>
                <a:cxn ang="0">
                  <a:pos x="794" y="1074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3" y="1078"/>
                </a:cxn>
                <a:cxn ang="0">
                  <a:pos x="734" y="1077"/>
                </a:cxn>
                <a:cxn ang="0">
                  <a:pos x="708" y="1076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2" y="1002"/>
                </a:cxn>
                <a:cxn ang="0">
                  <a:pos x="535" y="968"/>
                </a:cxn>
                <a:cxn ang="0">
                  <a:pos x="511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6" y="528"/>
                </a:cxn>
                <a:cxn ang="0">
                  <a:pos x="150" y="527"/>
                </a:cxn>
                <a:cxn ang="0">
                  <a:pos x="144" y="526"/>
                </a:cxn>
                <a:cxn ang="0">
                  <a:pos x="143" y="527"/>
                </a:cxn>
                <a:cxn ang="0">
                  <a:pos x="141" y="527"/>
                </a:cxn>
                <a:cxn ang="0">
                  <a:pos x="141" y="528"/>
                </a:cxn>
                <a:cxn ang="0">
                  <a:pos x="140" y="531"/>
                </a:cxn>
                <a:cxn ang="0">
                  <a:pos x="140" y="1081"/>
                </a:cxn>
                <a:cxn ang="0">
                  <a:pos x="112" y="1078"/>
                </a:cxn>
                <a:cxn ang="0">
                  <a:pos x="100" y="1078"/>
                </a:cxn>
                <a:cxn ang="0">
                  <a:pos x="91" y="1077"/>
                </a:cxn>
                <a:cxn ang="0">
                  <a:pos x="70" y="1076"/>
                </a:cxn>
                <a:cxn ang="0">
                  <a:pos x="38" y="1077"/>
                </a:cxn>
                <a:cxn ang="0">
                  <a:pos x="0" y="1081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/>
              <a:ahLst/>
              <a:cxnLst>
                <a:cxn ang="0">
                  <a:pos x="345" y="78"/>
                </a:cxn>
                <a:cxn ang="0">
                  <a:pos x="384" y="75"/>
                </a:cxn>
                <a:cxn ang="0">
                  <a:pos x="423" y="71"/>
                </a:cxn>
                <a:cxn ang="0">
                  <a:pos x="461" y="63"/>
                </a:cxn>
                <a:cxn ang="0">
                  <a:pos x="497" y="53"/>
                </a:cxn>
                <a:cxn ang="0">
                  <a:pos x="532" y="41"/>
                </a:cxn>
                <a:cxn ang="0">
                  <a:pos x="564" y="26"/>
                </a:cxn>
                <a:cxn ang="0">
                  <a:pos x="597" y="9"/>
                </a:cxn>
                <a:cxn ang="0">
                  <a:pos x="649" y="62"/>
                </a:cxn>
                <a:cxn ang="0">
                  <a:pos x="613" y="84"/>
                </a:cxn>
                <a:cxn ang="0">
                  <a:pos x="576" y="102"/>
                </a:cxn>
                <a:cxn ang="0">
                  <a:pos x="537" y="117"/>
                </a:cxn>
                <a:cxn ang="0">
                  <a:pos x="496" y="129"/>
                </a:cxn>
                <a:cxn ang="0">
                  <a:pos x="453" y="140"/>
                </a:cxn>
                <a:cxn ang="0">
                  <a:pos x="411" y="147"/>
                </a:cxn>
                <a:cxn ang="0">
                  <a:pos x="368" y="153"/>
                </a:cxn>
                <a:cxn ang="0">
                  <a:pos x="325" y="154"/>
                </a:cxn>
                <a:cxn ang="0">
                  <a:pos x="282" y="153"/>
                </a:cxn>
                <a:cxn ang="0">
                  <a:pos x="240" y="148"/>
                </a:cxn>
                <a:cxn ang="0">
                  <a:pos x="199" y="141"/>
                </a:cxn>
                <a:cxn ang="0">
                  <a:pos x="158" y="131"/>
                </a:cxn>
                <a:cxn ang="0">
                  <a:pos x="117" y="119"/>
                </a:cxn>
                <a:cxn ang="0">
                  <a:pos x="77" y="104"/>
                </a:cxn>
                <a:cxn ang="0">
                  <a:pos x="38" y="86"/>
                </a:cxn>
                <a:cxn ang="0">
                  <a:pos x="0" y="65"/>
                </a:cxn>
                <a:cxn ang="0">
                  <a:pos x="56" y="9"/>
                </a:cxn>
                <a:cxn ang="0">
                  <a:pos x="88" y="26"/>
                </a:cxn>
                <a:cxn ang="0">
                  <a:pos x="119" y="41"/>
                </a:cxn>
                <a:cxn ang="0">
                  <a:pos x="154" y="53"/>
                </a:cxn>
                <a:cxn ang="0">
                  <a:pos x="189" y="63"/>
                </a:cxn>
                <a:cxn ang="0">
                  <a:pos x="226" y="71"/>
                </a:cxn>
                <a:cxn ang="0">
                  <a:pos x="265" y="75"/>
                </a:cxn>
                <a:cxn ang="0">
                  <a:pos x="305" y="78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/>
              <a:ahLst/>
              <a:cxnLst>
                <a:cxn ang="0">
                  <a:pos x="941" y="0"/>
                </a:cxn>
                <a:cxn ang="0">
                  <a:pos x="941" y="1080"/>
                </a:cxn>
                <a:cxn ang="0">
                  <a:pos x="922" y="1077"/>
                </a:cxn>
                <a:cxn ang="0">
                  <a:pos x="904" y="1075"/>
                </a:cxn>
                <a:cxn ang="0">
                  <a:pos x="888" y="1075"/>
                </a:cxn>
                <a:cxn ang="0">
                  <a:pos x="873" y="1074"/>
                </a:cxn>
                <a:cxn ang="0">
                  <a:pos x="860" y="1075"/>
                </a:cxn>
                <a:cxn ang="0">
                  <a:pos x="843" y="1075"/>
                </a:cxn>
                <a:cxn ang="0">
                  <a:pos x="824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7" y="218"/>
                </a:cxn>
                <a:cxn ang="0">
                  <a:pos x="549" y="495"/>
                </a:cxn>
                <a:cxn ang="0">
                  <a:pos x="219" y="880"/>
                </a:cxn>
                <a:cxn ang="0">
                  <a:pos x="48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30" y="3"/>
                </a:cxn>
                <a:cxn ang="0">
                  <a:pos x="48" y="3"/>
                </a:cxn>
                <a:cxn ang="0">
                  <a:pos x="70" y="3"/>
                </a:cxn>
                <a:cxn ang="0">
                  <a:pos x="91" y="3"/>
                </a:cxn>
                <a:cxn ang="0">
                  <a:pos x="110" y="3"/>
                </a:cxn>
                <a:cxn ang="0">
                  <a:pos x="126" y="1"/>
                </a:cxn>
                <a:cxn ang="0">
                  <a:pos x="139" y="0"/>
                </a:cxn>
                <a:cxn ang="0">
                  <a:pos x="139" y="824"/>
                </a:cxn>
                <a:cxn ang="0">
                  <a:pos x="155" y="823"/>
                </a:cxn>
                <a:cxn ang="0">
                  <a:pos x="873" y="0"/>
                </a:cxn>
                <a:cxn ang="0">
                  <a:pos x="941" y="0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/>
              <a:ahLst/>
              <a:cxnLst>
                <a:cxn ang="0">
                  <a:pos x="153" y="824"/>
                </a:cxn>
                <a:cxn ang="0">
                  <a:pos x="870" y="0"/>
                </a:cxn>
                <a:cxn ang="0">
                  <a:pos x="939" y="0"/>
                </a:cxn>
                <a:cxn ang="0">
                  <a:pos x="939" y="1080"/>
                </a:cxn>
                <a:cxn ang="0">
                  <a:pos x="920" y="1077"/>
                </a:cxn>
                <a:cxn ang="0">
                  <a:pos x="901" y="1075"/>
                </a:cxn>
                <a:cxn ang="0">
                  <a:pos x="885" y="1075"/>
                </a:cxn>
                <a:cxn ang="0">
                  <a:pos x="870" y="1074"/>
                </a:cxn>
                <a:cxn ang="0">
                  <a:pos x="858" y="1075"/>
                </a:cxn>
                <a:cxn ang="0">
                  <a:pos x="842" y="1075"/>
                </a:cxn>
                <a:cxn ang="0">
                  <a:pos x="823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6" y="218"/>
                </a:cxn>
                <a:cxn ang="0">
                  <a:pos x="128" y="984"/>
                </a:cxn>
                <a:cxn ang="0">
                  <a:pos x="103" y="1011"/>
                </a:cxn>
                <a:cxn ang="0">
                  <a:pos x="82" y="1035"/>
                </a:cxn>
                <a:cxn ang="0">
                  <a:pos x="63" y="1058"/>
                </a:cxn>
                <a:cxn ang="0">
                  <a:pos x="47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0" y="1"/>
                </a:cxn>
                <a:cxn ang="0">
                  <a:pos x="24" y="3"/>
                </a:cxn>
                <a:cxn ang="0">
                  <a:pos x="43" y="3"/>
                </a:cxn>
                <a:cxn ang="0">
                  <a:pos x="67" y="3"/>
                </a:cxn>
                <a:cxn ang="0">
                  <a:pos x="137" y="0"/>
                </a:cxn>
                <a:cxn ang="0">
                  <a:pos x="137" y="824"/>
                </a:cxn>
                <a:cxn ang="0">
                  <a:pos x="153" y="824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/>
              <a:ahLst/>
              <a:cxnLst>
                <a:cxn ang="0">
                  <a:pos x="138" y="530"/>
                </a:cxn>
                <a:cxn ang="0">
                  <a:pos x="138" y="1081"/>
                </a:cxn>
                <a:cxn ang="0">
                  <a:pos x="111" y="1078"/>
                </a:cxn>
                <a:cxn ang="0">
                  <a:pos x="98" y="1077"/>
                </a:cxn>
                <a:cxn ang="0">
                  <a:pos x="91" y="1077"/>
                </a:cxn>
                <a:cxn ang="0">
                  <a:pos x="69" y="1075"/>
                </a:cxn>
                <a:cxn ang="0">
                  <a:pos x="38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40" y="3"/>
                </a:cxn>
                <a:cxn ang="0">
                  <a:pos x="69" y="4"/>
                </a:cxn>
                <a:cxn ang="0">
                  <a:pos x="96" y="3"/>
                </a:cxn>
                <a:cxn ang="0">
                  <a:pos x="138" y="1"/>
                </a:cxn>
                <a:cxn ang="0">
                  <a:pos x="138" y="488"/>
                </a:cxn>
                <a:cxn ang="0">
                  <a:pos x="143" y="490"/>
                </a:cxn>
                <a:cxn ang="0">
                  <a:pos x="146" y="491"/>
                </a:cxn>
                <a:cxn ang="0">
                  <a:pos x="153" y="490"/>
                </a:cxn>
                <a:cxn ang="0">
                  <a:pos x="161" y="488"/>
                </a:cxn>
                <a:cxn ang="0">
                  <a:pos x="169" y="484"/>
                </a:cxn>
                <a:cxn ang="0">
                  <a:pos x="179" y="479"/>
                </a:cxn>
                <a:cxn ang="0">
                  <a:pos x="185" y="473"/>
                </a:cxn>
                <a:cxn ang="0">
                  <a:pos x="193" y="466"/>
                </a:cxn>
                <a:cxn ang="0">
                  <a:pos x="203" y="459"/>
                </a:cxn>
                <a:cxn ang="0">
                  <a:pos x="213" y="450"/>
                </a:cxn>
                <a:cxn ang="0">
                  <a:pos x="223" y="440"/>
                </a:cxn>
                <a:cxn ang="0">
                  <a:pos x="235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0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8" y="3"/>
                </a:cxn>
                <a:cxn ang="0">
                  <a:pos x="774" y="0"/>
                </a:cxn>
                <a:cxn ang="0">
                  <a:pos x="416" y="345"/>
                </a:cxn>
                <a:cxn ang="0">
                  <a:pos x="281" y="480"/>
                </a:cxn>
                <a:cxn ang="0">
                  <a:pos x="415" y="630"/>
                </a:cxn>
                <a:cxn ang="0">
                  <a:pos x="568" y="804"/>
                </a:cxn>
                <a:cxn ang="0">
                  <a:pos x="666" y="915"/>
                </a:cxn>
                <a:cxn ang="0">
                  <a:pos x="792" y="1073"/>
                </a:cxn>
                <a:cxn ang="0">
                  <a:pos x="792" y="1081"/>
                </a:cxn>
                <a:cxn ang="0">
                  <a:pos x="758" y="1078"/>
                </a:cxn>
                <a:cxn ang="0">
                  <a:pos x="747" y="1078"/>
                </a:cxn>
                <a:cxn ang="0">
                  <a:pos x="742" y="1077"/>
                </a:cxn>
                <a:cxn ang="0">
                  <a:pos x="733" y="1077"/>
                </a:cxn>
                <a:cxn ang="0">
                  <a:pos x="706" y="1075"/>
                </a:cxn>
                <a:cxn ang="0">
                  <a:pos x="666" y="1077"/>
                </a:cxn>
                <a:cxn ang="0">
                  <a:pos x="617" y="1081"/>
                </a:cxn>
                <a:cxn ang="0">
                  <a:pos x="589" y="1039"/>
                </a:cxn>
                <a:cxn ang="0">
                  <a:pos x="560" y="1001"/>
                </a:cxn>
                <a:cxn ang="0">
                  <a:pos x="535" y="967"/>
                </a:cxn>
                <a:cxn ang="0">
                  <a:pos x="509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3" y="526"/>
                </a:cxn>
                <a:cxn ang="0">
                  <a:pos x="139" y="528"/>
                </a:cxn>
                <a:cxn ang="0">
                  <a:pos x="139" y="529"/>
                </a:cxn>
                <a:cxn ang="0">
                  <a:pos x="138" y="530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/>
              <a:ahLst/>
              <a:cxnLst>
                <a:cxn ang="0">
                  <a:pos x="15" y="708"/>
                </a:cxn>
                <a:cxn ang="0">
                  <a:pos x="0" y="589"/>
                </a:cxn>
                <a:cxn ang="0">
                  <a:pos x="2" y="494"/>
                </a:cxn>
                <a:cxn ang="0">
                  <a:pos x="14" y="415"/>
                </a:cxn>
                <a:cxn ang="0">
                  <a:pos x="35" y="341"/>
                </a:cxn>
                <a:cxn ang="0">
                  <a:pos x="67" y="273"/>
                </a:cxn>
                <a:cxn ang="0">
                  <a:pos x="108" y="212"/>
                </a:cxn>
                <a:cxn ang="0">
                  <a:pos x="156" y="159"/>
                </a:cxn>
                <a:cxn ang="0">
                  <a:pos x="212" y="113"/>
                </a:cxn>
                <a:cxn ang="0">
                  <a:pos x="275" y="75"/>
                </a:cxn>
                <a:cxn ang="0">
                  <a:pos x="343" y="44"/>
                </a:cxn>
                <a:cxn ang="0">
                  <a:pos x="417" y="21"/>
                </a:cxn>
                <a:cxn ang="0">
                  <a:pos x="493" y="6"/>
                </a:cxn>
                <a:cxn ang="0">
                  <a:pos x="572" y="0"/>
                </a:cxn>
                <a:cxn ang="0">
                  <a:pos x="680" y="4"/>
                </a:cxn>
                <a:cxn ang="0">
                  <a:pos x="796" y="25"/>
                </a:cxn>
                <a:cxn ang="0">
                  <a:pos x="906" y="61"/>
                </a:cxn>
                <a:cxn ang="0">
                  <a:pos x="906" y="159"/>
                </a:cxn>
                <a:cxn ang="0">
                  <a:pos x="865" y="171"/>
                </a:cxn>
                <a:cxn ang="0">
                  <a:pos x="784" y="113"/>
                </a:cxn>
                <a:cxn ang="0">
                  <a:pos x="692" y="75"/>
                </a:cxn>
                <a:cxn ang="0">
                  <a:pos x="623" y="61"/>
                </a:cxn>
                <a:cxn ang="0">
                  <a:pos x="553" y="60"/>
                </a:cxn>
                <a:cxn ang="0">
                  <a:pos x="490" y="69"/>
                </a:cxn>
                <a:cxn ang="0">
                  <a:pos x="430" y="86"/>
                </a:cxn>
                <a:cxn ang="0">
                  <a:pos x="376" y="111"/>
                </a:cxn>
                <a:cxn ang="0">
                  <a:pos x="328" y="144"/>
                </a:cxn>
                <a:cxn ang="0">
                  <a:pos x="285" y="184"/>
                </a:cxn>
                <a:cxn ang="0">
                  <a:pos x="232" y="257"/>
                </a:cxn>
                <a:cxn ang="0">
                  <a:pos x="182" y="372"/>
                </a:cxn>
                <a:cxn ang="0">
                  <a:pos x="157" y="497"/>
                </a:cxn>
                <a:cxn ang="0">
                  <a:pos x="158" y="635"/>
                </a:cxn>
                <a:cxn ang="0">
                  <a:pos x="183" y="765"/>
                </a:cxn>
                <a:cxn ang="0">
                  <a:pos x="236" y="877"/>
                </a:cxn>
                <a:cxn ang="0">
                  <a:pos x="312" y="964"/>
                </a:cxn>
                <a:cxn ang="0">
                  <a:pos x="382" y="1013"/>
                </a:cxn>
                <a:cxn ang="0">
                  <a:pos x="460" y="1045"/>
                </a:cxn>
                <a:cxn ang="0">
                  <a:pos x="576" y="1060"/>
                </a:cxn>
                <a:cxn ang="0">
                  <a:pos x="652" y="1055"/>
                </a:cxn>
                <a:cxn ang="0">
                  <a:pos x="723" y="1037"/>
                </a:cxn>
                <a:cxn ang="0">
                  <a:pos x="837" y="985"/>
                </a:cxn>
                <a:cxn ang="0">
                  <a:pos x="911" y="934"/>
                </a:cxn>
                <a:cxn ang="0">
                  <a:pos x="825" y="1073"/>
                </a:cxn>
                <a:cxn ang="0">
                  <a:pos x="712" y="1107"/>
                </a:cxn>
                <a:cxn ang="0">
                  <a:pos x="586" y="1122"/>
                </a:cxn>
                <a:cxn ang="0">
                  <a:pos x="461" y="1116"/>
                </a:cxn>
                <a:cxn ang="0">
                  <a:pos x="349" y="1092"/>
                </a:cxn>
                <a:cxn ang="0">
                  <a:pos x="249" y="1049"/>
                </a:cxn>
                <a:cxn ang="0">
                  <a:pos x="167" y="988"/>
                </a:cxn>
                <a:cxn ang="0">
                  <a:pos x="99" y="910"/>
                </a:cxn>
                <a:cxn ang="0">
                  <a:pos x="48" y="816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/>
              <a:ahLst/>
              <a:cxnLst>
                <a:cxn ang="0">
                  <a:pos x="280" y="60"/>
                </a:cxn>
                <a:cxn ang="0">
                  <a:pos x="139" y="60"/>
                </a:cxn>
                <a:cxn ang="0">
                  <a:pos x="216" y="525"/>
                </a:cxn>
                <a:cxn ang="0">
                  <a:pos x="246" y="522"/>
                </a:cxn>
                <a:cxn ang="0">
                  <a:pos x="283" y="521"/>
                </a:cxn>
                <a:cxn ang="0">
                  <a:pos x="332" y="516"/>
                </a:cxn>
                <a:cxn ang="0">
                  <a:pos x="382" y="502"/>
                </a:cxn>
                <a:cxn ang="0">
                  <a:pos x="427" y="480"/>
                </a:cxn>
                <a:cxn ang="0">
                  <a:pos x="466" y="452"/>
                </a:cxn>
                <a:cxn ang="0">
                  <a:pos x="497" y="418"/>
                </a:cxn>
                <a:cxn ang="0">
                  <a:pos x="520" y="378"/>
                </a:cxn>
                <a:cxn ang="0">
                  <a:pos x="536" y="333"/>
                </a:cxn>
                <a:cxn ang="0">
                  <a:pos x="543" y="283"/>
                </a:cxn>
                <a:cxn ang="0">
                  <a:pos x="542" y="240"/>
                </a:cxn>
                <a:cxn ang="0">
                  <a:pos x="537" y="203"/>
                </a:cxn>
                <a:cxn ang="0">
                  <a:pos x="525" y="168"/>
                </a:cxn>
                <a:cxn ang="0">
                  <a:pos x="507" y="137"/>
                </a:cxn>
                <a:cxn ang="0">
                  <a:pos x="485" y="110"/>
                </a:cxn>
                <a:cxn ang="0">
                  <a:pos x="457" y="89"/>
                </a:cxn>
                <a:cxn ang="0">
                  <a:pos x="422" y="74"/>
                </a:cxn>
                <a:cxn ang="0">
                  <a:pos x="380" y="65"/>
                </a:cxn>
                <a:cxn ang="0">
                  <a:pos x="351" y="63"/>
                </a:cxn>
                <a:cxn ang="0">
                  <a:pos x="310" y="586"/>
                </a:cxn>
                <a:cxn ang="0">
                  <a:pos x="272" y="588"/>
                </a:cxn>
                <a:cxn ang="0">
                  <a:pos x="240" y="588"/>
                </a:cxn>
                <a:cxn ang="0">
                  <a:pos x="220" y="586"/>
                </a:cxn>
                <a:cxn ang="0">
                  <a:pos x="183" y="584"/>
                </a:cxn>
                <a:cxn ang="0">
                  <a:pos x="111" y="1077"/>
                </a:cxn>
                <a:cxn ang="0">
                  <a:pos x="70" y="1074"/>
                </a:cxn>
                <a:cxn ang="0">
                  <a:pos x="0" y="0"/>
                </a:cxn>
                <a:cxn ang="0">
                  <a:pos x="354" y="1"/>
                </a:cxn>
                <a:cxn ang="0">
                  <a:pos x="447" y="10"/>
                </a:cxn>
                <a:cxn ang="0">
                  <a:pos x="523" y="24"/>
                </a:cxn>
                <a:cxn ang="0">
                  <a:pos x="582" y="47"/>
                </a:cxn>
                <a:cxn ang="0">
                  <a:pos x="627" y="79"/>
                </a:cxn>
                <a:cxn ang="0">
                  <a:pos x="659" y="120"/>
                </a:cxn>
                <a:cxn ang="0">
                  <a:pos x="679" y="172"/>
                </a:cxn>
                <a:cxn ang="0">
                  <a:pos x="688" y="235"/>
                </a:cxn>
                <a:cxn ang="0">
                  <a:pos x="685" y="304"/>
                </a:cxn>
                <a:cxn ang="0">
                  <a:pos x="674" y="364"/>
                </a:cxn>
                <a:cxn ang="0">
                  <a:pos x="652" y="416"/>
                </a:cxn>
                <a:cxn ang="0">
                  <a:pos x="619" y="460"/>
                </a:cxn>
                <a:cxn ang="0">
                  <a:pos x="575" y="497"/>
                </a:cxn>
                <a:cxn ang="0">
                  <a:pos x="521" y="528"/>
                </a:cxn>
                <a:cxn ang="0">
                  <a:pos x="457" y="553"/>
                </a:cxn>
                <a:cxn ang="0">
                  <a:pos x="379" y="574"/>
                </a:cxn>
                <a:cxn ang="0">
                  <a:pos x="334" y="584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/>
              <a:ahLst/>
              <a:cxnLst>
                <a:cxn ang="0">
                  <a:pos x="203" y="51"/>
                </a:cxn>
                <a:cxn ang="0">
                  <a:pos x="228" y="38"/>
                </a:cxn>
                <a:cxn ang="0">
                  <a:pos x="255" y="28"/>
                </a:cxn>
                <a:cxn ang="0">
                  <a:pos x="285" y="18"/>
                </a:cxn>
                <a:cxn ang="0">
                  <a:pos x="318" y="11"/>
                </a:cxn>
                <a:cxn ang="0">
                  <a:pos x="355" y="5"/>
                </a:cxn>
                <a:cxn ang="0">
                  <a:pos x="414" y="1"/>
                </a:cxn>
                <a:cxn ang="0">
                  <a:pos x="791" y="0"/>
                </a:cxn>
                <a:cxn ang="0">
                  <a:pos x="765" y="1077"/>
                </a:cxn>
                <a:cxn ang="0">
                  <a:pos x="746" y="1076"/>
                </a:cxn>
                <a:cxn ang="0">
                  <a:pos x="700" y="1076"/>
                </a:cxn>
                <a:cxn ang="0">
                  <a:pos x="653" y="1080"/>
                </a:cxn>
                <a:cxn ang="0">
                  <a:pos x="592" y="552"/>
                </a:cxn>
                <a:cxn ang="0">
                  <a:pos x="282" y="944"/>
                </a:cxn>
                <a:cxn ang="0">
                  <a:pos x="144" y="1076"/>
                </a:cxn>
                <a:cxn ang="0">
                  <a:pos x="125" y="1076"/>
                </a:cxn>
                <a:cxn ang="0">
                  <a:pos x="92" y="1074"/>
                </a:cxn>
                <a:cxn ang="0">
                  <a:pos x="38" y="1077"/>
                </a:cxn>
                <a:cxn ang="0">
                  <a:pos x="31" y="1040"/>
                </a:cxn>
                <a:cxn ang="0">
                  <a:pos x="431" y="540"/>
                </a:cxn>
                <a:cxn ang="0">
                  <a:pos x="366" y="524"/>
                </a:cxn>
                <a:cxn ang="0">
                  <a:pos x="306" y="502"/>
                </a:cxn>
                <a:cxn ang="0">
                  <a:pos x="251" y="475"/>
                </a:cxn>
                <a:cxn ang="0">
                  <a:pos x="202" y="441"/>
                </a:cxn>
                <a:cxn ang="0">
                  <a:pos x="180" y="420"/>
                </a:cxn>
                <a:cxn ang="0">
                  <a:pos x="160" y="399"/>
                </a:cxn>
                <a:cxn ang="0">
                  <a:pos x="144" y="377"/>
                </a:cxn>
                <a:cxn ang="0">
                  <a:pos x="131" y="352"/>
                </a:cxn>
                <a:cxn ang="0">
                  <a:pos x="121" y="327"/>
                </a:cxn>
                <a:cxn ang="0">
                  <a:pos x="113" y="299"/>
                </a:cxn>
                <a:cxn ang="0">
                  <a:pos x="109" y="270"/>
                </a:cxn>
                <a:cxn ang="0">
                  <a:pos x="107" y="240"/>
                </a:cxn>
                <a:cxn ang="0">
                  <a:pos x="109" y="210"/>
                </a:cxn>
                <a:cxn ang="0">
                  <a:pos x="112" y="183"/>
                </a:cxn>
                <a:cxn ang="0">
                  <a:pos x="119" y="157"/>
                </a:cxn>
                <a:cxn ang="0">
                  <a:pos x="129" y="134"/>
                </a:cxn>
                <a:cxn ang="0">
                  <a:pos x="141" y="113"/>
                </a:cxn>
                <a:cxn ang="0">
                  <a:pos x="156" y="92"/>
                </a:cxn>
                <a:cxn ang="0">
                  <a:pos x="172" y="74"/>
                </a:cxn>
                <a:cxn ang="0">
                  <a:pos x="192" y="58"/>
                </a:cxn>
                <a:cxn ang="0">
                  <a:pos x="653" y="57"/>
                </a:cxn>
                <a:cxn ang="0">
                  <a:pos x="519" y="54"/>
                </a:cxn>
                <a:cxn ang="0">
                  <a:pos x="458" y="56"/>
                </a:cxn>
                <a:cxn ang="0">
                  <a:pos x="421" y="60"/>
                </a:cxn>
                <a:cxn ang="0">
                  <a:pos x="381" y="69"/>
                </a:cxn>
                <a:cxn ang="0">
                  <a:pos x="346" y="83"/>
                </a:cxn>
                <a:cxn ang="0">
                  <a:pos x="315" y="101"/>
                </a:cxn>
                <a:cxn ang="0">
                  <a:pos x="291" y="123"/>
                </a:cxn>
                <a:cxn ang="0">
                  <a:pos x="272" y="150"/>
                </a:cxn>
                <a:cxn ang="0">
                  <a:pos x="258" y="182"/>
                </a:cxn>
                <a:cxn ang="0">
                  <a:pos x="251" y="218"/>
                </a:cxn>
                <a:cxn ang="0">
                  <a:pos x="248" y="258"/>
                </a:cxn>
                <a:cxn ang="0">
                  <a:pos x="251" y="300"/>
                </a:cxn>
                <a:cxn ang="0">
                  <a:pos x="261" y="339"/>
                </a:cxn>
                <a:cxn ang="0">
                  <a:pos x="279" y="374"/>
                </a:cxn>
                <a:cxn ang="0">
                  <a:pos x="304" y="404"/>
                </a:cxn>
                <a:cxn ang="0">
                  <a:pos x="333" y="432"/>
                </a:cxn>
                <a:cxn ang="0">
                  <a:pos x="367" y="454"/>
                </a:cxn>
                <a:cxn ang="0">
                  <a:pos x="407" y="471"/>
                </a:cxn>
                <a:cxn ang="0">
                  <a:pos x="450" y="484"/>
                </a:cxn>
                <a:cxn ang="0">
                  <a:pos x="507" y="492"/>
                </a:cxn>
                <a:cxn ang="0">
                  <a:pos x="579" y="494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/>
              <a:ahLst/>
              <a:cxnLst>
                <a:cxn ang="0">
                  <a:pos x="820" y="1081"/>
                </a:cxn>
                <a:cxn ang="0">
                  <a:pos x="725" y="1108"/>
                </a:cxn>
                <a:cxn ang="0">
                  <a:pos x="623" y="1121"/>
                </a:cxn>
                <a:cxn ang="0">
                  <a:pos x="488" y="1116"/>
                </a:cxn>
                <a:cxn ang="0">
                  <a:pos x="345" y="1082"/>
                </a:cxn>
                <a:cxn ang="0">
                  <a:pos x="222" y="1020"/>
                </a:cxn>
                <a:cxn ang="0">
                  <a:pos x="124" y="931"/>
                </a:cxn>
                <a:cxn ang="0">
                  <a:pos x="53" y="816"/>
                </a:cxn>
                <a:cxn ang="0">
                  <a:pos x="12" y="683"/>
                </a:cxn>
                <a:cxn ang="0">
                  <a:pos x="1" y="532"/>
                </a:cxn>
                <a:cxn ang="0">
                  <a:pos x="26" y="386"/>
                </a:cxn>
                <a:cxn ang="0">
                  <a:pos x="83" y="258"/>
                </a:cxn>
                <a:cxn ang="0">
                  <a:pos x="171" y="151"/>
                </a:cxn>
                <a:cxn ang="0">
                  <a:pos x="279" y="74"/>
                </a:cxn>
                <a:cxn ang="0">
                  <a:pos x="408" y="22"/>
                </a:cxn>
                <a:cxn ang="0">
                  <a:pos x="554" y="1"/>
                </a:cxn>
                <a:cxn ang="0">
                  <a:pos x="696" y="8"/>
                </a:cxn>
                <a:cxn ang="0">
                  <a:pos x="832" y="41"/>
                </a:cxn>
                <a:cxn ang="0">
                  <a:pos x="955" y="99"/>
                </a:cxn>
                <a:cxn ang="0">
                  <a:pos x="1056" y="185"/>
                </a:cxn>
                <a:cxn ang="0">
                  <a:pos x="1132" y="300"/>
                </a:cxn>
                <a:cxn ang="0">
                  <a:pos x="1175" y="441"/>
                </a:cxn>
                <a:cxn ang="0">
                  <a:pos x="1180" y="581"/>
                </a:cxn>
                <a:cxn ang="0">
                  <a:pos x="1167" y="682"/>
                </a:cxn>
                <a:cxn ang="0">
                  <a:pos x="1138" y="774"/>
                </a:cxn>
                <a:cxn ang="0">
                  <a:pos x="1096" y="859"/>
                </a:cxn>
                <a:cxn ang="0">
                  <a:pos x="1039" y="935"/>
                </a:cxn>
                <a:cxn ang="0">
                  <a:pos x="972" y="997"/>
                </a:cxn>
                <a:cxn ang="0">
                  <a:pos x="891" y="1048"/>
                </a:cxn>
                <a:cxn ang="0">
                  <a:pos x="631" y="53"/>
                </a:cxn>
                <a:cxn ang="0">
                  <a:pos x="526" y="57"/>
                </a:cxn>
                <a:cxn ang="0">
                  <a:pos x="414" y="90"/>
                </a:cxn>
                <a:cxn ang="0">
                  <a:pos x="320" y="149"/>
                </a:cxn>
                <a:cxn ang="0">
                  <a:pos x="246" y="233"/>
                </a:cxn>
                <a:cxn ang="0">
                  <a:pos x="193" y="341"/>
                </a:cxn>
                <a:cxn ang="0">
                  <a:pos x="163" y="469"/>
                </a:cxn>
                <a:cxn ang="0">
                  <a:pos x="157" y="610"/>
                </a:cxn>
                <a:cxn ang="0">
                  <a:pos x="173" y="741"/>
                </a:cxn>
                <a:cxn ang="0">
                  <a:pos x="215" y="852"/>
                </a:cxn>
                <a:cxn ang="0">
                  <a:pos x="280" y="942"/>
                </a:cxn>
                <a:cxn ang="0">
                  <a:pos x="363" y="1009"/>
                </a:cxn>
                <a:cxn ang="0">
                  <a:pos x="459" y="1052"/>
                </a:cxn>
                <a:cxn ang="0">
                  <a:pos x="564" y="1069"/>
                </a:cxn>
                <a:cxn ang="0">
                  <a:pos x="691" y="1058"/>
                </a:cxn>
                <a:cxn ang="0">
                  <a:pos x="803" y="1008"/>
                </a:cxn>
                <a:cxn ang="0">
                  <a:pos x="891" y="932"/>
                </a:cxn>
                <a:cxn ang="0">
                  <a:pos x="956" y="834"/>
                </a:cxn>
                <a:cxn ang="0">
                  <a:pos x="999" y="724"/>
                </a:cxn>
                <a:cxn ang="0">
                  <a:pos x="1023" y="612"/>
                </a:cxn>
                <a:cxn ang="0">
                  <a:pos x="1025" y="480"/>
                </a:cxn>
                <a:cxn ang="0">
                  <a:pos x="999" y="338"/>
                </a:cxn>
                <a:cxn ang="0">
                  <a:pos x="962" y="254"/>
                </a:cxn>
                <a:cxn ang="0">
                  <a:pos x="898" y="169"/>
                </a:cxn>
                <a:cxn ang="0">
                  <a:pos x="838" y="123"/>
                </a:cxn>
                <a:cxn ang="0">
                  <a:pos x="769" y="86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/>
              <a:ahLst/>
              <a:cxnLst>
                <a:cxn ang="0">
                  <a:pos x="138" y="536"/>
                </a:cxn>
                <a:cxn ang="0">
                  <a:pos x="138" y="1080"/>
                </a:cxn>
                <a:cxn ang="0">
                  <a:pos x="110" y="1077"/>
                </a:cxn>
                <a:cxn ang="0">
                  <a:pos x="98" y="1076"/>
                </a:cxn>
                <a:cxn ang="0">
                  <a:pos x="91" y="1076"/>
                </a:cxn>
                <a:cxn ang="0">
                  <a:pos x="69" y="1074"/>
                </a:cxn>
                <a:cxn ang="0">
                  <a:pos x="37" y="1076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40" y="2"/>
                </a:cxn>
                <a:cxn ang="0">
                  <a:pos x="69" y="3"/>
                </a:cxn>
                <a:cxn ang="0">
                  <a:pos x="95" y="2"/>
                </a:cxn>
                <a:cxn ang="0">
                  <a:pos x="138" y="0"/>
                </a:cxn>
                <a:cxn ang="0">
                  <a:pos x="138" y="452"/>
                </a:cxn>
                <a:cxn ang="0">
                  <a:pos x="470" y="461"/>
                </a:cxn>
                <a:cxn ang="0">
                  <a:pos x="488" y="460"/>
                </a:cxn>
                <a:cxn ang="0">
                  <a:pos x="507" y="459"/>
                </a:cxn>
                <a:cxn ang="0">
                  <a:pos x="527" y="458"/>
                </a:cxn>
                <a:cxn ang="0">
                  <a:pos x="548" y="458"/>
                </a:cxn>
                <a:cxn ang="0">
                  <a:pos x="569" y="456"/>
                </a:cxn>
                <a:cxn ang="0">
                  <a:pos x="591" y="455"/>
                </a:cxn>
                <a:cxn ang="0">
                  <a:pos x="614" y="455"/>
                </a:cxn>
                <a:cxn ang="0">
                  <a:pos x="638" y="454"/>
                </a:cxn>
                <a:cxn ang="0">
                  <a:pos x="661" y="454"/>
                </a:cxn>
                <a:cxn ang="0">
                  <a:pos x="684" y="453"/>
                </a:cxn>
                <a:cxn ang="0">
                  <a:pos x="706" y="453"/>
                </a:cxn>
                <a:cxn ang="0">
                  <a:pos x="728" y="453"/>
                </a:cxn>
                <a:cxn ang="0">
                  <a:pos x="748" y="452"/>
                </a:cxn>
                <a:cxn ang="0">
                  <a:pos x="767" y="452"/>
                </a:cxn>
                <a:cxn ang="0">
                  <a:pos x="785" y="452"/>
                </a:cxn>
                <a:cxn ang="0">
                  <a:pos x="803" y="452"/>
                </a:cxn>
                <a:cxn ang="0">
                  <a:pos x="803" y="0"/>
                </a:cxn>
                <a:cxn ang="0">
                  <a:pos x="843" y="2"/>
                </a:cxn>
                <a:cxn ang="0">
                  <a:pos x="872" y="3"/>
                </a:cxn>
                <a:cxn ang="0">
                  <a:pos x="898" y="2"/>
                </a:cxn>
                <a:cxn ang="0">
                  <a:pos x="941" y="0"/>
                </a:cxn>
                <a:cxn ang="0">
                  <a:pos x="941" y="1080"/>
                </a:cxn>
                <a:cxn ang="0">
                  <a:pos x="912" y="1077"/>
                </a:cxn>
                <a:cxn ang="0">
                  <a:pos x="901" y="1076"/>
                </a:cxn>
                <a:cxn ang="0">
                  <a:pos x="894" y="1076"/>
                </a:cxn>
                <a:cxn ang="0">
                  <a:pos x="872" y="1074"/>
                </a:cxn>
                <a:cxn ang="0">
                  <a:pos x="847" y="1076"/>
                </a:cxn>
                <a:cxn ang="0">
                  <a:pos x="828" y="1077"/>
                </a:cxn>
                <a:cxn ang="0">
                  <a:pos x="803" y="1080"/>
                </a:cxn>
                <a:cxn ang="0">
                  <a:pos x="803" y="536"/>
                </a:cxn>
                <a:cxn ang="0">
                  <a:pos x="692" y="534"/>
                </a:cxn>
                <a:cxn ang="0">
                  <a:pos x="562" y="529"/>
                </a:cxn>
                <a:cxn ang="0">
                  <a:pos x="378" y="529"/>
                </a:cxn>
                <a:cxn ang="0">
                  <a:pos x="365" y="529"/>
                </a:cxn>
                <a:cxn ang="0">
                  <a:pos x="349" y="529"/>
                </a:cxn>
                <a:cxn ang="0">
                  <a:pos x="330" y="530"/>
                </a:cxn>
                <a:cxn ang="0">
                  <a:pos x="309" y="530"/>
                </a:cxn>
                <a:cxn ang="0">
                  <a:pos x="288" y="532"/>
                </a:cxn>
                <a:cxn ang="0">
                  <a:pos x="271" y="533"/>
                </a:cxn>
                <a:cxn ang="0">
                  <a:pos x="257" y="533"/>
                </a:cxn>
                <a:cxn ang="0">
                  <a:pos x="249" y="534"/>
                </a:cxn>
                <a:cxn ang="0">
                  <a:pos x="138" y="536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/>
              <a:ahLst/>
              <a:cxnLst>
                <a:cxn ang="0">
                  <a:pos x="250" y="1049"/>
                </a:cxn>
                <a:cxn ang="0">
                  <a:pos x="168" y="988"/>
                </a:cxn>
                <a:cxn ang="0">
                  <a:pos x="100" y="910"/>
                </a:cxn>
                <a:cxn ang="0">
                  <a:pos x="49" y="816"/>
                </a:cxn>
                <a:cxn ang="0">
                  <a:pos x="15" y="708"/>
                </a:cxn>
                <a:cxn ang="0">
                  <a:pos x="1" y="589"/>
                </a:cxn>
                <a:cxn ang="0">
                  <a:pos x="4" y="494"/>
                </a:cxn>
                <a:cxn ang="0">
                  <a:pos x="15" y="415"/>
                </a:cxn>
                <a:cxn ang="0">
                  <a:pos x="37" y="341"/>
                </a:cxn>
                <a:cxn ang="0">
                  <a:pos x="69" y="273"/>
                </a:cxn>
                <a:cxn ang="0">
                  <a:pos x="109" y="212"/>
                </a:cxn>
                <a:cxn ang="0">
                  <a:pos x="157" y="159"/>
                </a:cxn>
                <a:cxn ang="0">
                  <a:pos x="213" y="113"/>
                </a:cxn>
                <a:cxn ang="0">
                  <a:pos x="276" y="75"/>
                </a:cxn>
                <a:cxn ang="0">
                  <a:pos x="345" y="44"/>
                </a:cxn>
                <a:cxn ang="0">
                  <a:pos x="417" y="21"/>
                </a:cxn>
                <a:cxn ang="0">
                  <a:pos x="494" y="6"/>
                </a:cxn>
                <a:cxn ang="0">
                  <a:pos x="575" y="0"/>
                </a:cxn>
                <a:cxn ang="0">
                  <a:pos x="682" y="4"/>
                </a:cxn>
                <a:cxn ang="0">
                  <a:pos x="798" y="25"/>
                </a:cxn>
                <a:cxn ang="0">
                  <a:pos x="907" y="61"/>
                </a:cxn>
                <a:cxn ang="0">
                  <a:pos x="907" y="159"/>
                </a:cxn>
                <a:cxn ang="0">
                  <a:pos x="866" y="171"/>
                </a:cxn>
                <a:cxn ang="0">
                  <a:pos x="785" y="113"/>
                </a:cxn>
                <a:cxn ang="0">
                  <a:pos x="694" y="75"/>
                </a:cxn>
                <a:cxn ang="0">
                  <a:pos x="624" y="61"/>
                </a:cxn>
                <a:cxn ang="0">
                  <a:pos x="554" y="60"/>
                </a:cxn>
                <a:cxn ang="0">
                  <a:pos x="491" y="69"/>
                </a:cxn>
                <a:cxn ang="0">
                  <a:pos x="432" y="86"/>
                </a:cxn>
                <a:cxn ang="0">
                  <a:pos x="379" y="111"/>
                </a:cxn>
                <a:cxn ang="0">
                  <a:pos x="330" y="144"/>
                </a:cxn>
                <a:cxn ang="0">
                  <a:pos x="286" y="184"/>
                </a:cxn>
                <a:cxn ang="0">
                  <a:pos x="249" y="231"/>
                </a:cxn>
                <a:cxn ang="0">
                  <a:pos x="206" y="313"/>
                </a:cxn>
                <a:cxn ang="0">
                  <a:pos x="168" y="434"/>
                </a:cxn>
                <a:cxn ang="0">
                  <a:pos x="156" y="564"/>
                </a:cxn>
                <a:cxn ang="0">
                  <a:pos x="169" y="702"/>
                </a:cxn>
                <a:cxn ang="0">
                  <a:pos x="208" y="824"/>
                </a:cxn>
                <a:cxn ang="0">
                  <a:pos x="273" y="924"/>
                </a:cxn>
                <a:cxn ang="0">
                  <a:pos x="358" y="998"/>
                </a:cxn>
                <a:cxn ang="0">
                  <a:pos x="461" y="1045"/>
                </a:cxn>
                <a:cxn ang="0">
                  <a:pos x="577" y="1060"/>
                </a:cxn>
                <a:cxn ang="0">
                  <a:pos x="653" y="1055"/>
                </a:cxn>
                <a:cxn ang="0">
                  <a:pos x="725" y="1037"/>
                </a:cxn>
                <a:cxn ang="0">
                  <a:pos x="839" y="985"/>
                </a:cxn>
                <a:cxn ang="0">
                  <a:pos x="911" y="934"/>
                </a:cxn>
                <a:cxn ang="0">
                  <a:pos x="827" y="1073"/>
                </a:cxn>
                <a:cxn ang="0">
                  <a:pos x="713" y="1107"/>
                </a:cxn>
                <a:cxn ang="0">
                  <a:pos x="587" y="1122"/>
                </a:cxn>
                <a:cxn ang="0">
                  <a:pos x="462" y="1116"/>
                </a:cxn>
                <a:cxn ang="0">
                  <a:pos x="349" y="1092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/>
              <a:ahLst/>
              <a:cxnLst>
                <a:cxn ang="0">
                  <a:pos x="229" y="777"/>
                </a:cxn>
                <a:cxn ang="0">
                  <a:pos x="184" y="901"/>
                </a:cxn>
                <a:cxn ang="0">
                  <a:pos x="147" y="998"/>
                </a:cxn>
                <a:cxn ang="0">
                  <a:pos x="114" y="1104"/>
                </a:cxn>
                <a:cxn ang="0">
                  <a:pos x="88" y="1101"/>
                </a:cxn>
                <a:cxn ang="0">
                  <a:pos x="80" y="1100"/>
                </a:cxn>
                <a:cxn ang="0">
                  <a:pos x="72" y="1100"/>
                </a:cxn>
                <a:cxn ang="0">
                  <a:pos x="54" y="1098"/>
                </a:cxn>
                <a:cxn ang="0">
                  <a:pos x="36" y="1098"/>
                </a:cxn>
                <a:cxn ang="0">
                  <a:pos x="23" y="1100"/>
                </a:cxn>
                <a:cxn ang="0">
                  <a:pos x="0" y="1104"/>
                </a:cxn>
                <a:cxn ang="0">
                  <a:pos x="491" y="0"/>
                </a:cxn>
                <a:cxn ang="0">
                  <a:pos x="528" y="0"/>
                </a:cxn>
                <a:cxn ang="0">
                  <a:pos x="1001" y="1104"/>
                </a:cxn>
                <a:cxn ang="0">
                  <a:pos x="968" y="1101"/>
                </a:cxn>
                <a:cxn ang="0">
                  <a:pos x="957" y="1101"/>
                </a:cxn>
                <a:cxn ang="0">
                  <a:pos x="953" y="1100"/>
                </a:cxn>
                <a:cxn ang="0">
                  <a:pos x="944" y="1100"/>
                </a:cxn>
                <a:cxn ang="0">
                  <a:pos x="919" y="1098"/>
                </a:cxn>
                <a:cxn ang="0">
                  <a:pos x="893" y="1098"/>
                </a:cxn>
                <a:cxn ang="0">
                  <a:pos x="871" y="1100"/>
                </a:cxn>
                <a:cxn ang="0">
                  <a:pos x="836" y="1104"/>
                </a:cxn>
                <a:cxn ang="0">
                  <a:pos x="819" y="1057"/>
                </a:cxn>
                <a:cxn ang="0">
                  <a:pos x="804" y="1018"/>
                </a:cxn>
                <a:cxn ang="0">
                  <a:pos x="793" y="985"/>
                </a:cxn>
                <a:cxn ang="0">
                  <a:pos x="782" y="958"/>
                </a:cxn>
                <a:cxn ang="0">
                  <a:pos x="777" y="941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3" y="854"/>
                </a:cxn>
                <a:cxn ang="0">
                  <a:pos x="733" y="830"/>
                </a:cxn>
                <a:cxn ang="0">
                  <a:pos x="724" y="805"/>
                </a:cxn>
                <a:cxn ang="0">
                  <a:pos x="713" y="780"/>
                </a:cxn>
                <a:cxn ang="0">
                  <a:pos x="703" y="754"/>
                </a:cxn>
                <a:cxn ang="0">
                  <a:pos x="692" y="729"/>
                </a:cxn>
                <a:cxn ang="0">
                  <a:pos x="682" y="703"/>
                </a:cxn>
                <a:cxn ang="0">
                  <a:pos x="670" y="677"/>
                </a:cxn>
                <a:cxn ang="0">
                  <a:pos x="269" y="677"/>
                </a:cxn>
                <a:cxn ang="0">
                  <a:pos x="229" y="777"/>
                </a:cxn>
                <a:cxn ang="0">
                  <a:pos x="646" y="610"/>
                </a:cxn>
                <a:cxn ang="0">
                  <a:pos x="472" y="208"/>
                </a:cxn>
                <a:cxn ang="0">
                  <a:pos x="299" y="610"/>
                </a:cxn>
                <a:cxn ang="0">
                  <a:pos x="646" y="610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/>
              <a:ahLst/>
              <a:cxnLst>
                <a:cxn ang="0">
                  <a:pos x="233" y="587"/>
                </a:cxn>
                <a:cxn ang="0">
                  <a:pos x="194" y="586"/>
                </a:cxn>
                <a:cxn ang="0">
                  <a:pos x="139" y="584"/>
                </a:cxn>
                <a:cxn ang="0">
                  <a:pos x="99" y="1076"/>
                </a:cxn>
                <a:cxn ang="0">
                  <a:pos x="37" y="1076"/>
                </a:cxn>
                <a:cxn ang="0">
                  <a:pos x="283" y="0"/>
                </a:cxn>
                <a:cxn ang="0">
                  <a:pos x="388" y="3"/>
                </a:cxn>
                <a:cxn ang="0">
                  <a:pos x="475" y="13"/>
                </a:cxn>
                <a:cxn ang="0">
                  <a:pos x="544" y="31"/>
                </a:cxn>
                <a:cxn ang="0">
                  <a:pos x="599" y="56"/>
                </a:cxn>
                <a:cxn ang="0">
                  <a:pos x="640" y="91"/>
                </a:cxn>
                <a:cxn ang="0">
                  <a:pos x="667" y="136"/>
                </a:cxn>
                <a:cxn ang="0">
                  <a:pos x="683" y="192"/>
                </a:cxn>
                <a:cxn ang="0">
                  <a:pos x="689" y="258"/>
                </a:cxn>
                <a:cxn ang="0">
                  <a:pos x="683" y="325"/>
                </a:cxn>
                <a:cxn ang="0">
                  <a:pos x="667" y="382"/>
                </a:cxn>
                <a:cxn ang="0">
                  <a:pos x="642" y="431"/>
                </a:cxn>
                <a:cxn ang="0">
                  <a:pos x="605" y="473"/>
                </a:cxn>
                <a:cxn ang="0">
                  <a:pos x="559" y="507"/>
                </a:cxn>
                <a:cxn ang="0">
                  <a:pos x="501" y="537"/>
                </a:cxn>
                <a:cxn ang="0">
                  <a:pos x="432" y="560"/>
                </a:cxn>
                <a:cxn ang="0">
                  <a:pos x="351" y="580"/>
                </a:cxn>
                <a:cxn ang="0">
                  <a:pos x="323" y="585"/>
                </a:cxn>
                <a:cxn ang="0">
                  <a:pos x="286" y="588"/>
                </a:cxn>
                <a:cxn ang="0">
                  <a:pos x="246" y="588"/>
                </a:cxn>
                <a:cxn ang="0">
                  <a:pos x="224" y="524"/>
                </a:cxn>
                <a:cxn ang="0">
                  <a:pos x="260" y="522"/>
                </a:cxn>
                <a:cxn ang="0">
                  <a:pos x="293" y="521"/>
                </a:cxn>
                <a:cxn ang="0">
                  <a:pos x="350" y="513"/>
                </a:cxn>
                <a:cxn ang="0">
                  <a:pos x="399" y="496"/>
                </a:cxn>
                <a:cxn ang="0">
                  <a:pos x="442" y="471"/>
                </a:cxn>
                <a:cxn ang="0">
                  <a:pos x="478" y="442"/>
                </a:cxn>
                <a:cxn ang="0">
                  <a:pos x="506" y="406"/>
                </a:cxn>
                <a:cxn ang="0">
                  <a:pos x="528" y="363"/>
                </a:cxn>
                <a:cxn ang="0">
                  <a:pos x="539" y="317"/>
                </a:cxn>
                <a:cxn ang="0">
                  <a:pos x="544" y="266"/>
                </a:cxn>
                <a:cxn ang="0">
                  <a:pos x="541" y="227"/>
                </a:cxn>
                <a:cxn ang="0">
                  <a:pos x="534" y="191"/>
                </a:cxn>
                <a:cxn ang="0">
                  <a:pos x="520" y="157"/>
                </a:cxn>
                <a:cxn ang="0">
                  <a:pos x="501" y="127"/>
                </a:cxn>
                <a:cxn ang="0">
                  <a:pos x="476" y="103"/>
                </a:cxn>
                <a:cxn ang="0">
                  <a:pos x="445" y="84"/>
                </a:cxn>
                <a:cxn ang="0">
                  <a:pos x="409" y="70"/>
                </a:cxn>
                <a:cxn ang="0">
                  <a:pos x="366" y="64"/>
                </a:cxn>
                <a:cxn ang="0">
                  <a:pos x="337" y="62"/>
                </a:cxn>
                <a:cxn ang="0">
                  <a:pos x="281" y="60"/>
                </a:cxn>
                <a:cxn ang="0">
                  <a:pos x="139" y="60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/>
              <a:ahLst/>
              <a:cxnLst>
                <a:cxn ang="0">
                  <a:pos x="139" y="530"/>
                </a:cxn>
                <a:cxn ang="0">
                  <a:pos x="139" y="1081"/>
                </a:cxn>
                <a:cxn ang="0">
                  <a:pos x="111" y="1078"/>
                </a:cxn>
                <a:cxn ang="0">
                  <a:pos x="99" y="1077"/>
                </a:cxn>
                <a:cxn ang="0">
                  <a:pos x="92" y="1077"/>
                </a:cxn>
                <a:cxn ang="0">
                  <a:pos x="69" y="1075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39" y="3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39" y="1"/>
                </a:cxn>
                <a:cxn ang="0">
                  <a:pos x="139" y="488"/>
                </a:cxn>
                <a:cxn ang="0">
                  <a:pos x="143" y="490"/>
                </a:cxn>
                <a:cxn ang="0">
                  <a:pos x="147" y="491"/>
                </a:cxn>
                <a:cxn ang="0">
                  <a:pos x="154" y="490"/>
                </a:cxn>
                <a:cxn ang="0">
                  <a:pos x="161" y="488"/>
                </a:cxn>
                <a:cxn ang="0">
                  <a:pos x="170" y="484"/>
                </a:cxn>
                <a:cxn ang="0">
                  <a:pos x="178" y="479"/>
                </a:cxn>
                <a:cxn ang="0">
                  <a:pos x="185" y="473"/>
                </a:cxn>
                <a:cxn ang="0">
                  <a:pos x="194" y="466"/>
                </a:cxn>
                <a:cxn ang="0">
                  <a:pos x="202" y="459"/>
                </a:cxn>
                <a:cxn ang="0">
                  <a:pos x="212" y="450"/>
                </a:cxn>
                <a:cxn ang="0">
                  <a:pos x="223" y="440"/>
                </a:cxn>
                <a:cxn ang="0">
                  <a:pos x="234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1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7" y="3"/>
                </a:cxn>
                <a:cxn ang="0">
                  <a:pos x="773" y="0"/>
                </a:cxn>
                <a:cxn ang="0">
                  <a:pos x="416" y="345"/>
                </a:cxn>
                <a:cxn ang="0">
                  <a:pos x="283" y="480"/>
                </a:cxn>
                <a:cxn ang="0">
                  <a:pos x="416" y="630"/>
                </a:cxn>
                <a:cxn ang="0">
                  <a:pos x="569" y="804"/>
                </a:cxn>
                <a:cxn ang="0">
                  <a:pos x="666" y="915"/>
                </a:cxn>
                <a:cxn ang="0">
                  <a:pos x="794" y="1073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2" y="1077"/>
                </a:cxn>
                <a:cxn ang="0">
                  <a:pos x="734" y="1077"/>
                </a:cxn>
                <a:cxn ang="0">
                  <a:pos x="707" y="1075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1" y="1001"/>
                </a:cxn>
                <a:cxn ang="0">
                  <a:pos x="535" y="967"/>
                </a:cxn>
                <a:cxn ang="0">
                  <a:pos x="511" y="937"/>
                </a:cxn>
                <a:cxn ang="0">
                  <a:pos x="165" y="535"/>
                </a:cxn>
                <a:cxn ang="0">
                  <a:pos x="160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2" y="526"/>
                </a:cxn>
                <a:cxn ang="0">
                  <a:pos x="141" y="528"/>
                </a:cxn>
                <a:cxn ang="0">
                  <a:pos x="140" y="529"/>
                </a:cxn>
                <a:cxn ang="0">
                  <a:pos x="139" y="530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/>
              <a:ahLst/>
              <a:cxnLst>
                <a:cxn ang="0">
                  <a:pos x="396" y="534"/>
                </a:cxn>
                <a:cxn ang="0">
                  <a:pos x="334" y="515"/>
                </a:cxn>
                <a:cxn ang="0">
                  <a:pos x="277" y="489"/>
                </a:cxn>
                <a:cxn ang="0">
                  <a:pos x="224" y="459"/>
                </a:cxn>
                <a:cxn ang="0">
                  <a:pos x="189" y="432"/>
                </a:cxn>
                <a:cxn ang="0">
                  <a:pos x="169" y="411"/>
                </a:cxn>
                <a:cxn ang="0">
                  <a:pos x="151" y="390"/>
                </a:cxn>
                <a:cxn ang="0">
                  <a:pos x="136" y="366"/>
                </a:cxn>
                <a:cxn ang="0">
                  <a:pos x="124" y="341"/>
                </a:cxn>
                <a:cxn ang="0">
                  <a:pos x="116" y="314"/>
                </a:cxn>
                <a:cxn ang="0">
                  <a:pos x="109" y="286"/>
                </a:cxn>
                <a:cxn ang="0">
                  <a:pos x="107" y="256"/>
                </a:cxn>
                <a:cxn ang="0">
                  <a:pos x="106" y="226"/>
                </a:cxn>
                <a:cxn ang="0">
                  <a:pos x="109" y="198"/>
                </a:cxn>
                <a:cxn ang="0">
                  <a:pos x="115" y="171"/>
                </a:cxn>
                <a:cxn ang="0">
                  <a:pos x="122" y="147"/>
                </a:cxn>
                <a:cxn ang="0">
                  <a:pos x="133" y="124"/>
                </a:cxn>
                <a:cxn ang="0">
                  <a:pos x="145" y="103"/>
                </a:cxn>
                <a:cxn ang="0">
                  <a:pos x="161" y="85"/>
                </a:cxn>
                <a:cxn ang="0">
                  <a:pos x="180" y="68"/>
                </a:cxn>
                <a:cxn ang="0">
                  <a:pos x="201" y="53"/>
                </a:cxn>
                <a:cxn ang="0">
                  <a:pos x="226" y="40"/>
                </a:cxn>
                <a:cxn ang="0">
                  <a:pos x="252" y="29"/>
                </a:cxn>
                <a:cxn ang="0">
                  <a:pos x="283" y="19"/>
                </a:cxn>
                <a:cxn ang="0">
                  <a:pos x="317" y="12"/>
                </a:cxn>
                <a:cxn ang="0">
                  <a:pos x="353" y="5"/>
                </a:cxn>
                <a:cxn ang="0">
                  <a:pos x="413" y="1"/>
                </a:cxn>
                <a:cxn ang="0">
                  <a:pos x="790" y="0"/>
                </a:cxn>
                <a:cxn ang="0">
                  <a:pos x="764" y="1079"/>
                </a:cxn>
                <a:cxn ang="0">
                  <a:pos x="745" y="1078"/>
                </a:cxn>
                <a:cxn ang="0">
                  <a:pos x="698" y="1078"/>
                </a:cxn>
                <a:cxn ang="0">
                  <a:pos x="653" y="1081"/>
                </a:cxn>
                <a:cxn ang="0">
                  <a:pos x="591" y="553"/>
                </a:cxn>
                <a:cxn ang="0">
                  <a:pos x="280" y="945"/>
                </a:cxn>
                <a:cxn ang="0">
                  <a:pos x="143" y="1078"/>
                </a:cxn>
                <a:cxn ang="0">
                  <a:pos x="123" y="1076"/>
                </a:cxn>
                <a:cxn ang="0">
                  <a:pos x="91" y="1075"/>
                </a:cxn>
                <a:cxn ang="0">
                  <a:pos x="36" y="1079"/>
                </a:cxn>
                <a:cxn ang="0">
                  <a:pos x="30" y="1041"/>
                </a:cxn>
                <a:cxn ang="0">
                  <a:pos x="430" y="540"/>
                </a:cxn>
                <a:cxn ang="0">
                  <a:pos x="484" y="56"/>
                </a:cxn>
                <a:cxn ang="0">
                  <a:pos x="436" y="59"/>
                </a:cxn>
                <a:cxn ang="0">
                  <a:pos x="400" y="65"/>
                </a:cxn>
                <a:cxn ang="0">
                  <a:pos x="361" y="76"/>
                </a:cxn>
                <a:cxn ang="0">
                  <a:pos x="329" y="91"/>
                </a:cxn>
                <a:cxn ang="0">
                  <a:pos x="301" y="112"/>
                </a:cxn>
                <a:cxn ang="0">
                  <a:pos x="280" y="137"/>
                </a:cxn>
                <a:cxn ang="0">
                  <a:pos x="263" y="166"/>
                </a:cxn>
                <a:cxn ang="0">
                  <a:pos x="252" y="200"/>
                </a:cxn>
                <a:cxn ang="0">
                  <a:pos x="247" y="238"/>
                </a:cxn>
                <a:cxn ang="0">
                  <a:pos x="247" y="280"/>
                </a:cxn>
                <a:cxn ang="0">
                  <a:pos x="254" y="321"/>
                </a:cxn>
                <a:cxn ang="0">
                  <a:pos x="268" y="358"/>
                </a:cxn>
                <a:cxn ang="0">
                  <a:pos x="288" y="391"/>
                </a:cxn>
                <a:cxn ang="0">
                  <a:pos x="316" y="419"/>
                </a:cxn>
                <a:cxn ang="0">
                  <a:pos x="348" y="445"/>
                </a:cxn>
                <a:cxn ang="0">
                  <a:pos x="385" y="464"/>
                </a:cxn>
                <a:cxn ang="0">
                  <a:pos x="426" y="480"/>
                </a:cxn>
                <a:cxn ang="0">
                  <a:pos x="476" y="489"/>
                </a:cxn>
                <a:cxn ang="0">
                  <a:pos x="540" y="494"/>
                </a:cxn>
                <a:cxn ang="0">
                  <a:pos x="653" y="495"/>
                </a:cxn>
                <a:cxn ang="0">
                  <a:pos x="589" y="56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/>
              <a:ahLst/>
              <a:cxnLst>
                <a:cxn ang="0">
                  <a:pos x="138" y="824"/>
                </a:cxn>
                <a:cxn ang="0">
                  <a:pos x="154" y="824"/>
                </a:cxn>
                <a:cxn ang="0">
                  <a:pos x="872" y="0"/>
                </a:cxn>
                <a:cxn ang="0">
                  <a:pos x="941" y="0"/>
                </a:cxn>
                <a:cxn ang="0">
                  <a:pos x="941" y="1081"/>
                </a:cxn>
                <a:cxn ang="0">
                  <a:pos x="921" y="1079"/>
                </a:cxn>
                <a:cxn ang="0">
                  <a:pos x="903" y="1076"/>
                </a:cxn>
                <a:cxn ang="0">
                  <a:pos x="886" y="1076"/>
                </a:cxn>
                <a:cxn ang="0">
                  <a:pos x="872" y="1075"/>
                </a:cxn>
                <a:cxn ang="0">
                  <a:pos x="859" y="1076"/>
                </a:cxn>
                <a:cxn ang="0">
                  <a:pos x="843" y="1076"/>
                </a:cxn>
                <a:cxn ang="0">
                  <a:pos x="824" y="1079"/>
                </a:cxn>
                <a:cxn ang="0">
                  <a:pos x="803" y="1081"/>
                </a:cxn>
                <a:cxn ang="0">
                  <a:pos x="803" y="219"/>
                </a:cxn>
                <a:cxn ang="0">
                  <a:pos x="786" y="219"/>
                </a:cxn>
                <a:cxn ang="0">
                  <a:pos x="129" y="984"/>
                </a:cxn>
                <a:cxn ang="0">
                  <a:pos x="106" y="1011"/>
                </a:cxn>
                <a:cxn ang="0">
                  <a:pos x="83" y="1036"/>
                </a:cxn>
                <a:cxn ang="0">
                  <a:pos x="64" y="1059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3"/>
                </a:cxn>
                <a:cxn ang="0">
                  <a:pos x="44" y="4"/>
                </a:cxn>
                <a:cxn ang="0">
                  <a:pos x="69" y="4"/>
                </a:cxn>
                <a:cxn ang="0">
                  <a:pos x="138" y="0"/>
                </a:cxn>
                <a:cxn ang="0">
                  <a:pos x="138" y="824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96" y="3"/>
                </a:cxn>
                <a:cxn ang="0">
                  <a:pos x="139" y="0"/>
                </a:cxn>
                <a:cxn ang="0">
                  <a:pos x="139" y="453"/>
                </a:cxn>
                <a:cxn ang="0">
                  <a:pos x="472" y="461"/>
                </a:cxn>
                <a:cxn ang="0">
                  <a:pos x="489" y="460"/>
                </a:cxn>
                <a:cxn ang="0">
                  <a:pos x="509" y="460"/>
                </a:cxn>
                <a:cxn ang="0">
                  <a:pos x="528" y="459"/>
                </a:cxn>
                <a:cxn ang="0">
                  <a:pos x="549" y="459"/>
                </a:cxn>
                <a:cxn ang="0">
                  <a:pos x="570" y="458"/>
                </a:cxn>
                <a:cxn ang="0">
                  <a:pos x="592" y="457"/>
                </a:cxn>
                <a:cxn ang="0">
                  <a:pos x="614" y="457"/>
                </a:cxn>
                <a:cxn ang="0">
                  <a:pos x="639" y="456"/>
                </a:cxn>
                <a:cxn ang="0">
                  <a:pos x="662" y="456"/>
                </a:cxn>
                <a:cxn ang="0">
                  <a:pos x="684" y="454"/>
                </a:cxn>
                <a:cxn ang="0">
                  <a:pos x="707" y="454"/>
                </a:cxn>
                <a:cxn ang="0">
                  <a:pos x="727" y="454"/>
                </a:cxn>
                <a:cxn ang="0">
                  <a:pos x="747" y="453"/>
                </a:cxn>
                <a:cxn ang="0">
                  <a:pos x="766" y="453"/>
                </a:cxn>
                <a:cxn ang="0">
                  <a:pos x="785" y="453"/>
                </a:cxn>
                <a:cxn ang="0">
                  <a:pos x="802" y="453"/>
                </a:cxn>
                <a:cxn ang="0">
                  <a:pos x="802" y="0"/>
                </a:cxn>
                <a:cxn ang="0">
                  <a:pos x="843" y="3"/>
                </a:cxn>
                <a:cxn ang="0">
                  <a:pos x="873" y="4"/>
                </a:cxn>
                <a:cxn ang="0">
                  <a:pos x="900" y="3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13" y="1079"/>
                </a:cxn>
                <a:cxn ang="0">
                  <a:pos x="902" y="1079"/>
                </a:cxn>
                <a:cxn ang="0">
                  <a:pos x="894" y="1078"/>
                </a:cxn>
                <a:cxn ang="0">
                  <a:pos x="873" y="1075"/>
                </a:cxn>
                <a:cxn ang="0">
                  <a:pos x="849" y="1078"/>
                </a:cxn>
                <a:cxn ang="0">
                  <a:pos x="827" y="1079"/>
                </a:cxn>
                <a:cxn ang="0">
                  <a:pos x="802" y="1081"/>
                </a:cxn>
                <a:cxn ang="0">
                  <a:pos x="802" y="537"/>
                </a:cxn>
                <a:cxn ang="0">
                  <a:pos x="692" y="535"/>
                </a:cxn>
                <a:cxn ang="0">
                  <a:pos x="564" y="529"/>
                </a:cxn>
                <a:cxn ang="0">
                  <a:pos x="379" y="529"/>
                </a:cxn>
                <a:cxn ang="0">
                  <a:pos x="367" y="529"/>
                </a:cxn>
                <a:cxn ang="0">
                  <a:pos x="351" y="530"/>
                </a:cxn>
                <a:cxn ang="0">
                  <a:pos x="332" y="530"/>
                </a:cxn>
                <a:cxn ang="0">
                  <a:pos x="310" y="531"/>
                </a:cxn>
                <a:cxn ang="0">
                  <a:pos x="289" y="533"/>
                </a:cxn>
                <a:cxn ang="0">
                  <a:pos x="272" y="534"/>
                </a:cxn>
                <a:cxn ang="0">
                  <a:pos x="259" y="535"/>
                </a:cxn>
                <a:cxn ang="0">
                  <a:pos x="250" y="535"/>
                </a:cxn>
                <a:cxn ang="0">
                  <a:pos x="139" y="537"/>
                </a:cxn>
                <a:cxn ang="0">
                  <a:pos x="139" y="1081"/>
                </a:cxn>
                <a:cxn ang="0">
                  <a:pos x="110" y="1079"/>
                </a:cxn>
                <a:cxn ang="0">
                  <a:pos x="99" y="1079"/>
                </a:cxn>
                <a:cxn ang="0">
                  <a:pos x="91" y="1078"/>
                </a:cxn>
                <a:cxn ang="0">
                  <a:pos x="69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40" y="3"/>
                </a:cxn>
                <a:cxn ang="0">
                  <a:pos x="69" y="4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/>
              <a:ahLst/>
              <a:cxnLst>
                <a:cxn ang="0">
                  <a:pos x="266" y="999"/>
                </a:cxn>
                <a:cxn ang="0">
                  <a:pos x="318" y="998"/>
                </a:cxn>
                <a:cxn ang="0">
                  <a:pos x="362" y="997"/>
                </a:cxn>
                <a:cxn ang="0">
                  <a:pos x="397" y="996"/>
                </a:cxn>
                <a:cxn ang="0">
                  <a:pos x="425" y="996"/>
                </a:cxn>
                <a:cxn ang="0">
                  <a:pos x="440" y="996"/>
                </a:cxn>
                <a:cxn ang="0">
                  <a:pos x="456" y="995"/>
                </a:cxn>
                <a:cxn ang="0">
                  <a:pos x="472" y="994"/>
                </a:cxn>
                <a:cxn ang="0">
                  <a:pos x="488" y="994"/>
                </a:cxn>
                <a:cxn ang="0">
                  <a:pos x="505" y="990"/>
                </a:cxn>
                <a:cxn ang="0">
                  <a:pos x="524" y="987"/>
                </a:cxn>
                <a:cxn ang="0">
                  <a:pos x="545" y="984"/>
                </a:cxn>
                <a:cxn ang="0">
                  <a:pos x="571" y="981"/>
                </a:cxn>
                <a:cxn ang="0">
                  <a:pos x="569" y="998"/>
                </a:cxn>
                <a:cxn ang="0">
                  <a:pos x="565" y="1014"/>
                </a:cxn>
                <a:cxn ang="0">
                  <a:pos x="564" y="1030"/>
                </a:cxn>
                <a:cxn ang="0">
                  <a:pos x="565" y="1042"/>
                </a:cxn>
                <a:cxn ang="0">
                  <a:pos x="565" y="1051"/>
                </a:cxn>
                <a:cxn ang="0">
                  <a:pos x="571" y="1075"/>
                </a:cxn>
                <a:cxn ang="0">
                  <a:pos x="0" y="1075"/>
                </a:cxn>
                <a:cxn ang="0">
                  <a:pos x="0" y="0"/>
                </a:cxn>
                <a:cxn ang="0">
                  <a:pos x="559" y="0"/>
                </a:cxn>
                <a:cxn ang="0">
                  <a:pos x="557" y="29"/>
                </a:cxn>
                <a:cxn ang="0">
                  <a:pos x="556" y="49"/>
                </a:cxn>
                <a:cxn ang="0">
                  <a:pos x="557" y="67"/>
                </a:cxn>
                <a:cxn ang="0">
                  <a:pos x="559" y="96"/>
                </a:cxn>
                <a:cxn ang="0">
                  <a:pos x="540" y="91"/>
                </a:cxn>
                <a:cxn ang="0">
                  <a:pos x="523" y="88"/>
                </a:cxn>
                <a:cxn ang="0">
                  <a:pos x="508" y="86"/>
                </a:cxn>
                <a:cxn ang="0">
                  <a:pos x="497" y="84"/>
                </a:cxn>
                <a:cxn ang="0">
                  <a:pos x="478" y="82"/>
                </a:cxn>
                <a:cxn ang="0">
                  <a:pos x="457" y="80"/>
                </a:cxn>
                <a:cxn ang="0">
                  <a:pos x="438" y="79"/>
                </a:cxn>
                <a:cxn ang="0">
                  <a:pos x="419" y="78"/>
                </a:cxn>
                <a:cxn ang="0">
                  <a:pos x="261" y="76"/>
                </a:cxn>
                <a:cxn ang="0">
                  <a:pos x="139" y="76"/>
                </a:cxn>
                <a:cxn ang="0">
                  <a:pos x="139" y="471"/>
                </a:cxn>
                <a:cxn ang="0">
                  <a:pos x="427" y="471"/>
                </a:cxn>
                <a:cxn ang="0">
                  <a:pos x="473" y="467"/>
                </a:cxn>
                <a:cxn ang="0">
                  <a:pos x="524" y="463"/>
                </a:cxn>
                <a:cxn ang="0">
                  <a:pos x="521" y="487"/>
                </a:cxn>
                <a:cxn ang="0">
                  <a:pos x="520" y="504"/>
                </a:cxn>
                <a:cxn ang="0">
                  <a:pos x="521" y="521"/>
                </a:cxn>
                <a:cxn ang="0">
                  <a:pos x="524" y="548"/>
                </a:cxn>
                <a:cxn ang="0">
                  <a:pos x="473" y="545"/>
                </a:cxn>
                <a:cxn ang="0">
                  <a:pos x="427" y="540"/>
                </a:cxn>
                <a:cxn ang="0">
                  <a:pos x="139" y="540"/>
                </a:cxn>
                <a:cxn ang="0">
                  <a:pos x="139" y="1002"/>
                </a:cxn>
                <a:cxn ang="0">
                  <a:pos x="153" y="1001"/>
                </a:cxn>
                <a:cxn ang="0">
                  <a:pos x="179" y="1001"/>
                </a:cxn>
                <a:cxn ang="0">
                  <a:pos x="217" y="1000"/>
                </a:cxn>
                <a:cxn ang="0">
                  <a:pos x="266" y="999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/>
              <a:ahLst/>
              <a:cxnLst>
                <a:cxn ang="0">
                  <a:pos x="140" y="1004"/>
                </a:cxn>
                <a:cxn ang="0">
                  <a:pos x="489" y="1004"/>
                </a:cxn>
                <a:cxn ang="0">
                  <a:pos x="489" y="0"/>
                </a:cxn>
                <a:cxn ang="0">
                  <a:pos x="506" y="2"/>
                </a:cxn>
                <a:cxn ang="0">
                  <a:pos x="524" y="4"/>
                </a:cxn>
                <a:cxn ang="0">
                  <a:pos x="541" y="4"/>
                </a:cxn>
                <a:cxn ang="0">
                  <a:pos x="559" y="5"/>
                </a:cxn>
                <a:cxn ang="0">
                  <a:pos x="581" y="4"/>
                </a:cxn>
                <a:cxn ang="0">
                  <a:pos x="599" y="4"/>
                </a:cxn>
                <a:cxn ang="0">
                  <a:pos x="615" y="2"/>
                </a:cxn>
                <a:cxn ang="0">
                  <a:pos x="627" y="0"/>
                </a:cxn>
                <a:cxn ang="0">
                  <a:pos x="627" y="1004"/>
                </a:cxn>
                <a:cxn ang="0">
                  <a:pos x="978" y="1004"/>
                </a:cxn>
                <a:cxn ang="0">
                  <a:pos x="978" y="0"/>
                </a:cxn>
                <a:cxn ang="0">
                  <a:pos x="995" y="2"/>
                </a:cxn>
                <a:cxn ang="0">
                  <a:pos x="1012" y="4"/>
                </a:cxn>
                <a:cxn ang="0">
                  <a:pos x="1029" y="4"/>
                </a:cxn>
                <a:cxn ang="0">
                  <a:pos x="1047" y="5"/>
                </a:cxn>
                <a:cxn ang="0">
                  <a:pos x="1065" y="4"/>
                </a:cxn>
                <a:cxn ang="0">
                  <a:pos x="1082" y="4"/>
                </a:cxn>
                <a:cxn ang="0">
                  <a:pos x="1100" y="2"/>
                </a:cxn>
                <a:cxn ang="0">
                  <a:pos x="1117" y="0"/>
                </a:cxn>
                <a:cxn ang="0">
                  <a:pos x="1117" y="1086"/>
                </a:cxn>
                <a:cxn ang="0">
                  <a:pos x="1086" y="1086"/>
                </a:cxn>
                <a:cxn ang="0">
                  <a:pos x="1052" y="1086"/>
                </a:cxn>
                <a:cxn ang="0">
                  <a:pos x="1012" y="1085"/>
                </a:cxn>
                <a:cxn ang="0">
                  <a:pos x="969" y="1085"/>
                </a:cxn>
                <a:cxn ang="0">
                  <a:pos x="944" y="1084"/>
                </a:cxn>
                <a:cxn ang="0">
                  <a:pos x="920" y="1084"/>
                </a:cxn>
                <a:cxn ang="0">
                  <a:pos x="896" y="1084"/>
                </a:cxn>
                <a:cxn ang="0">
                  <a:pos x="870" y="1084"/>
                </a:cxn>
                <a:cxn ang="0">
                  <a:pos x="844" y="1083"/>
                </a:cxn>
                <a:cxn ang="0">
                  <a:pos x="818" y="1083"/>
                </a:cxn>
                <a:cxn ang="0">
                  <a:pos x="791" y="1083"/>
                </a:cxn>
                <a:cxn ang="0">
                  <a:pos x="763" y="1083"/>
                </a:cxn>
                <a:cxn ang="0">
                  <a:pos x="736" y="1081"/>
                </a:cxn>
                <a:cxn ang="0">
                  <a:pos x="709" y="1081"/>
                </a:cxn>
                <a:cxn ang="0">
                  <a:pos x="683" y="1081"/>
                </a:cxn>
                <a:cxn ang="0">
                  <a:pos x="657" y="1081"/>
                </a:cxn>
                <a:cxn ang="0">
                  <a:pos x="632" y="1080"/>
                </a:cxn>
                <a:cxn ang="0">
                  <a:pos x="606" y="1080"/>
                </a:cxn>
                <a:cxn ang="0">
                  <a:pos x="582" y="1080"/>
                </a:cxn>
                <a:cxn ang="0">
                  <a:pos x="559" y="1080"/>
                </a:cxn>
                <a:cxn ang="0">
                  <a:pos x="197" y="1080"/>
                </a:cxn>
                <a:cxn ang="0">
                  <a:pos x="172" y="1081"/>
                </a:cxn>
                <a:cxn ang="0">
                  <a:pos x="143" y="1081"/>
                </a:cxn>
                <a:cxn ang="0">
                  <a:pos x="112" y="1083"/>
                </a:cxn>
                <a:cxn ang="0">
                  <a:pos x="77" y="1084"/>
                </a:cxn>
                <a:cxn ang="0">
                  <a:pos x="45" y="1084"/>
                </a:cxn>
                <a:cxn ang="0">
                  <a:pos x="22" y="1085"/>
                </a:cxn>
                <a:cxn ang="0">
                  <a:pos x="7" y="1086"/>
                </a:cxn>
                <a:cxn ang="0">
                  <a:pos x="0" y="1086"/>
                </a:cxn>
                <a:cxn ang="0">
                  <a:pos x="0" y="0"/>
                </a:cxn>
                <a:cxn ang="0">
                  <a:pos x="16" y="2"/>
                </a:cxn>
                <a:cxn ang="0">
                  <a:pos x="33" y="4"/>
                </a:cxn>
                <a:cxn ang="0">
                  <a:pos x="51" y="4"/>
                </a:cxn>
                <a:cxn ang="0">
                  <a:pos x="69" y="5"/>
                </a:cxn>
                <a:cxn ang="0">
                  <a:pos x="86" y="4"/>
                </a:cxn>
                <a:cxn ang="0">
                  <a:pos x="104" y="4"/>
                </a:cxn>
                <a:cxn ang="0">
                  <a:pos x="122" y="2"/>
                </a:cxn>
                <a:cxn ang="0">
                  <a:pos x="140" y="0"/>
                </a:cxn>
                <a:cxn ang="0">
                  <a:pos x="140" y="1004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1081"/>
                </a:cxn>
                <a:cxn ang="0">
                  <a:pos x="111" y="1078"/>
                </a:cxn>
                <a:cxn ang="0">
                  <a:pos x="26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7" y="2"/>
                </a:cxn>
                <a:cxn ang="0">
                  <a:pos x="34" y="3"/>
                </a:cxn>
                <a:cxn ang="0">
                  <a:pos x="52" y="4"/>
                </a:cxn>
                <a:cxn ang="0">
                  <a:pos x="70" y="4"/>
                </a:cxn>
                <a:cxn ang="0">
                  <a:pos x="91" y="4"/>
                </a:cxn>
                <a:cxn ang="0">
                  <a:pos x="110" y="3"/>
                </a:cxn>
                <a:cxn ang="0">
                  <a:pos x="126" y="2"/>
                </a:cxn>
                <a:cxn ang="0">
                  <a:pos x="140" y="0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138" y="0"/>
                </a:cxn>
                <a:cxn ang="0">
                  <a:pos x="282" y="488"/>
                </a:cxn>
                <a:cxn ang="0">
                  <a:pos x="353" y="491"/>
                </a:cxn>
                <a:cxn ang="0">
                  <a:pos x="418" y="495"/>
                </a:cxn>
                <a:cxn ang="0">
                  <a:pos x="474" y="502"/>
                </a:cxn>
                <a:cxn ang="0">
                  <a:pos x="521" y="513"/>
                </a:cxn>
                <a:cxn ang="0">
                  <a:pos x="563" y="527"/>
                </a:cxn>
                <a:cxn ang="0">
                  <a:pos x="598" y="546"/>
                </a:cxn>
                <a:cxn ang="0">
                  <a:pos x="626" y="568"/>
                </a:cxn>
                <a:cxn ang="0">
                  <a:pos x="648" y="595"/>
                </a:cxn>
                <a:cxn ang="0">
                  <a:pos x="666" y="625"/>
                </a:cxn>
                <a:cxn ang="0">
                  <a:pos x="678" y="661"/>
                </a:cxn>
                <a:cxn ang="0">
                  <a:pos x="686" y="702"/>
                </a:cxn>
                <a:cxn ang="0">
                  <a:pos x="688" y="747"/>
                </a:cxn>
                <a:cxn ang="0">
                  <a:pos x="687" y="781"/>
                </a:cxn>
                <a:cxn ang="0">
                  <a:pos x="682" y="814"/>
                </a:cxn>
                <a:cxn ang="0">
                  <a:pos x="677" y="844"/>
                </a:cxn>
                <a:cxn ang="0">
                  <a:pos x="669" y="873"/>
                </a:cxn>
                <a:cxn ang="0">
                  <a:pos x="657" y="898"/>
                </a:cxn>
                <a:cxn ang="0">
                  <a:pos x="644" y="923"/>
                </a:cxn>
                <a:cxn ang="0">
                  <a:pos x="627" y="944"/>
                </a:cxn>
                <a:cxn ang="0">
                  <a:pos x="609" y="964"/>
                </a:cxn>
                <a:cxn ang="0">
                  <a:pos x="587" y="982"/>
                </a:cxn>
                <a:cxn ang="0">
                  <a:pos x="563" y="999"/>
                </a:cxn>
                <a:cxn ang="0">
                  <a:pos x="535" y="1015"/>
                </a:cxn>
                <a:cxn ang="0">
                  <a:pos x="504" y="1029"/>
                </a:cxn>
                <a:cxn ang="0">
                  <a:pos x="470" y="1041"/>
                </a:cxn>
                <a:cxn ang="0">
                  <a:pos x="433" y="1052"/>
                </a:cxn>
                <a:cxn ang="0">
                  <a:pos x="352" y="1070"/>
                </a:cxn>
                <a:cxn ang="0">
                  <a:pos x="321" y="1072"/>
                </a:cxn>
                <a:cxn ang="0">
                  <a:pos x="275" y="1074"/>
                </a:cxn>
                <a:cxn ang="0">
                  <a:pos x="213" y="1076"/>
                </a:cxn>
                <a:cxn ang="0">
                  <a:pos x="141" y="1078"/>
                </a:cxn>
                <a:cxn ang="0">
                  <a:pos x="0" y="0"/>
                </a:cxn>
                <a:cxn ang="0">
                  <a:pos x="514" y="881"/>
                </a:cxn>
                <a:cxn ang="0">
                  <a:pos x="527" y="852"/>
                </a:cxn>
                <a:cxn ang="0">
                  <a:pos x="536" y="822"/>
                </a:cxn>
                <a:cxn ang="0">
                  <a:pos x="541" y="790"/>
                </a:cxn>
                <a:cxn ang="0">
                  <a:pos x="544" y="755"/>
                </a:cxn>
                <a:cxn ang="0">
                  <a:pos x="540" y="714"/>
                </a:cxn>
                <a:cxn ang="0">
                  <a:pos x="532" y="677"/>
                </a:cxn>
                <a:cxn ang="0">
                  <a:pos x="518" y="644"/>
                </a:cxn>
                <a:cxn ang="0">
                  <a:pos x="498" y="615"/>
                </a:cxn>
                <a:cxn ang="0">
                  <a:pos x="474" y="590"/>
                </a:cxn>
                <a:cxn ang="0">
                  <a:pos x="443" y="571"/>
                </a:cxn>
                <a:cxn ang="0">
                  <a:pos x="407" y="558"/>
                </a:cxn>
                <a:cxn ang="0">
                  <a:pos x="366" y="552"/>
                </a:cxn>
                <a:cxn ang="0">
                  <a:pos x="347" y="550"/>
                </a:cxn>
                <a:cxn ang="0">
                  <a:pos x="329" y="549"/>
                </a:cxn>
                <a:cxn ang="0">
                  <a:pos x="304" y="549"/>
                </a:cxn>
                <a:cxn ang="0">
                  <a:pos x="269" y="548"/>
                </a:cxn>
                <a:cxn ang="0">
                  <a:pos x="138" y="1012"/>
                </a:cxn>
                <a:cxn ang="0">
                  <a:pos x="313" y="1009"/>
                </a:cxn>
                <a:cxn ang="0">
                  <a:pos x="349" y="1002"/>
                </a:cxn>
                <a:cxn ang="0">
                  <a:pos x="382" y="992"/>
                </a:cxn>
                <a:cxn ang="0">
                  <a:pos x="412" y="978"/>
                </a:cxn>
                <a:cxn ang="0">
                  <a:pos x="441" y="962"/>
                </a:cxn>
                <a:cxn ang="0">
                  <a:pos x="466" y="942"/>
                </a:cxn>
                <a:cxn ang="0">
                  <a:pos x="487" y="919"/>
                </a:cxn>
                <a:cxn ang="0">
                  <a:pos x="507" y="895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/>
              <a:ahLst/>
              <a:cxnLst>
                <a:cxn ang="0">
                  <a:pos x="333" y="1015"/>
                </a:cxn>
                <a:cxn ang="0">
                  <a:pos x="402" y="1000"/>
                </a:cxn>
                <a:cxn ang="0">
                  <a:pos x="462" y="970"/>
                </a:cxn>
                <a:cxn ang="0">
                  <a:pos x="508" y="926"/>
                </a:cxn>
                <a:cxn ang="0">
                  <a:pos x="542" y="871"/>
                </a:cxn>
                <a:cxn ang="0">
                  <a:pos x="559" y="807"/>
                </a:cxn>
                <a:cxn ang="0">
                  <a:pos x="559" y="730"/>
                </a:cxn>
                <a:cxn ang="0">
                  <a:pos x="539" y="659"/>
                </a:cxn>
                <a:cxn ang="0">
                  <a:pos x="499" y="607"/>
                </a:cxn>
                <a:cxn ang="0">
                  <a:pos x="443" y="571"/>
                </a:cxn>
                <a:cxn ang="0">
                  <a:pos x="371" y="548"/>
                </a:cxn>
                <a:cxn ang="0">
                  <a:pos x="284" y="537"/>
                </a:cxn>
                <a:cxn ang="0">
                  <a:pos x="140" y="1017"/>
                </a:cxn>
                <a:cxn ang="0">
                  <a:pos x="195" y="474"/>
                </a:cxn>
                <a:cxn ang="0">
                  <a:pos x="314" y="469"/>
                </a:cxn>
                <a:cxn ang="0">
                  <a:pos x="410" y="444"/>
                </a:cxn>
                <a:cxn ang="0">
                  <a:pos x="461" y="412"/>
                </a:cxn>
                <a:cxn ang="0">
                  <a:pos x="498" y="367"/>
                </a:cxn>
                <a:cxn ang="0">
                  <a:pos x="523" y="312"/>
                </a:cxn>
                <a:cxn ang="0">
                  <a:pos x="530" y="252"/>
                </a:cxn>
                <a:cxn ang="0">
                  <a:pos x="523" y="187"/>
                </a:cxn>
                <a:cxn ang="0">
                  <a:pos x="500" y="137"/>
                </a:cxn>
                <a:cxn ang="0">
                  <a:pos x="462" y="100"/>
                </a:cxn>
                <a:cxn ang="0">
                  <a:pos x="410" y="77"/>
                </a:cxn>
                <a:cxn ang="0">
                  <a:pos x="343" y="64"/>
                </a:cxn>
                <a:cxn ang="0">
                  <a:pos x="262" y="60"/>
                </a:cxn>
                <a:cxn ang="0">
                  <a:pos x="374" y="1"/>
                </a:cxn>
                <a:cxn ang="0">
                  <a:pos x="471" y="12"/>
                </a:cxn>
                <a:cxn ang="0">
                  <a:pos x="548" y="33"/>
                </a:cxn>
                <a:cxn ang="0">
                  <a:pos x="607" y="68"/>
                </a:cxn>
                <a:cxn ang="0">
                  <a:pos x="647" y="116"/>
                </a:cxn>
                <a:cxn ang="0">
                  <a:pos x="666" y="181"/>
                </a:cxn>
                <a:cxn ang="0">
                  <a:pos x="668" y="244"/>
                </a:cxn>
                <a:cxn ang="0">
                  <a:pos x="659" y="294"/>
                </a:cxn>
                <a:cxn ang="0">
                  <a:pos x="629" y="360"/>
                </a:cxn>
                <a:cxn ang="0">
                  <a:pos x="561" y="431"/>
                </a:cxn>
                <a:cxn ang="0">
                  <a:pos x="473" y="480"/>
                </a:cxn>
                <a:cxn ang="0">
                  <a:pos x="443" y="499"/>
                </a:cxn>
                <a:cxn ang="0">
                  <a:pos x="492" y="508"/>
                </a:cxn>
                <a:cxn ang="0">
                  <a:pos x="545" y="522"/>
                </a:cxn>
                <a:cxn ang="0">
                  <a:pos x="591" y="545"/>
                </a:cxn>
                <a:cxn ang="0">
                  <a:pos x="632" y="572"/>
                </a:cxn>
                <a:cxn ang="0">
                  <a:pos x="667" y="609"/>
                </a:cxn>
                <a:cxn ang="0">
                  <a:pos x="693" y="657"/>
                </a:cxn>
                <a:cxn ang="0">
                  <a:pos x="706" y="713"/>
                </a:cxn>
                <a:cxn ang="0">
                  <a:pos x="705" y="787"/>
                </a:cxn>
                <a:cxn ang="0">
                  <a:pos x="688" y="862"/>
                </a:cxn>
                <a:cxn ang="0">
                  <a:pos x="653" y="929"/>
                </a:cxn>
                <a:cxn ang="0">
                  <a:pos x="599" y="987"/>
                </a:cxn>
                <a:cxn ang="0">
                  <a:pos x="545" y="1025"/>
                </a:cxn>
                <a:cxn ang="0">
                  <a:pos x="470" y="1055"/>
                </a:cxn>
                <a:cxn ang="0">
                  <a:pos x="361" y="107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/>
              <a:ahLst/>
              <a:cxnLst>
                <a:cxn ang="0">
                  <a:pos x="91" y="887"/>
                </a:cxn>
                <a:cxn ang="0">
                  <a:pos x="31" y="764"/>
                </a:cxn>
                <a:cxn ang="0">
                  <a:pos x="2" y="626"/>
                </a:cxn>
                <a:cxn ang="0">
                  <a:pos x="5" y="471"/>
                </a:cxn>
                <a:cxn ang="0">
                  <a:pos x="43" y="332"/>
                </a:cxn>
                <a:cxn ang="0">
                  <a:pos x="113" y="213"/>
                </a:cxn>
                <a:cxn ang="0">
                  <a:pos x="210" y="118"/>
                </a:cxn>
                <a:cxn ang="0">
                  <a:pos x="327" y="51"/>
                </a:cxn>
                <a:cxn ang="0">
                  <a:pos x="464" y="9"/>
                </a:cxn>
                <a:cxn ang="0">
                  <a:pos x="611" y="1"/>
                </a:cxn>
                <a:cxn ang="0">
                  <a:pos x="751" y="18"/>
                </a:cxn>
                <a:cxn ang="0">
                  <a:pos x="882" y="61"/>
                </a:cxn>
                <a:cxn ang="0">
                  <a:pos x="998" y="130"/>
                </a:cxn>
                <a:cxn ang="0">
                  <a:pos x="1089" y="227"/>
                </a:cxn>
                <a:cxn ang="0">
                  <a:pos x="1153" y="353"/>
                </a:cxn>
                <a:cxn ang="0">
                  <a:pos x="1180" y="506"/>
                </a:cxn>
                <a:cxn ang="0">
                  <a:pos x="1176" y="623"/>
                </a:cxn>
                <a:cxn ang="0">
                  <a:pos x="1156" y="719"/>
                </a:cxn>
                <a:cxn ang="0">
                  <a:pos x="1122" y="810"/>
                </a:cxn>
                <a:cxn ang="0">
                  <a:pos x="1073" y="891"/>
                </a:cxn>
                <a:cxn ang="0">
                  <a:pos x="1013" y="961"/>
                </a:cxn>
                <a:cxn ang="0">
                  <a:pos x="940" y="1020"/>
                </a:cxn>
                <a:cxn ang="0">
                  <a:pos x="855" y="1065"/>
                </a:cxn>
                <a:cxn ang="0">
                  <a:pos x="763" y="1098"/>
                </a:cxn>
                <a:cxn ang="0">
                  <a:pos x="664" y="1117"/>
                </a:cxn>
                <a:cxn ang="0">
                  <a:pos x="549" y="1121"/>
                </a:cxn>
                <a:cxn ang="0">
                  <a:pos x="399" y="1099"/>
                </a:cxn>
                <a:cxn ang="0">
                  <a:pos x="267" y="1048"/>
                </a:cxn>
                <a:cxn ang="0">
                  <a:pos x="159" y="969"/>
                </a:cxn>
                <a:cxn ang="0">
                  <a:pos x="344" y="998"/>
                </a:cxn>
                <a:cxn ang="0">
                  <a:pos x="439" y="1045"/>
                </a:cxn>
                <a:cxn ang="0">
                  <a:pos x="542" y="1068"/>
                </a:cxn>
                <a:cxn ang="0">
                  <a:pos x="665" y="1063"/>
                </a:cxn>
                <a:cxn ang="0">
                  <a:pos x="781" y="1021"/>
                </a:cxn>
                <a:cxn ang="0">
                  <a:pos x="874" y="950"/>
                </a:cxn>
                <a:cxn ang="0">
                  <a:pos x="943" y="855"/>
                </a:cxn>
                <a:cxn ang="0">
                  <a:pos x="992" y="746"/>
                </a:cxn>
                <a:cxn ang="0">
                  <a:pos x="1019" y="633"/>
                </a:cxn>
                <a:cxn ang="0">
                  <a:pos x="1025" y="514"/>
                </a:cxn>
                <a:cxn ang="0">
                  <a:pos x="1006" y="366"/>
                </a:cxn>
                <a:cxn ang="0">
                  <a:pos x="945" y="229"/>
                </a:cxn>
                <a:cxn ang="0">
                  <a:pos x="885" y="160"/>
                </a:cxn>
                <a:cxn ang="0">
                  <a:pos x="824" y="114"/>
                </a:cxn>
                <a:cxn ang="0">
                  <a:pos x="753" y="80"/>
                </a:cxn>
                <a:cxn ang="0">
                  <a:pos x="644" y="55"/>
                </a:cxn>
                <a:cxn ang="0">
                  <a:pos x="549" y="55"/>
                </a:cxn>
                <a:cxn ang="0">
                  <a:pos x="434" y="80"/>
                </a:cxn>
                <a:cxn ang="0">
                  <a:pos x="337" y="136"/>
                </a:cxn>
                <a:cxn ang="0">
                  <a:pos x="258" y="214"/>
                </a:cxn>
                <a:cxn ang="0">
                  <a:pos x="201" y="318"/>
                </a:cxn>
                <a:cxn ang="0">
                  <a:pos x="166" y="442"/>
                </a:cxn>
                <a:cxn ang="0">
                  <a:pos x="155" y="583"/>
                </a:cxn>
                <a:cxn ang="0">
                  <a:pos x="166" y="716"/>
                </a:cxn>
                <a:cxn ang="0">
                  <a:pos x="204" y="831"/>
                </a:cxn>
                <a:cxn ang="0">
                  <a:pos x="264" y="925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/>
              <a:ahLst/>
              <a:cxnLst>
                <a:cxn ang="0">
                  <a:pos x="68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13" y="1079"/>
                </a:cxn>
                <a:cxn ang="0">
                  <a:pos x="901" y="1079"/>
                </a:cxn>
                <a:cxn ang="0">
                  <a:pos x="894" y="1078"/>
                </a:cxn>
                <a:cxn ang="0">
                  <a:pos x="871" y="1075"/>
                </a:cxn>
                <a:cxn ang="0">
                  <a:pos x="847" y="1078"/>
                </a:cxn>
                <a:cxn ang="0">
                  <a:pos x="828" y="1079"/>
                </a:cxn>
                <a:cxn ang="0">
                  <a:pos x="803" y="1081"/>
                </a:cxn>
                <a:cxn ang="0">
                  <a:pos x="803" y="80"/>
                </a:cxn>
                <a:cxn ang="0">
                  <a:pos x="787" y="80"/>
                </a:cxn>
                <a:cxn ang="0">
                  <a:pos x="771" y="80"/>
                </a:cxn>
                <a:cxn ang="0">
                  <a:pos x="752" y="80"/>
                </a:cxn>
                <a:cxn ang="0">
                  <a:pos x="732" y="80"/>
                </a:cxn>
                <a:cxn ang="0">
                  <a:pos x="710" y="79"/>
                </a:cxn>
                <a:cxn ang="0">
                  <a:pos x="687" y="79"/>
                </a:cxn>
                <a:cxn ang="0">
                  <a:pos x="662" y="79"/>
                </a:cxn>
                <a:cxn ang="0">
                  <a:pos x="635" y="78"/>
                </a:cxn>
                <a:cxn ang="0">
                  <a:pos x="609" y="78"/>
                </a:cxn>
                <a:cxn ang="0">
                  <a:pos x="583" y="77"/>
                </a:cxn>
                <a:cxn ang="0">
                  <a:pos x="560" y="77"/>
                </a:cxn>
                <a:cxn ang="0">
                  <a:pos x="539" y="76"/>
                </a:cxn>
                <a:cxn ang="0">
                  <a:pos x="520" y="76"/>
                </a:cxn>
                <a:cxn ang="0">
                  <a:pos x="502" y="76"/>
                </a:cxn>
                <a:cxn ang="0">
                  <a:pos x="486" y="76"/>
                </a:cxn>
                <a:cxn ang="0">
                  <a:pos x="471" y="76"/>
                </a:cxn>
                <a:cxn ang="0">
                  <a:pos x="457" y="76"/>
                </a:cxn>
                <a:cxn ang="0">
                  <a:pos x="441" y="76"/>
                </a:cxn>
                <a:cxn ang="0">
                  <a:pos x="423" y="76"/>
                </a:cxn>
                <a:cxn ang="0">
                  <a:pos x="403" y="76"/>
                </a:cxn>
                <a:cxn ang="0">
                  <a:pos x="382" y="77"/>
                </a:cxn>
                <a:cxn ang="0">
                  <a:pos x="358" y="77"/>
                </a:cxn>
                <a:cxn ang="0">
                  <a:pos x="333" y="78"/>
                </a:cxn>
                <a:cxn ang="0">
                  <a:pos x="306" y="78"/>
                </a:cxn>
                <a:cxn ang="0">
                  <a:pos x="279" y="79"/>
                </a:cxn>
                <a:cxn ang="0">
                  <a:pos x="255" y="79"/>
                </a:cxn>
                <a:cxn ang="0">
                  <a:pos x="232" y="79"/>
                </a:cxn>
                <a:cxn ang="0">
                  <a:pos x="209" y="80"/>
                </a:cxn>
                <a:cxn ang="0">
                  <a:pos x="189" y="80"/>
                </a:cxn>
                <a:cxn ang="0">
                  <a:pos x="170" y="80"/>
                </a:cxn>
                <a:cxn ang="0">
                  <a:pos x="153" y="80"/>
                </a:cxn>
                <a:cxn ang="0">
                  <a:pos x="138" y="80"/>
                </a:cxn>
                <a:cxn ang="0">
                  <a:pos x="138" y="1081"/>
                </a:cxn>
                <a:cxn ang="0">
                  <a:pos x="110" y="1079"/>
                </a:cxn>
                <a:cxn ang="0">
                  <a:pos x="98" y="1079"/>
                </a:cxn>
                <a:cxn ang="0">
                  <a:pos x="91" y="1078"/>
                </a:cxn>
                <a:cxn ang="0">
                  <a:pos x="68" y="1075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/>
              <a:ahLst/>
              <a:cxnLst>
                <a:cxn ang="0">
                  <a:pos x="3548" y="3310"/>
                </a:cxn>
                <a:cxn ang="0">
                  <a:pos x="5362" y="2567"/>
                </a:cxn>
                <a:cxn ang="0">
                  <a:pos x="7273" y="1825"/>
                </a:cxn>
                <a:cxn ang="0">
                  <a:pos x="7275" y="1651"/>
                </a:cxn>
                <a:cxn ang="0">
                  <a:pos x="7276" y="1487"/>
                </a:cxn>
                <a:cxn ang="0">
                  <a:pos x="7277" y="1329"/>
                </a:cxn>
                <a:cxn ang="0">
                  <a:pos x="7278" y="1174"/>
                </a:cxn>
                <a:cxn ang="0">
                  <a:pos x="7279" y="1016"/>
                </a:cxn>
                <a:cxn ang="0">
                  <a:pos x="7280" y="853"/>
                </a:cxn>
                <a:cxn ang="0">
                  <a:pos x="7282" y="680"/>
                </a:cxn>
                <a:cxn ang="0">
                  <a:pos x="7283" y="495"/>
                </a:cxn>
                <a:cxn ang="0">
                  <a:pos x="7281" y="205"/>
                </a:cxn>
                <a:cxn ang="0">
                  <a:pos x="7273" y="176"/>
                </a:cxn>
                <a:cxn ang="0">
                  <a:pos x="7264" y="150"/>
                </a:cxn>
                <a:cxn ang="0">
                  <a:pos x="7251" y="127"/>
                </a:cxn>
                <a:cxn ang="0">
                  <a:pos x="7236" y="106"/>
                </a:cxn>
                <a:cxn ang="0">
                  <a:pos x="7219" y="88"/>
                </a:cxn>
                <a:cxn ang="0">
                  <a:pos x="7200" y="72"/>
                </a:cxn>
                <a:cxn ang="0">
                  <a:pos x="7179" y="58"/>
                </a:cxn>
                <a:cxn ang="0">
                  <a:pos x="7143" y="40"/>
                </a:cxn>
                <a:cxn ang="0">
                  <a:pos x="7090" y="23"/>
                </a:cxn>
                <a:cxn ang="0">
                  <a:pos x="7033" y="12"/>
                </a:cxn>
                <a:cxn ang="0">
                  <a:pos x="6972" y="3"/>
                </a:cxn>
                <a:cxn ang="0">
                  <a:pos x="6474" y="0"/>
                </a:cxn>
                <a:cxn ang="0">
                  <a:pos x="6234" y="2"/>
                </a:cxn>
                <a:cxn ang="0">
                  <a:pos x="5948" y="3"/>
                </a:cxn>
                <a:cxn ang="0">
                  <a:pos x="5622" y="4"/>
                </a:cxn>
                <a:cxn ang="0">
                  <a:pos x="5264" y="5"/>
                </a:cxn>
                <a:cxn ang="0">
                  <a:pos x="4880" y="5"/>
                </a:cxn>
                <a:cxn ang="0">
                  <a:pos x="4478" y="6"/>
                </a:cxn>
                <a:cxn ang="0">
                  <a:pos x="4063" y="6"/>
                </a:cxn>
                <a:cxn ang="0">
                  <a:pos x="3643" y="6"/>
                </a:cxn>
                <a:cxn ang="0">
                  <a:pos x="3430" y="6"/>
                </a:cxn>
                <a:cxn ang="0">
                  <a:pos x="3012" y="6"/>
                </a:cxn>
                <a:cxn ang="0">
                  <a:pos x="2602" y="6"/>
                </a:cxn>
                <a:cxn ang="0">
                  <a:pos x="2208" y="5"/>
                </a:cxn>
                <a:cxn ang="0">
                  <a:pos x="1836" y="4"/>
                </a:cxn>
                <a:cxn ang="0">
                  <a:pos x="1493" y="3"/>
                </a:cxn>
                <a:cxn ang="0">
                  <a:pos x="1186" y="2"/>
                </a:cxn>
                <a:cxn ang="0">
                  <a:pos x="923" y="1"/>
                </a:cxn>
                <a:cxn ang="0">
                  <a:pos x="343" y="0"/>
                </a:cxn>
                <a:cxn ang="0">
                  <a:pos x="281" y="6"/>
                </a:cxn>
                <a:cxn ang="0">
                  <a:pos x="220" y="17"/>
                </a:cxn>
                <a:cxn ang="0">
                  <a:pos x="165" y="31"/>
                </a:cxn>
                <a:cxn ang="0">
                  <a:pos x="115" y="52"/>
                </a:cxn>
                <a:cxn ang="0">
                  <a:pos x="93" y="65"/>
                </a:cxn>
                <a:cxn ang="0">
                  <a:pos x="72" y="80"/>
                </a:cxn>
                <a:cxn ang="0">
                  <a:pos x="54" y="97"/>
                </a:cxn>
                <a:cxn ang="0">
                  <a:pos x="38" y="116"/>
                </a:cxn>
                <a:cxn ang="0">
                  <a:pos x="24" y="138"/>
                </a:cxn>
                <a:cxn ang="0">
                  <a:pos x="14" y="162"/>
                </a:cxn>
                <a:cxn ang="0">
                  <a:pos x="5" y="190"/>
                </a:cxn>
                <a:cxn ang="0">
                  <a:pos x="0" y="221"/>
                </a:cxn>
                <a:cxn ang="0">
                  <a:pos x="2" y="737"/>
                </a:cxn>
                <a:cxn ang="0">
                  <a:pos x="5" y="1203"/>
                </a:cxn>
                <a:cxn ang="0">
                  <a:pos x="8" y="1648"/>
                </a:cxn>
                <a:cxn ang="0">
                  <a:pos x="10" y="2079"/>
                </a:cxn>
                <a:cxn ang="0">
                  <a:pos x="12" y="2504"/>
                </a:cxn>
                <a:cxn ang="0">
                  <a:pos x="12" y="2926"/>
                </a:cxn>
                <a:cxn ang="0">
                  <a:pos x="13" y="3352"/>
                </a:cxn>
                <a:cxn ang="0">
                  <a:pos x="12" y="3788"/>
                </a:cxn>
                <a:cxn ang="0">
                  <a:pos x="1718" y="4012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/>
              <a:ahLst/>
              <a:cxnLst>
                <a:cxn ang="0">
                  <a:pos x="3661" y="742"/>
                </a:cxn>
                <a:cxn ang="0">
                  <a:pos x="1833" y="2188"/>
                </a:cxn>
                <a:cxn ang="0">
                  <a:pos x="5" y="2315"/>
                </a:cxn>
                <a:cxn ang="0">
                  <a:pos x="4" y="2517"/>
                </a:cxn>
                <a:cxn ang="0">
                  <a:pos x="3" y="2727"/>
                </a:cxn>
                <a:cxn ang="0">
                  <a:pos x="2" y="2937"/>
                </a:cxn>
                <a:cxn ang="0">
                  <a:pos x="1" y="3144"/>
                </a:cxn>
                <a:cxn ang="0">
                  <a:pos x="0" y="3321"/>
                </a:cxn>
                <a:cxn ang="0">
                  <a:pos x="4" y="3457"/>
                </a:cxn>
                <a:cxn ang="0">
                  <a:pos x="18" y="3597"/>
                </a:cxn>
                <a:cxn ang="0">
                  <a:pos x="47" y="3741"/>
                </a:cxn>
                <a:cxn ang="0">
                  <a:pos x="97" y="3887"/>
                </a:cxn>
                <a:cxn ang="0">
                  <a:pos x="172" y="4038"/>
                </a:cxn>
                <a:cxn ang="0">
                  <a:pos x="279" y="4193"/>
                </a:cxn>
                <a:cxn ang="0">
                  <a:pos x="423" y="4352"/>
                </a:cxn>
                <a:cxn ang="0">
                  <a:pos x="610" y="4515"/>
                </a:cxn>
                <a:cxn ang="0">
                  <a:pos x="845" y="4682"/>
                </a:cxn>
                <a:cxn ang="0">
                  <a:pos x="1134" y="4854"/>
                </a:cxn>
                <a:cxn ang="0">
                  <a:pos x="1530" y="5058"/>
                </a:cxn>
                <a:cxn ang="0">
                  <a:pos x="2083" y="5328"/>
                </a:cxn>
                <a:cxn ang="0">
                  <a:pos x="2681" y="5615"/>
                </a:cxn>
                <a:cxn ang="0">
                  <a:pos x="3212" y="5866"/>
                </a:cxn>
                <a:cxn ang="0">
                  <a:pos x="3562" y="6030"/>
                </a:cxn>
                <a:cxn ang="0">
                  <a:pos x="3639" y="6066"/>
                </a:cxn>
                <a:cxn ang="0">
                  <a:pos x="3641" y="6066"/>
                </a:cxn>
                <a:cxn ang="0">
                  <a:pos x="3806" y="5989"/>
                </a:cxn>
                <a:cxn ang="0">
                  <a:pos x="4229" y="5789"/>
                </a:cxn>
                <a:cxn ang="0">
                  <a:pos x="4795" y="5521"/>
                </a:cxn>
                <a:cxn ang="0">
                  <a:pos x="5391" y="5234"/>
                </a:cxn>
                <a:cxn ang="0">
                  <a:pos x="5904" y="4980"/>
                </a:cxn>
                <a:cxn ang="0">
                  <a:pos x="6248" y="4797"/>
                </a:cxn>
                <a:cxn ang="0">
                  <a:pos x="6518" y="4626"/>
                </a:cxn>
                <a:cxn ang="0">
                  <a:pos x="6737" y="4460"/>
                </a:cxn>
                <a:cxn ang="0">
                  <a:pos x="6908" y="4299"/>
                </a:cxn>
                <a:cxn ang="0">
                  <a:pos x="7039" y="4141"/>
                </a:cxn>
                <a:cxn ang="0">
                  <a:pos x="7136" y="3988"/>
                </a:cxn>
                <a:cxn ang="0">
                  <a:pos x="7203" y="3838"/>
                </a:cxn>
                <a:cxn ang="0">
                  <a:pos x="7244" y="3692"/>
                </a:cxn>
                <a:cxn ang="0">
                  <a:pos x="7267" y="3549"/>
                </a:cxn>
                <a:cxn ang="0">
                  <a:pos x="7277" y="3411"/>
                </a:cxn>
                <a:cxn ang="0">
                  <a:pos x="7279" y="3277"/>
                </a:cxn>
                <a:cxn ang="0">
                  <a:pos x="7275" y="2644"/>
                </a:cxn>
                <a:cxn ang="0">
                  <a:pos x="7271" y="2019"/>
                </a:cxn>
                <a:cxn ang="0">
                  <a:pos x="7269" y="1402"/>
                </a:cxn>
                <a:cxn ang="0">
                  <a:pos x="7268" y="795"/>
                </a:cxn>
                <a:cxn ang="0">
                  <a:pos x="7269" y="197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 userDrawn="1">
            <p:ph type="ctrTitle"/>
          </p:nvPr>
        </p:nvSpPr>
        <p:spPr>
          <a:xfrm>
            <a:off x="2016342" y="4422608"/>
            <a:ext cx="6477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72" name="Рисунок 71" descr="2.png"/>
          <p:cNvPicPr>
            <a:picLocks noChangeAspect="1"/>
          </p:cNvPicPr>
          <p:nvPr userDrawn="1"/>
        </p:nvPicPr>
        <p:blipFill>
          <a:blip r:embed="rId3" cstate="print"/>
          <a:srcRect l="5204" t="2671" r="2575" b="2735"/>
          <a:stretch>
            <a:fillRect/>
          </a:stretch>
        </p:blipFill>
        <p:spPr>
          <a:xfrm>
            <a:off x="7312481" y="85537"/>
            <a:ext cx="1653039" cy="26753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3" name="Рисунок 72" descr="11__.png"/>
          <p:cNvPicPr>
            <a:picLocks noChangeAspect="1"/>
          </p:cNvPicPr>
          <p:nvPr userDrawn="1"/>
        </p:nvPicPr>
        <p:blipFill>
          <a:blip r:embed="rId4" cstate="print"/>
          <a:srcRect t="8258" r="15007" b="12390"/>
          <a:stretch>
            <a:fillRect/>
          </a:stretch>
        </p:blipFill>
        <p:spPr>
          <a:xfrm>
            <a:off x="4481271" y="1107837"/>
            <a:ext cx="2677557" cy="16530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4" name="Рисунок 65" descr="2.tif"/>
          <p:cNvPicPr>
            <a:picLocks noChangeAspect="1"/>
          </p:cNvPicPr>
          <p:nvPr userDrawn="1"/>
        </p:nvPicPr>
        <p:blipFill>
          <a:blip r:embed="rId5" cstate="print"/>
          <a:srcRect t="353" r="139"/>
          <a:stretch>
            <a:fillRect/>
          </a:stretch>
        </p:blipFill>
        <p:spPr bwMode="auto">
          <a:xfrm>
            <a:off x="2241572" y="2366394"/>
            <a:ext cx="2659063" cy="16530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0" name="Прямоугольник 69"/>
          <p:cNvSpPr/>
          <p:nvPr userDrawn="1"/>
        </p:nvSpPr>
        <p:spPr>
          <a:xfrm>
            <a:off x="2039820" y="4026886"/>
            <a:ext cx="193431" cy="193431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01412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3790951"/>
            <a:ext cx="4572000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08075"/>
            <a:ext cx="4572000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2080"/>
            <a:ext cx="91440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478006" y="254002"/>
            <a:ext cx="3933825" cy="1493839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11410953" y="1933576"/>
            <a:ext cx="168275" cy="17145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284171" y="1644651"/>
            <a:ext cx="1443037" cy="1855788"/>
            <a:chOff x="1816" y="774"/>
            <a:chExt cx="777" cy="999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2" y="46"/>
                </a:cxn>
                <a:cxn ang="0">
                  <a:pos x="1301" y="77"/>
                </a:cxn>
                <a:cxn ang="0">
                  <a:pos x="1302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7" y="123"/>
                </a:cxn>
                <a:cxn ang="0">
                  <a:pos x="777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1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/>
              <a:ahLst/>
              <a:cxnLst>
                <a:cxn ang="0">
                  <a:pos x="883" y="1435"/>
                </a:cxn>
                <a:cxn ang="0">
                  <a:pos x="711" y="1736"/>
                </a:cxn>
                <a:cxn ang="0">
                  <a:pos x="672" y="1731"/>
                </a:cxn>
                <a:cxn ang="0">
                  <a:pos x="628" y="1731"/>
                </a:cxn>
                <a:cxn ang="0">
                  <a:pos x="572" y="1736"/>
                </a:cxn>
                <a:cxn ang="0">
                  <a:pos x="564" y="1706"/>
                </a:cxn>
                <a:cxn ang="0">
                  <a:pos x="607" y="1636"/>
                </a:cxn>
                <a:cxn ang="0">
                  <a:pos x="651" y="1562"/>
                </a:cxn>
                <a:cxn ang="0">
                  <a:pos x="696" y="1482"/>
                </a:cxn>
                <a:cxn ang="0">
                  <a:pos x="844" y="1214"/>
                </a:cxn>
                <a:cxn ang="0">
                  <a:pos x="459" y="653"/>
                </a:cxn>
                <a:cxn ang="0">
                  <a:pos x="176" y="246"/>
                </a:cxn>
                <a:cxn ang="0">
                  <a:pos x="143" y="198"/>
                </a:cxn>
                <a:cxn ang="0">
                  <a:pos x="112" y="154"/>
                </a:cxn>
                <a:cxn ang="0">
                  <a:pos x="83" y="115"/>
                </a:cxn>
                <a:cxn ang="0">
                  <a:pos x="46" y="63"/>
                </a:cxn>
                <a:cxn ang="0">
                  <a:pos x="11" y="15"/>
                </a:cxn>
                <a:cxn ang="0">
                  <a:pos x="157" y="8"/>
                </a:cxn>
                <a:cxn ang="0">
                  <a:pos x="294" y="0"/>
                </a:cxn>
                <a:cxn ang="0">
                  <a:pos x="377" y="135"/>
                </a:cxn>
                <a:cxn ang="0">
                  <a:pos x="457" y="263"/>
                </a:cxn>
                <a:cxn ang="0">
                  <a:pos x="535" y="383"/>
                </a:cxn>
                <a:cxn ang="0">
                  <a:pos x="610" y="496"/>
                </a:cxn>
                <a:cxn ang="0">
                  <a:pos x="690" y="615"/>
                </a:cxn>
                <a:cxn ang="0">
                  <a:pos x="774" y="734"/>
                </a:cxn>
                <a:cxn ang="0">
                  <a:pos x="861" y="851"/>
                </a:cxn>
                <a:cxn ang="0">
                  <a:pos x="950" y="969"/>
                </a:cxn>
                <a:cxn ang="0">
                  <a:pos x="1077" y="768"/>
                </a:cxn>
                <a:cxn ang="0">
                  <a:pos x="1352" y="205"/>
                </a:cxn>
                <a:cxn ang="0">
                  <a:pos x="1371" y="164"/>
                </a:cxn>
                <a:cxn ang="0">
                  <a:pos x="1403" y="92"/>
                </a:cxn>
                <a:cxn ang="0">
                  <a:pos x="1428" y="38"/>
                </a:cxn>
                <a:cxn ang="0">
                  <a:pos x="1443" y="0"/>
                </a:cxn>
                <a:cxn ang="0">
                  <a:pos x="1486" y="5"/>
                </a:cxn>
                <a:cxn ang="0">
                  <a:pos x="1529" y="8"/>
                </a:cxn>
                <a:cxn ang="0">
                  <a:pos x="1620" y="0"/>
                </a:cxn>
                <a:cxn ang="0">
                  <a:pos x="1204" y="80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4" y="46"/>
                </a:cxn>
                <a:cxn ang="0">
                  <a:pos x="1300" y="77"/>
                </a:cxn>
                <a:cxn ang="0">
                  <a:pos x="1304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90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1" y="1733"/>
                </a:cxn>
                <a:cxn ang="0">
                  <a:pos x="693" y="1731"/>
                </a:cxn>
                <a:cxn ang="0">
                  <a:pos x="668" y="1731"/>
                </a:cxn>
                <a:cxn ang="0">
                  <a:pos x="639" y="1731"/>
                </a:cxn>
                <a:cxn ang="0">
                  <a:pos x="611" y="1733"/>
                </a:cxn>
                <a:cxn ang="0">
                  <a:pos x="583" y="1736"/>
                </a:cxn>
                <a:cxn ang="0">
                  <a:pos x="556" y="1739"/>
                </a:cxn>
                <a:cxn ang="0">
                  <a:pos x="556" y="123"/>
                </a:cxn>
                <a:cxn ang="0">
                  <a:pos x="489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6" y="131"/>
                </a:cxn>
                <a:cxn ang="0">
                  <a:pos x="216" y="135"/>
                </a:cxn>
                <a:cxn ang="0">
                  <a:pos x="145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/>
              <a:ahLst/>
              <a:cxnLst>
                <a:cxn ang="0">
                  <a:pos x="1267" y="351"/>
                </a:cxn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5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2" y="8"/>
                </a:cxn>
                <a:cxn ang="0">
                  <a:pos x="223" y="0"/>
                </a:cxn>
                <a:cxn ang="0">
                  <a:pos x="223" y="1327"/>
                </a:cxn>
                <a:cxn ang="0">
                  <a:pos x="250" y="1327"/>
                </a:cxn>
                <a:cxn ang="0">
                  <a:pos x="1405" y="0"/>
                </a:cxn>
                <a:cxn ang="0">
                  <a:pos x="1516" y="0"/>
                </a:cxn>
                <a:cxn ang="0">
                  <a:pos x="1516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5" y="1731"/>
                </a:cxn>
                <a:cxn ang="0">
                  <a:pos x="1383" y="1731"/>
                </a:cxn>
                <a:cxn ang="0">
                  <a:pos x="1358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7" y="351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3" y="46"/>
                </a:cxn>
                <a:cxn ang="0">
                  <a:pos x="1301" y="77"/>
                </a:cxn>
                <a:cxn ang="0">
                  <a:pos x="1303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5" y="130"/>
                </a:cxn>
                <a:cxn ang="0">
                  <a:pos x="959" y="130"/>
                </a:cxn>
                <a:cxn ang="0">
                  <a:pos x="925" y="128"/>
                </a:cxn>
                <a:cxn ang="0">
                  <a:pos x="894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2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6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/>
              <a:ahLst/>
              <a:cxnLst>
                <a:cxn ang="0">
                  <a:pos x="254" y="1022"/>
                </a:cxn>
                <a:cxn ang="0">
                  <a:pos x="275" y="1157"/>
                </a:cxn>
                <a:cxn ang="0">
                  <a:pos x="313" y="1280"/>
                </a:cxn>
                <a:cxn ang="0">
                  <a:pos x="368" y="1392"/>
                </a:cxn>
                <a:cxn ang="0">
                  <a:pos x="437" y="1487"/>
                </a:cxn>
                <a:cxn ang="0">
                  <a:pos x="519" y="1567"/>
                </a:cxn>
                <a:cxn ang="0">
                  <a:pos x="614" y="1630"/>
                </a:cxn>
                <a:cxn ang="0">
                  <a:pos x="719" y="1675"/>
                </a:cxn>
                <a:cxn ang="0">
                  <a:pos x="831" y="1700"/>
                </a:cxn>
                <a:cxn ang="0">
                  <a:pos x="960" y="1706"/>
                </a:cxn>
                <a:cxn ang="0">
                  <a:pos x="1108" y="1686"/>
                </a:cxn>
                <a:cxn ang="0">
                  <a:pos x="1242" y="1639"/>
                </a:cxn>
                <a:cxn ang="0">
                  <a:pos x="1347" y="1585"/>
                </a:cxn>
                <a:cxn ang="0">
                  <a:pos x="1452" y="1661"/>
                </a:cxn>
                <a:cxn ang="0">
                  <a:pos x="1353" y="1717"/>
                </a:cxn>
                <a:cxn ang="0">
                  <a:pos x="1240" y="1758"/>
                </a:cxn>
                <a:cxn ang="0">
                  <a:pos x="1122" y="1785"/>
                </a:cxn>
                <a:cxn ang="0">
                  <a:pos x="996" y="1802"/>
                </a:cxn>
                <a:cxn ang="0">
                  <a:pos x="842" y="1806"/>
                </a:cxn>
                <a:cxn ang="0">
                  <a:pos x="649" y="1782"/>
                </a:cxn>
                <a:cxn ang="0">
                  <a:pos x="540" y="1750"/>
                </a:cxn>
                <a:cxn ang="0">
                  <a:pos x="439" y="1708"/>
                </a:cxn>
                <a:cxn ang="0">
                  <a:pos x="348" y="1655"/>
                </a:cxn>
                <a:cxn ang="0">
                  <a:pos x="268" y="1590"/>
                </a:cxn>
                <a:cxn ang="0">
                  <a:pos x="198" y="1516"/>
                </a:cxn>
                <a:cxn ang="0">
                  <a:pos x="136" y="1430"/>
                </a:cxn>
                <a:cxn ang="0">
                  <a:pos x="87" y="1334"/>
                </a:cxn>
                <a:cxn ang="0">
                  <a:pos x="35" y="1183"/>
                </a:cxn>
                <a:cxn ang="0">
                  <a:pos x="1" y="947"/>
                </a:cxn>
                <a:cxn ang="0">
                  <a:pos x="7" y="762"/>
                </a:cxn>
                <a:cxn ang="0">
                  <a:pos x="39" y="607"/>
                </a:cxn>
                <a:cxn ang="0">
                  <a:pos x="95" y="467"/>
                </a:cxn>
                <a:cxn ang="0">
                  <a:pos x="175" y="343"/>
                </a:cxn>
                <a:cxn ang="0">
                  <a:pos x="273" y="237"/>
                </a:cxn>
                <a:cxn ang="0">
                  <a:pos x="391" y="150"/>
                </a:cxn>
                <a:cxn ang="0">
                  <a:pos x="525" y="82"/>
                </a:cxn>
                <a:cxn ang="0">
                  <a:pos x="670" y="33"/>
                </a:cxn>
                <a:cxn ang="0">
                  <a:pos x="825" y="6"/>
                </a:cxn>
                <a:cxn ang="0">
                  <a:pos x="979" y="0"/>
                </a:cxn>
                <a:cxn ang="0">
                  <a:pos x="1095" y="7"/>
                </a:cxn>
                <a:cxn ang="0">
                  <a:pos x="1213" y="23"/>
                </a:cxn>
                <a:cxn ang="0">
                  <a:pos x="1328" y="52"/>
                </a:cxn>
                <a:cxn ang="0">
                  <a:pos x="1438" y="90"/>
                </a:cxn>
                <a:cxn ang="0">
                  <a:pos x="1486" y="158"/>
                </a:cxn>
                <a:cxn ang="0">
                  <a:pos x="1453" y="282"/>
                </a:cxn>
                <a:cxn ang="0">
                  <a:pos x="1366" y="253"/>
                </a:cxn>
                <a:cxn ang="0">
                  <a:pos x="1263" y="183"/>
                </a:cxn>
                <a:cxn ang="0">
                  <a:pos x="1142" y="128"/>
                </a:cxn>
                <a:cxn ang="0">
                  <a:pos x="1005" y="98"/>
                </a:cxn>
                <a:cxn ang="0">
                  <a:pos x="864" y="100"/>
                </a:cxn>
                <a:cxn ang="0">
                  <a:pos x="739" y="123"/>
                </a:cxn>
                <a:cxn ang="0">
                  <a:pos x="628" y="168"/>
                </a:cxn>
                <a:cxn ang="0">
                  <a:pos x="528" y="232"/>
                </a:cxn>
                <a:cxn ang="0">
                  <a:pos x="444" y="315"/>
                </a:cxn>
                <a:cxn ang="0">
                  <a:pos x="374" y="413"/>
                </a:cxn>
                <a:cxn ang="0">
                  <a:pos x="319" y="525"/>
                </a:cxn>
                <a:cxn ang="0">
                  <a:pos x="279" y="647"/>
                </a:cxn>
                <a:cxn ang="0">
                  <a:pos x="256" y="774"/>
                </a:cxn>
                <a:cxn ang="0">
                  <a:pos x="249" y="906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/>
              <a:ahLst/>
              <a:cxnLst>
                <a:cxn ang="0">
                  <a:pos x="222" y="729"/>
                </a:cxn>
                <a:cxn ang="0">
                  <a:pos x="758" y="742"/>
                </a:cxn>
                <a:cxn ang="0">
                  <a:pos x="788" y="741"/>
                </a:cxn>
                <a:cxn ang="0">
                  <a:pos x="818" y="740"/>
                </a:cxn>
                <a:cxn ang="0">
                  <a:pos x="850" y="739"/>
                </a:cxn>
                <a:cxn ang="0">
                  <a:pos x="883" y="738"/>
                </a:cxn>
                <a:cxn ang="0">
                  <a:pos x="917" y="737"/>
                </a:cxn>
                <a:cxn ang="0">
                  <a:pos x="952" y="736"/>
                </a:cxn>
                <a:cxn ang="0">
                  <a:pos x="989" y="735"/>
                </a:cxn>
                <a:cxn ang="0">
                  <a:pos x="1026" y="734"/>
                </a:cxn>
                <a:cxn ang="0">
                  <a:pos x="1064" y="733"/>
                </a:cxn>
                <a:cxn ang="0">
                  <a:pos x="1101" y="731"/>
                </a:cxn>
                <a:cxn ang="0">
                  <a:pos x="1136" y="731"/>
                </a:cxn>
                <a:cxn ang="0">
                  <a:pos x="1170" y="730"/>
                </a:cxn>
                <a:cxn ang="0">
                  <a:pos x="1203" y="730"/>
                </a:cxn>
                <a:cxn ang="0">
                  <a:pos x="1234" y="730"/>
                </a:cxn>
                <a:cxn ang="0">
                  <a:pos x="1263" y="729"/>
                </a:cxn>
                <a:cxn ang="0">
                  <a:pos x="1292" y="729"/>
                </a:cxn>
                <a:cxn ang="0">
                  <a:pos x="1292" y="0"/>
                </a:cxn>
                <a:cxn ang="0">
                  <a:pos x="1357" y="5"/>
                </a:cxn>
                <a:cxn ang="0">
                  <a:pos x="1404" y="8"/>
                </a:cxn>
                <a:cxn ang="0">
                  <a:pos x="1448" y="5"/>
                </a:cxn>
                <a:cxn ang="0">
                  <a:pos x="1514" y="0"/>
                </a:cxn>
                <a:cxn ang="0">
                  <a:pos x="1514" y="1739"/>
                </a:cxn>
                <a:cxn ang="0">
                  <a:pos x="1469" y="1735"/>
                </a:cxn>
                <a:cxn ang="0">
                  <a:pos x="1459" y="1735"/>
                </a:cxn>
                <a:cxn ang="0">
                  <a:pos x="1451" y="1735"/>
                </a:cxn>
                <a:cxn ang="0">
                  <a:pos x="1445" y="1733"/>
                </a:cxn>
                <a:cxn ang="0">
                  <a:pos x="1439" y="1732"/>
                </a:cxn>
                <a:cxn ang="0">
                  <a:pos x="1404" y="1731"/>
                </a:cxn>
                <a:cxn ang="0">
                  <a:pos x="1364" y="1732"/>
                </a:cxn>
                <a:cxn ang="0">
                  <a:pos x="1332" y="1735"/>
                </a:cxn>
                <a:cxn ang="0">
                  <a:pos x="1292" y="1739"/>
                </a:cxn>
                <a:cxn ang="0">
                  <a:pos x="1292" y="866"/>
                </a:cxn>
                <a:cxn ang="0">
                  <a:pos x="1114" y="860"/>
                </a:cxn>
                <a:cxn ang="0">
                  <a:pos x="906" y="851"/>
                </a:cxn>
                <a:cxn ang="0">
                  <a:pos x="610" y="851"/>
                </a:cxn>
                <a:cxn ang="0">
                  <a:pos x="589" y="851"/>
                </a:cxn>
                <a:cxn ang="0">
                  <a:pos x="563" y="852"/>
                </a:cxn>
                <a:cxn ang="0">
                  <a:pos x="532" y="854"/>
                </a:cxn>
                <a:cxn ang="0">
                  <a:pos x="497" y="857"/>
                </a:cxn>
                <a:cxn ang="0">
                  <a:pos x="464" y="858"/>
                </a:cxn>
                <a:cxn ang="0">
                  <a:pos x="437" y="859"/>
                </a:cxn>
                <a:cxn ang="0">
                  <a:pos x="416" y="860"/>
                </a:cxn>
                <a:cxn ang="0">
                  <a:pos x="402" y="860"/>
                </a:cxn>
                <a:cxn ang="0">
                  <a:pos x="222" y="866"/>
                </a:cxn>
                <a:cxn ang="0">
                  <a:pos x="222" y="1739"/>
                </a:cxn>
                <a:cxn ang="0">
                  <a:pos x="178" y="1735"/>
                </a:cxn>
                <a:cxn ang="0">
                  <a:pos x="167" y="1735"/>
                </a:cxn>
                <a:cxn ang="0">
                  <a:pos x="158" y="1735"/>
                </a:cxn>
                <a:cxn ang="0">
                  <a:pos x="151" y="1733"/>
                </a:cxn>
                <a:cxn ang="0">
                  <a:pos x="146" y="1732"/>
                </a:cxn>
                <a:cxn ang="0">
                  <a:pos x="111" y="1731"/>
                </a:cxn>
                <a:cxn ang="0">
                  <a:pos x="60" y="1733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63" y="5"/>
                </a:cxn>
                <a:cxn ang="0">
                  <a:pos x="111" y="8"/>
                </a:cxn>
                <a:cxn ang="0">
                  <a:pos x="154" y="5"/>
                </a:cxn>
                <a:cxn ang="0">
                  <a:pos x="222" y="0"/>
                </a:cxn>
                <a:cxn ang="0">
                  <a:pos x="222" y="729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/>
              <a:ahLst/>
              <a:cxnLst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4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1" y="8"/>
                </a:cxn>
                <a:cxn ang="0">
                  <a:pos x="224" y="0"/>
                </a:cxn>
                <a:cxn ang="0">
                  <a:pos x="224" y="1327"/>
                </a:cxn>
                <a:cxn ang="0">
                  <a:pos x="249" y="1327"/>
                </a:cxn>
                <a:cxn ang="0">
                  <a:pos x="1404" y="0"/>
                </a:cxn>
                <a:cxn ang="0">
                  <a:pos x="1515" y="0"/>
                </a:cxn>
                <a:cxn ang="0">
                  <a:pos x="1515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4" y="1731"/>
                </a:cxn>
                <a:cxn ang="0">
                  <a:pos x="1384" y="1731"/>
                </a:cxn>
                <a:cxn ang="0">
                  <a:pos x="1357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6" y="351"/>
                </a:cxn>
                <a:cxn ang="0">
                  <a:pos x="209" y="1583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9" y="985"/>
                </a:cxn>
                <a:cxn ang="0">
                  <a:pos x="105" y="1011"/>
                </a:cxn>
                <a:cxn ang="0">
                  <a:pos x="84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6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6" y="826"/>
                </a:cxn>
                <a:cxn ang="0">
                  <a:pos x="872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4" y="1077"/>
                </a:cxn>
                <a:cxn ang="0">
                  <a:pos x="887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/>
              <a:ahLst/>
              <a:cxnLst>
                <a:cxn ang="0">
                  <a:pos x="129" y="985"/>
                </a:cxn>
                <a:cxn ang="0">
                  <a:pos x="104" y="1011"/>
                </a:cxn>
                <a:cxn ang="0">
                  <a:pos x="82" y="1037"/>
                </a:cxn>
                <a:cxn ang="0">
                  <a:pos x="63" y="1060"/>
                </a:cxn>
                <a:cxn ang="0">
                  <a:pos x="47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4" y="5"/>
                </a:cxn>
                <a:cxn ang="0">
                  <a:pos x="67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2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20" y="1078"/>
                </a:cxn>
                <a:cxn ang="0">
                  <a:pos x="903" y="1077"/>
                </a:cxn>
                <a:cxn ang="0">
                  <a:pos x="886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1" y="1081"/>
                </a:cxn>
                <a:cxn ang="0">
                  <a:pos x="801" y="218"/>
                </a:cxn>
                <a:cxn ang="0">
                  <a:pos x="786" y="218"/>
                </a:cxn>
                <a:cxn ang="0">
                  <a:pos x="129" y="98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/>
              <a:ahLst/>
              <a:cxnLst>
                <a:cxn ang="0">
                  <a:pos x="139" y="1003"/>
                </a:cxn>
                <a:cxn ang="0">
                  <a:pos x="794" y="1003"/>
                </a:cxn>
                <a:cxn ang="0">
                  <a:pos x="794" y="0"/>
                </a:cxn>
                <a:cxn ang="0">
                  <a:pos x="809" y="1"/>
                </a:cxn>
                <a:cxn ang="0">
                  <a:pos x="826" y="2"/>
                </a:cxn>
                <a:cxn ang="0">
                  <a:pos x="844" y="3"/>
                </a:cxn>
                <a:cxn ang="0">
                  <a:pos x="864" y="3"/>
                </a:cxn>
                <a:cxn ang="0">
                  <a:pos x="880" y="3"/>
                </a:cxn>
                <a:cxn ang="0">
                  <a:pos x="897" y="2"/>
                </a:cxn>
                <a:cxn ang="0">
                  <a:pos x="915" y="1"/>
                </a:cxn>
                <a:cxn ang="0">
                  <a:pos x="933" y="0"/>
                </a:cxn>
                <a:cxn ang="0">
                  <a:pos x="933" y="1003"/>
                </a:cxn>
                <a:cxn ang="0">
                  <a:pos x="1022" y="1003"/>
                </a:cxn>
                <a:cxn ang="0">
                  <a:pos x="1018" y="1037"/>
                </a:cxn>
                <a:cxn ang="0">
                  <a:pos x="1017" y="1065"/>
                </a:cxn>
                <a:cxn ang="0">
                  <a:pos x="1018" y="1082"/>
                </a:cxn>
                <a:cxn ang="0">
                  <a:pos x="1019" y="1116"/>
                </a:cxn>
                <a:cxn ang="0">
                  <a:pos x="1022" y="1146"/>
                </a:cxn>
                <a:cxn ang="0">
                  <a:pos x="1007" y="1146"/>
                </a:cxn>
                <a:cxn ang="0">
                  <a:pos x="1002" y="1138"/>
                </a:cxn>
                <a:cxn ang="0">
                  <a:pos x="996" y="1131"/>
                </a:cxn>
                <a:cxn ang="0">
                  <a:pos x="989" y="1124"/>
                </a:cxn>
                <a:cxn ang="0">
                  <a:pos x="982" y="1117"/>
                </a:cxn>
                <a:cxn ang="0">
                  <a:pos x="974" y="1112"/>
                </a:cxn>
                <a:cxn ang="0">
                  <a:pos x="966" y="1108"/>
                </a:cxn>
                <a:cxn ang="0">
                  <a:pos x="956" y="1104"/>
                </a:cxn>
                <a:cxn ang="0">
                  <a:pos x="947" y="1099"/>
                </a:cxn>
                <a:cxn ang="0">
                  <a:pos x="936" y="1096"/>
                </a:cxn>
                <a:cxn ang="0">
                  <a:pos x="926" y="1093"/>
                </a:cxn>
                <a:cxn ang="0">
                  <a:pos x="914" y="1091"/>
                </a:cxn>
                <a:cxn ang="0">
                  <a:pos x="901" y="1088"/>
                </a:cxn>
                <a:cxn ang="0">
                  <a:pos x="890" y="1085"/>
                </a:cxn>
                <a:cxn ang="0">
                  <a:pos x="877" y="1083"/>
                </a:cxn>
                <a:cxn ang="0">
                  <a:pos x="865" y="1083"/>
                </a:cxn>
                <a:cxn ang="0">
                  <a:pos x="854" y="1082"/>
                </a:cxn>
                <a:cxn ang="0">
                  <a:pos x="692" y="1079"/>
                </a:cxn>
                <a:cxn ang="0">
                  <a:pos x="465" y="1079"/>
                </a:cxn>
                <a:cxn ang="0">
                  <a:pos x="428" y="1079"/>
                </a:cxn>
                <a:cxn ang="0">
                  <a:pos x="392" y="1079"/>
                </a:cxn>
                <a:cxn ang="0">
                  <a:pos x="358" y="1079"/>
                </a:cxn>
                <a:cxn ang="0">
                  <a:pos x="326" y="1079"/>
                </a:cxn>
                <a:cxn ang="0">
                  <a:pos x="296" y="1080"/>
                </a:cxn>
                <a:cxn ang="0">
                  <a:pos x="268" y="1080"/>
                </a:cxn>
                <a:cxn ang="0">
                  <a:pos x="241" y="1080"/>
                </a:cxn>
                <a:cxn ang="0">
                  <a:pos x="217" y="1080"/>
                </a:cxn>
                <a:cxn ang="0">
                  <a:pos x="193" y="1080"/>
                </a:cxn>
                <a:cxn ang="0">
                  <a:pos x="168" y="1081"/>
                </a:cxn>
                <a:cxn ang="0">
                  <a:pos x="143" y="1081"/>
                </a:cxn>
                <a:cxn ang="0">
                  <a:pos x="116" y="1082"/>
                </a:cxn>
                <a:cxn ang="0">
                  <a:pos x="89" y="1082"/>
                </a:cxn>
                <a:cxn ang="0">
                  <a:pos x="60" y="1083"/>
                </a:cxn>
                <a:cxn ang="0">
                  <a:pos x="31" y="1083"/>
                </a:cxn>
                <a:cxn ang="0">
                  <a:pos x="0" y="1084"/>
                </a:cxn>
                <a:cxn ang="0">
                  <a:pos x="0" y="0"/>
                </a:cxn>
                <a:cxn ang="0">
                  <a:pos x="16" y="1"/>
                </a:cxn>
                <a:cxn ang="0">
                  <a:pos x="33" y="2"/>
                </a:cxn>
                <a:cxn ang="0">
                  <a:pos x="51" y="3"/>
                </a:cxn>
                <a:cxn ang="0">
                  <a:pos x="69" y="3"/>
                </a:cxn>
                <a:cxn ang="0">
                  <a:pos x="87" y="3"/>
                </a:cxn>
                <a:cxn ang="0">
                  <a:pos x="104" y="2"/>
                </a:cxn>
                <a:cxn ang="0">
                  <a:pos x="121" y="1"/>
                </a:cxn>
                <a:cxn ang="0">
                  <a:pos x="139" y="0"/>
                </a:cxn>
                <a:cxn ang="0">
                  <a:pos x="139" y="1003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3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8" y="1100"/>
                </a:cxn>
                <a:cxn ang="0">
                  <a:pos x="959" y="1100"/>
                </a:cxn>
                <a:cxn ang="0">
                  <a:pos x="954" y="1100"/>
                </a:cxn>
                <a:cxn ang="0">
                  <a:pos x="945" y="1099"/>
                </a:cxn>
                <a:cxn ang="0">
                  <a:pos x="920" y="1098"/>
                </a:cxn>
                <a:cxn ang="0">
                  <a:pos x="894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20" y="1057"/>
                </a:cxn>
                <a:cxn ang="0">
                  <a:pos x="805" y="1016"/>
                </a:cxn>
                <a:cxn ang="0">
                  <a:pos x="794" y="983"/>
                </a:cxn>
                <a:cxn ang="0">
                  <a:pos x="784" y="957"/>
                </a:cxn>
                <a:cxn ang="0">
                  <a:pos x="778" y="940"/>
                </a:cxn>
                <a:cxn ang="0">
                  <a:pos x="771" y="922"/>
                </a:cxn>
                <a:cxn ang="0">
                  <a:pos x="763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5" y="754"/>
                </a:cxn>
                <a:cxn ang="0">
                  <a:pos x="693" y="729"/>
                </a:cxn>
                <a:cxn ang="0">
                  <a:pos x="682" y="702"/>
                </a:cxn>
                <a:cxn ang="0">
                  <a:pos x="671" y="676"/>
                </a:cxn>
                <a:cxn ang="0">
                  <a:pos x="270" y="676"/>
                </a:cxn>
                <a:cxn ang="0">
                  <a:pos x="231" y="775"/>
                </a:cxn>
                <a:cxn ang="0">
                  <a:pos x="183" y="900"/>
                </a:cxn>
                <a:cxn ang="0">
                  <a:pos x="148" y="998"/>
                </a:cxn>
                <a:cxn ang="0">
                  <a:pos x="115" y="1103"/>
                </a:cxn>
                <a:cxn ang="0">
                  <a:pos x="90" y="1100"/>
                </a:cxn>
                <a:cxn ang="0">
                  <a:pos x="81" y="1100"/>
                </a:cxn>
                <a:cxn ang="0">
                  <a:pos x="75" y="1099"/>
                </a:cxn>
                <a:cxn ang="0">
                  <a:pos x="56" y="1098"/>
                </a:cxn>
                <a:cxn ang="0">
                  <a:pos x="39" y="1098"/>
                </a:cxn>
                <a:cxn ang="0">
                  <a:pos x="23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3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/>
              <a:ahLst/>
              <a:cxnLst>
                <a:cxn ang="0">
                  <a:pos x="509" y="937"/>
                </a:cxn>
                <a:cxn ang="0">
                  <a:pos x="164" y="535"/>
                </a:cxn>
                <a:cxn ang="0">
                  <a:pos x="160" y="531"/>
                </a:cxn>
                <a:cxn ang="0">
                  <a:pos x="154" y="528"/>
                </a:cxn>
                <a:cxn ang="0">
                  <a:pos x="149" y="527"/>
                </a:cxn>
                <a:cxn ang="0">
                  <a:pos x="143" y="526"/>
                </a:cxn>
                <a:cxn ang="0">
                  <a:pos x="142" y="527"/>
                </a:cxn>
                <a:cxn ang="0">
                  <a:pos x="141" y="527"/>
                </a:cxn>
                <a:cxn ang="0">
                  <a:pos x="138" y="528"/>
                </a:cxn>
                <a:cxn ang="0">
                  <a:pos x="137" y="531"/>
                </a:cxn>
                <a:cxn ang="0">
                  <a:pos x="137" y="1081"/>
                </a:cxn>
                <a:cxn ang="0">
                  <a:pos x="110" y="1078"/>
                </a:cxn>
                <a:cxn ang="0">
                  <a:pos x="98" y="1078"/>
                </a:cxn>
                <a:cxn ang="0">
                  <a:pos x="90" y="1077"/>
                </a:cxn>
                <a:cxn ang="0">
                  <a:pos x="69" y="1076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39" y="4"/>
                </a:cxn>
                <a:cxn ang="0">
                  <a:pos x="69" y="5"/>
                </a:cxn>
                <a:cxn ang="0">
                  <a:pos x="95" y="4"/>
                </a:cxn>
                <a:cxn ang="0">
                  <a:pos x="137" y="0"/>
                </a:cxn>
                <a:cxn ang="0">
                  <a:pos x="137" y="489"/>
                </a:cxn>
                <a:cxn ang="0">
                  <a:pos x="142" y="491"/>
                </a:cxn>
                <a:cxn ang="0">
                  <a:pos x="145" y="492"/>
                </a:cxn>
                <a:cxn ang="0">
                  <a:pos x="151" y="491"/>
                </a:cxn>
                <a:cxn ang="0">
                  <a:pos x="160" y="489"/>
                </a:cxn>
                <a:cxn ang="0">
                  <a:pos x="168" y="485"/>
                </a:cxn>
                <a:cxn ang="0">
                  <a:pos x="178" y="480"/>
                </a:cxn>
                <a:cxn ang="0">
                  <a:pos x="184" y="473"/>
                </a:cxn>
                <a:cxn ang="0">
                  <a:pos x="192" y="467"/>
                </a:cxn>
                <a:cxn ang="0">
                  <a:pos x="201" y="459"/>
                </a:cxn>
                <a:cxn ang="0">
                  <a:pos x="210" y="451"/>
                </a:cxn>
                <a:cxn ang="0">
                  <a:pos x="221" y="440"/>
                </a:cxn>
                <a:cxn ang="0">
                  <a:pos x="234" y="430"/>
                </a:cxn>
                <a:cxn ang="0">
                  <a:pos x="247" y="417"/>
                </a:cxn>
                <a:cxn ang="0">
                  <a:pos x="261" y="402"/>
                </a:cxn>
                <a:cxn ang="0">
                  <a:pos x="650" y="0"/>
                </a:cxn>
                <a:cxn ang="0">
                  <a:pos x="685" y="4"/>
                </a:cxn>
                <a:cxn ang="0">
                  <a:pos x="712" y="5"/>
                </a:cxn>
                <a:cxn ang="0">
                  <a:pos x="736" y="4"/>
                </a:cxn>
                <a:cxn ang="0">
                  <a:pos x="773" y="0"/>
                </a:cxn>
                <a:cxn ang="0">
                  <a:pos x="416" y="346"/>
                </a:cxn>
                <a:cxn ang="0">
                  <a:pos x="283" y="481"/>
                </a:cxn>
                <a:cxn ang="0">
                  <a:pos x="414" y="632"/>
                </a:cxn>
                <a:cxn ang="0">
                  <a:pos x="569" y="803"/>
                </a:cxn>
                <a:cxn ang="0">
                  <a:pos x="665" y="916"/>
                </a:cxn>
                <a:cxn ang="0">
                  <a:pos x="791" y="1074"/>
                </a:cxn>
                <a:cxn ang="0">
                  <a:pos x="791" y="1081"/>
                </a:cxn>
                <a:cxn ang="0">
                  <a:pos x="758" y="1078"/>
                </a:cxn>
                <a:cxn ang="0">
                  <a:pos x="748" y="1078"/>
                </a:cxn>
                <a:cxn ang="0">
                  <a:pos x="741" y="1078"/>
                </a:cxn>
                <a:cxn ang="0">
                  <a:pos x="733" y="1077"/>
                </a:cxn>
                <a:cxn ang="0">
                  <a:pos x="706" y="1076"/>
                </a:cxn>
                <a:cxn ang="0">
                  <a:pos x="665" y="1077"/>
                </a:cxn>
                <a:cxn ang="0">
                  <a:pos x="618" y="1081"/>
                </a:cxn>
                <a:cxn ang="0">
                  <a:pos x="588" y="1039"/>
                </a:cxn>
                <a:cxn ang="0">
                  <a:pos x="560" y="1002"/>
                </a:cxn>
                <a:cxn ang="0">
                  <a:pos x="534" y="968"/>
                </a:cxn>
                <a:cxn ang="0">
                  <a:pos x="509" y="937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8" y="985"/>
                </a:cxn>
                <a:cxn ang="0">
                  <a:pos x="105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4" y="4"/>
                </a:cxn>
                <a:cxn ang="0">
                  <a:pos x="45" y="5"/>
                </a:cxn>
                <a:cxn ang="0">
                  <a:pos x="68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1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3" y="1077"/>
                </a:cxn>
                <a:cxn ang="0">
                  <a:pos x="887" y="1076"/>
                </a:cxn>
                <a:cxn ang="0">
                  <a:pos x="871" y="1076"/>
                </a:cxn>
                <a:cxn ang="0">
                  <a:pos x="858" y="1076"/>
                </a:cxn>
                <a:cxn ang="0">
                  <a:pos x="842" y="1077"/>
                </a:cxn>
                <a:cxn ang="0">
                  <a:pos x="823" y="1078"/>
                </a:cxn>
                <a:cxn ang="0">
                  <a:pos x="802" y="1081"/>
                </a:cxn>
                <a:cxn ang="0">
                  <a:pos x="802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/>
              <a:ahLst/>
              <a:cxnLst>
                <a:cxn ang="0">
                  <a:pos x="494" y="139"/>
                </a:cxn>
                <a:cxn ang="0">
                  <a:pos x="390" y="165"/>
                </a:cxn>
                <a:cxn ang="0">
                  <a:pos x="303" y="213"/>
                </a:cxn>
                <a:cxn ang="0">
                  <a:pos x="239" y="277"/>
                </a:cxn>
                <a:cxn ang="0">
                  <a:pos x="191" y="358"/>
                </a:cxn>
                <a:cxn ang="0">
                  <a:pos x="161" y="452"/>
                </a:cxn>
                <a:cxn ang="0">
                  <a:pos x="155" y="560"/>
                </a:cxn>
                <a:cxn ang="0">
                  <a:pos x="184" y="688"/>
                </a:cxn>
                <a:cxn ang="0">
                  <a:pos x="249" y="797"/>
                </a:cxn>
                <a:cxn ang="0">
                  <a:pos x="350" y="878"/>
                </a:cxn>
                <a:cxn ang="0">
                  <a:pos x="478" y="922"/>
                </a:cxn>
                <a:cxn ang="0">
                  <a:pos x="565" y="0"/>
                </a:cxn>
                <a:cxn ang="0">
                  <a:pos x="654" y="5"/>
                </a:cxn>
                <a:cxn ang="0">
                  <a:pos x="746" y="84"/>
                </a:cxn>
                <a:cxn ang="0">
                  <a:pos x="938" y="116"/>
                </a:cxn>
                <a:cxn ang="0">
                  <a:pos x="1035" y="156"/>
                </a:cxn>
                <a:cxn ang="0">
                  <a:pos x="1118" y="209"/>
                </a:cxn>
                <a:cxn ang="0">
                  <a:pos x="1173" y="263"/>
                </a:cxn>
                <a:cxn ang="0">
                  <a:pos x="1229" y="352"/>
                </a:cxn>
                <a:cxn ang="0">
                  <a:pos x="1255" y="423"/>
                </a:cxn>
                <a:cxn ang="0">
                  <a:pos x="1267" y="501"/>
                </a:cxn>
                <a:cxn ang="0">
                  <a:pos x="1263" y="602"/>
                </a:cxn>
                <a:cxn ang="0">
                  <a:pos x="1230" y="710"/>
                </a:cxn>
                <a:cxn ang="0">
                  <a:pos x="1169" y="805"/>
                </a:cxn>
                <a:cxn ang="0">
                  <a:pos x="1081" y="886"/>
                </a:cxn>
                <a:cxn ang="0">
                  <a:pos x="965" y="945"/>
                </a:cxn>
                <a:cxn ang="0">
                  <a:pos x="828" y="978"/>
                </a:cxn>
                <a:cxn ang="0">
                  <a:pos x="703" y="1081"/>
                </a:cxn>
                <a:cxn ang="0">
                  <a:pos x="612" y="1076"/>
                </a:cxn>
                <a:cxn ang="0">
                  <a:pos x="521" y="986"/>
                </a:cxn>
                <a:cxn ang="0">
                  <a:pos x="365" y="965"/>
                </a:cxn>
                <a:cxn ang="0">
                  <a:pos x="279" y="935"/>
                </a:cxn>
                <a:cxn ang="0">
                  <a:pos x="175" y="877"/>
                </a:cxn>
                <a:cxn ang="0">
                  <a:pos x="116" y="825"/>
                </a:cxn>
                <a:cxn ang="0">
                  <a:pos x="67" y="764"/>
                </a:cxn>
                <a:cxn ang="0">
                  <a:pos x="32" y="696"/>
                </a:cxn>
                <a:cxn ang="0">
                  <a:pos x="10" y="625"/>
                </a:cxn>
                <a:cxn ang="0">
                  <a:pos x="1" y="501"/>
                </a:cxn>
                <a:cxn ang="0">
                  <a:pos x="16" y="410"/>
                </a:cxn>
                <a:cxn ang="0">
                  <a:pos x="44" y="339"/>
                </a:cxn>
                <a:cxn ang="0">
                  <a:pos x="84" y="276"/>
                </a:cxn>
                <a:cxn ang="0">
                  <a:pos x="136" y="220"/>
                </a:cxn>
                <a:cxn ang="0">
                  <a:pos x="201" y="173"/>
                </a:cxn>
                <a:cxn ang="0">
                  <a:pos x="310" y="121"/>
                </a:cxn>
                <a:cxn ang="0">
                  <a:pos x="479" y="87"/>
                </a:cxn>
                <a:cxn ang="0">
                  <a:pos x="1112" y="493"/>
                </a:cxn>
                <a:cxn ang="0">
                  <a:pos x="1092" y="399"/>
                </a:cxn>
                <a:cxn ang="0">
                  <a:pos x="1052" y="313"/>
                </a:cxn>
                <a:cxn ang="0">
                  <a:pos x="993" y="241"/>
                </a:cxn>
                <a:cxn ang="0">
                  <a:pos x="913" y="185"/>
                </a:cxn>
                <a:cxn ang="0">
                  <a:pos x="816" y="147"/>
                </a:cxn>
                <a:cxn ang="0">
                  <a:pos x="703" y="136"/>
                </a:cxn>
                <a:cxn ang="0">
                  <a:pos x="817" y="917"/>
                </a:cxn>
                <a:cxn ang="0">
                  <a:pos x="940" y="864"/>
                </a:cxn>
                <a:cxn ang="0">
                  <a:pos x="1033" y="778"/>
                </a:cxn>
                <a:cxn ang="0">
                  <a:pos x="1092" y="664"/>
                </a:cxn>
                <a:cxn ang="0">
                  <a:pos x="1113" y="53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/>
              <a:ahLst/>
              <a:cxnLst>
                <a:cxn ang="0">
                  <a:pos x="139" y="826"/>
                </a:cxn>
                <a:cxn ang="0">
                  <a:pos x="156" y="826"/>
                </a:cxn>
                <a:cxn ang="0">
                  <a:pos x="873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1" y="1078"/>
                </a:cxn>
                <a:cxn ang="0">
                  <a:pos x="903" y="1077"/>
                </a:cxn>
                <a:cxn ang="0">
                  <a:pos x="888" y="1076"/>
                </a:cxn>
                <a:cxn ang="0">
                  <a:pos x="873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  <a:cxn ang="0">
                  <a:pos x="130" y="985"/>
                </a:cxn>
                <a:cxn ang="0">
                  <a:pos x="106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9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9" y="0"/>
                </a:cxn>
                <a:cxn ang="0">
                  <a:pos x="139" y="826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/>
              <a:ahLst/>
              <a:cxnLst>
                <a:cxn ang="0">
                  <a:pos x="251" y="523"/>
                </a:cxn>
                <a:cxn ang="0">
                  <a:pos x="277" y="466"/>
                </a:cxn>
                <a:cxn ang="0">
                  <a:pos x="302" y="407"/>
                </a:cxn>
                <a:cxn ang="0">
                  <a:pos x="329" y="346"/>
                </a:cxn>
                <a:cxn ang="0">
                  <a:pos x="366" y="260"/>
                </a:cxn>
                <a:cxn ang="0">
                  <a:pos x="405" y="164"/>
                </a:cxn>
                <a:cxn ang="0">
                  <a:pos x="437" y="86"/>
                </a:cxn>
                <a:cxn ang="0">
                  <a:pos x="460" y="24"/>
                </a:cxn>
                <a:cxn ang="0">
                  <a:pos x="543" y="0"/>
                </a:cxn>
                <a:cxn ang="0">
                  <a:pos x="863" y="773"/>
                </a:cxn>
                <a:cxn ang="0">
                  <a:pos x="912" y="888"/>
                </a:cxn>
                <a:cxn ang="0">
                  <a:pos x="952" y="977"/>
                </a:cxn>
                <a:cxn ang="0">
                  <a:pos x="980" y="1042"/>
                </a:cxn>
                <a:cxn ang="0">
                  <a:pos x="1000" y="1081"/>
                </a:cxn>
                <a:cxn ang="0">
                  <a:pos x="950" y="1077"/>
                </a:cxn>
                <a:cxn ang="0">
                  <a:pos x="944" y="1076"/>
                </a:cxn>
                <a:cxn ang="0">
                  <a:pos x="897" y="1077"/>
                </a:cxn>
                <a:cxn ang="0">
                  <a:pos x="846" y="1081"/>
                </a:cxn>
                <a:cxn ang="0">
                  <a:pos x="667" y="624"/>
                </a:cxn>
                <a:cxn ang="0">
                  <a:pos x="490" y="173"/>
                </a:cxn>
                <a:cxn ang="0">
                  <a:pos x="472" y="182"/>
                </a:cxn>
                <a:cxn ang="0">
                  <a:pos x="444" y="244"/>
                </a:cxn>
                <a:cxn ang="0">
                  <a:pos x="409" y="327"/>
                </a:cxn>
                <a:cxn ang="0">
                  <a:pos x="385" y="383"/>
                </a:cxn>
                <a:cxn ang="0">
                  <a:pos x="361" y="439"/>
                </a:cxn>
                <a:cxn ang="0">
                  <a:pos x="338" y="492"/>
                </a:cxn>
                <a:cxn ang="0">
                  <a:pos x="312" y="554"/>
                </a:cxn>
                <a:cxn ang="0">
                  <a:pos x="283" y="625"/>
                </a:cxn>
                <a:cxn ang="0">
                  <a:pos x="254" y="697"/>
                </a:cxn>
                <a:cxn ang="0">
                  <a:pos x="226" y="769"/>
                </a:cxn>
                <a:cxn ang="0">
                  <a:pos x="199" y="842"/>
                </a:cxn>
                <a:cxn ang="0">
                  <a:pos x="174" y="912"/>
                </a:cxn>
                <a:cxn ang="0">
                  <a:pos x="150" y="980"/>
                </a:cxn>
                <a:cxn ang="0">
                  <a:pos x="126" y="1047"/>
                </a:cxn>
                <a:cxn ang="0">
                  <a:pos x="84" y="1077"/>
                </a:cxn>
                <a:cxn ang="0">
                  <a:pos x="39" y="1077"/>
                </a:cxn>
                <a:cxn ang="0">
                  <a:pos x="0" y="1081"/>
                </a:cxn>
                <a:cxn ang="0">
                  <a:pos x="145" y="763"/>
                </a:cxn>
                <a:cxn ang="0">
                  <a:pos x="172" y="705"/>
                </a:cxn>
                <a:cxn ang="0">
                  <a:pos x="198" y="644"/>
                </a:cxn>
                <a:cxn ang="0">
                  <a:pos x="226" y="583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2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6" y="1100"/>
                </a:cxn>
                <a:cxn ang="0">
                  <a:pos x="957" y="1100"/>
                </a:cxn>
                <a:cxn ang="0">
                  <a:pos x="952" y="1100"/>
                </a:cxn>
                <a:cxn ang="0">
                  <a:pos x="945" y="1099"/>
                </a:cxn>
                <a:cxn ang="0">
                  <a:pos x="918" y="1098"/>
                </a:cxn>
                <a:cxn ang="0">
                  <a:pos x="893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19" y="1057"/>
                </a:cxn>
                <a:cxn ang="0">
                  <a:pos x="805" y="1016"/>
                </a:cxn>
                <a:cxn ang="0">
                  <a:pos x="793" y="983"/>
                </a:cxn>
                <a:cxn ang="0">
                  <a:pos x="784" y="957"/>
                </a:cxn>
                <a:cxn ang="0">
                  <a:pos x="777" y="940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3" y="754"/>
                </a:cxn>
                <a:cxn ang="0">
                  <a:pos x="693" y="729"/>
                </a:cxn>
                <a:cxn ang="0">
                  <a:pos x="681" y="702"/>
                </a:cxn>
                <a:cxn ang="0">
                  <a:pos x="670" y="676"/>
                </a:cxn>
                <a:cxn ang="0">
                  <a:pos x="269" y="676"/>
                </a:cxn>
                <a:cxn ang="0">
                  <a:pos x="230" y="775"/>
                </a:cxn>
                <a:cxn ang="0">
                  <a:pos x="183" y="900"/>
                </a:cxn>
                <a:cxn ang="0">
                  <a:pos x="147" y="998"/>
                </a:cxn>
                <a:cxn ang="0">
                  <a:pos x="113" y="1103"/>
                </a:cxn>
                <a:cxn ang="0">
                  <a:pos x="89" y="1100"/>
                </a:cxn>
                <a:cxn ang="0">
                  <a:pos x="79" y="1100"/>
                </a:cxn>
                <a:cxn ang="0">
                  <a:pos x="73" y="1099"/>
                </a:cxn>
                <a:cxn ang="0">
                  <a:pos x="54" y="1098"/>
                </a:cxn>
                <a:cxn ang="0">
                  <a:pos x="37" y="1098"/>
                </a:cxn>
                <a:cxn ang="0">
                  <a:pos x="22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1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/>
              <a:ahLst/>
              <a:cxnLst>
                <a:cxn ang="0">
                  <a:pos x="288" y="472"/>
                </a:cxn>
                <a:cxn ang="0">
                  <a:pos x="386" y="452"/>
                </a:cxn>
                <a:cxn ang="0">
                  <a:pos x="448" y="421"/>
                </a:cxn>
                <a:cxn ang="0">
                  <a:pos x="489" y="380"/>
                </a:cxn>
                <a:cxn ang="0">
                  <a:pos x="517" y="327"/>
                </a:cxn>
                <a:cxn ang="0">
                  <a:pos x="530" y="267"/>
                </a:cxn>
                <a:cxn ang="0">
                  <a:pos x="526" y="203"/>
                </a:cxn>
                <a:cxn ang="0">
                  <a:pos x="505" y="148"/>
                </a:cxn>
                <a:cxn ang="0">
                  <a:pos x="471" y="108"/>
                </a:cxn>
                <a:cxn ang="0">
                  <a:pos x="423" y="82"/>
                </a:cxn>
                <a:cxn ang="0">
                  <a:pos x="359" y="66"/>
                </a:cxn>
                <a:cxn ang="0">
                  <a:pos x="283" y="60"/>
                </a:cxn>
                <a:cxn ang="0">
                  <a:pos x="195" y="475"/>
                </a:cxn>
                <a:cxn ang="0">
                  <a:pos x="0" y="0"/>
                </a:cxn>
                <a:cxn ang="0">
                  <a:pos x="398" y="3"/>
                </a:cxn>
                <a:cxn ang="0">
                  <a:pos x="491" y="17"/>
                </a:cxn>
                <a:cxn ang="0">
                  <a:pos x="564" y="41"/>
                </a:cxn>
                <a:cxn ang="0">
                  <a:pos x="618" y="78"/>
                </a:cxn>
                <a:cxn ang="0">
                  <a:pos x="653" y="131"/>
                </a:cxn>
                <a:cxn ang="0">
                  <a:pos x="667" y="199"/>
                </a:cxn>
                <a:cxn ang="0">
                  <a:pos x="665" y="258"/>
                </a:cxn>
                <a:cxn ang="0">
                  <a:pos x="654" y="306"/>
                </a:cxn>
                <a:cxn ang="0">
                  <a:pos x="621" y="370"/>
                </a:cxn>
                <a:cxn ang="0">
                  <a:pos x="581" y="416"/>
                </a:cxn>
                <a:cxn ang="0">
                  <a:pos x="497" y="470"/>
                </a:cxn>
                <a:cxn ang="0">
                  <a:pos x="430" y="499"/>
                </a:cxn>
                <a:cxn ang="0">
                  <a:pos x="478" y="504"/>
                </a:cxn>
                <a:cxn ang="0">
                  <a:pos x="532" y="519"/>
                </a:cxn>
                <a:cxn ang="0">
                  <a:pos x="580" y="538"/>
                </a:cxn>
                <a:cxn ang="0">
                  <a:pos x="622" y="566"/>
                </a:cxn>
                <a:cxn ang="0">
                  <a:pos x="658" y="600"/>
                </a:cxn>
                <a:cxn ang="0">
                  <a:pos x="687" y="644"/>
                </a:cxn>
                <a:cxn ang="0">
                  <a:pos x="705" y="699"/>
                </a:cxn>
                <a:cxn ang="0">
                  <a:pos x="708" y="767"/>
                </a:cxn>
                <a:cxn ang="0">
                  <a:pos x="694" y="845"/>
                </a:cxn>
                <a:cxn ang="0">
                  <a:pos x="663" y="914"/>
                </a:cxn>
                <a:cxn ang="0">
                  <a:pos x="613" y="973"/>
                </a:cxn>
                <a:cxn ang="0">
                  <a:pos x="555" y="1020"/>
                </a:cxn>
                <a:cxn ang="0">
                  <a:pos x="510" y="1042"/>
                </a:cxn>
                <a:cxn ang="0">
                  <a:pos x="443" y="1061"/>
                </a:cxn>
                <a:cxn ang="0">
                  <a:pos x="234" y="536"/>
                </a:cxn>
                <a:cxn ang="0">
                  <a:pos x="315" y="1018"/>
                </a:cxn>
                <a:cxn ang="0">
                  <a:pos x="386" y="1006"/>
                </a:cxn>
                <a:cxn ang="0">
                  <a:pos x="447" y="980"/>
                </a:cxn>
                <a:cxn ang="0">
                  <a:pos x="498" y="938"/>
                </a:cxn>
                <a:cxn ang="0">
                  <a:pos x="534" y="884"/>
                </a:cxn>
                <a:cxn ang="0">
                  <a:pos x="555" y="824"/>
                </a:cxn>
                <a:cxn ang="0">
                  <a:pos x="559" y="751"/>
                </a:cxn>
                <a:cxn ang="0">
                  <a:pos x="545" y="676"/>
                </a:cxn>
                <a:cxn ang="0">
                  <a:pos x="510" y="620"/>
                </a:cxn>
                <a:cxn ang="0">
                  <a:pos x="458" y="578"/>
                </a:cxn>
                <a:cxn ang="0">
                  <a:pos x="389" y="553"/>
                </a:cxn>
                <a:cxn ang="0">
                  <a:pos x="306" y="539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/>
              <a:ahLst/>
              <a:cxnLst>
                <a:cxn ang="0">
                  <a:pos x="0" y="1081"/>
                </a:cxn>
                <a:cxn ang="0">
                  <a:pos x="0" y="0"/>
                </a:cxn>
                <a:cxn ang="0">
                  <a:pos x="40" y="4"/>
                </a:cxn>
                <a:cxn ang="0">
                  <a:pos x="70" y="5"/>
                </a:cxn>
                <a:cxn ang="0">
                  <a:pos x="98" y="4"/>
                </a:cxn>
                <a:cxn ang="0">
                  <a:pos x="140" y="0"/>
                </a:cxn>
                <a:cxn ang="0">
                  <a:pos x="140" y="489"/>
                </a:cxn>
                <a:cxn ang="0">
                  <a:pos x="144" y="491"/>
                </a:cxn>
                <a:cxn ang="0">
                  <a:pos x="147" y="492"/>
                </a:cxn>
                <a:cxn ang="0">
                  <a:pos x="154" y="491"/>
                </a:cxn>
                <a:cxn ang="0">
                  <a:pos x="161" y="489"/>
                </a:cxn>
                <a:cxn ang="0">
                  <a:pos x="170" y="485"/>
                </a:cxn>
                <a:cxn ang="0">
                  <a:pos x="179" y="480"/>
                </a:cxn>
                <a:cxn ang="0">
                  <a:pos x="187" y="473"/>
                </a:cxn>
                <a:cxn ang="0">
                  <a:pos x="194" y="467"/>
                </a:cxn>
                <a:cxn ang="0">
                  <a:pos x="203" y="459"/>
                </a:cxn>
                <a:cxn ang="0">
                  <a:pos x="213" y="451"/>
                </a:cxn>
                <a:cxn ang="0">
                  <a:pos x="224" y="440"/>
                </a:cxn>
                <a:cxn ang="0">
                  <a:pos x="235" y="430"/>
                </a:cxn>
                <a:cxn ang="0">
                  <a:pos x="248" y="417"/>
                </a:cxn>
                <a:cxn ang="0">
                  <a:pos x="263" y="402"/>
                </a:cxn>
                <a:cxn ang="0">
                  <a:pos x="651" y="0"/>
                </a:cxn>
                <a:cxn ang="0">
                  <a:pos x="685" y="4"/>
                </a:cxn>
                <a:cxn ang="0">
                  <a:pos x="714" y="5"/>
                </a:cxn>
                <a:cxn ang="0">
                  <a:pos x="738" y="4"/>
                </a:cxn>
                <a:cxn ang="0">
                  <a:pos x="774" y="0"/>
                </a:cxn>
                <a:cxn ang="0">
                  <a:pos x="417" y="346"/>
                </a:cxn>
                <a:cxn ang="0">
                  <a:pos x="283" y="481"/>
                </a:cxn>
                <a:cxn ang="0">
                  <a:pos x="416" y="632"/>
                </a:cxn>
                <a:cxn ang="0">
                  <a:pos x="569" y="803"/>
                </a:cxn>
                <a:cxn ang="0">
                  <a:pos x="666" y="916"/>
                </a:cxn>
                <a:cxn ang="0">
                  <a:pos x="794" y="1074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3" y="1078"/>
                </a:cxn>
                <a:cxn ang="0">
                  <a:pos x="734" y="1077"/>
                </a:cxn>
                <a:cxn ang="0">
                  <a:pos x="708" y="1076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2" y="1002"/>
                </a:cxn>
                <a:cxn ang="0">
                  <a:pos x="535" y="968"/>
                </a:cxn>
                <a:cxn ang="0">
                  <a:pos x="511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6" y="528"/>
                </a:cxn>
                <a:cxn ang="0">
                  <a:pos x="150" y="527"/>
                </a:cxn>
                <a:cxn ang="0">
                  <a:pos x="144" y="526"/>
                </a:cxn>
                <a:cxn ang="0">
                  <a:pos x="143" y="527"/>
                </a:cxn>
                <a:cxn ang="0">
                  <a:pos x="141" y="527"/>
                </a:cxn>
                <a:cxn ang="0">
                  <a:pos x="141" y="528"/>
                </a:cxn>
                <a:cxn ang="0">
                  <a:pos x="140" y="531"/>
                </a:cxn>
                <a:cxn ang="0">
                  <a:pos x="140" y="1081"/>
                </a:cxn>
                <a:cxn ang="0">
                  <a:pos x="112" y="1078"/>
                </a:cxn>
                <a:cxn ang="0">
                  <a:pos x="100" y="1078"/>
                </a:cxn>
                <a:cxn ang="0">
                  <a:pos x="91" y="1077"/>
                </a:cxn>
                <a:cxn ang="0">
                  <a:pos x="70" y="1076"/>
                </a:cxn>
                <a:cxn ang="0">
                  <a:pos x="38" y="1077"/>
                </a:cxn>
                <a:cxn ang="0">
                  <a:pos x="0" y="1081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/>
              <a:ahLst/>
              <a:cxnLst>
                <a:cxn ang="0">
                  <a:pos x="345" y="78"/>
                </a:cxn>
                <a:cxn ang="0">
                  <a:pos x="384" y="75"/>
                </a:cxn>
                <a:cxn ang="0">
                  <a:pos x="423" y="71"/>
                </a:cxn>
                <a:cxn ang="0">
                  <a:pos x="461" y="63"/>
                </a:cxn>
                <a:cxn ang="0">
                  <a:pos x="497" y="53"/>
                </a:cxn>
                <a:cxn ang="0">
                  <a:pos x="532" y="41"/>
                </a:cxn>
                <a:cxn ang="0">
                  <a:pos x="564" y="26"/>
                </a:cxn>
                <a:cxn ang="0">
                  <a:pos x="597" y="9"/>
                </a:cxn>
                <a:cxn ang="0">
                  <a:pos x="649" y="62"/>
                </a:cxn>
                <a:cxn ang="0">
                  <a:pos x="613" y="84"/>
                </a:cxn>
                <a:cxn ang="0">
                  <a:pos x="576" y="102"/>
                </a:cxn>
                <a:cxn ang="0">
                  <a:pos x="537" y="117"/>
                </a:cxn>
                <a:cxn ang="0">
                  <a:pos x="496" y="129"/>
                </a:cxn>
                <a:cxn ang="0">
                  <a:pos x="453" y="140"/>
                </a:cxn>
                <a:cxn ang="0">
                  <a:pos x="411" y="147"/>
                </a:cxn>
                <a:cxn ang="0">
                  <a:pos x="368" y="153"/>
                </a:cxn>
                <a:cxn ang="0">
                  <a:pos x="325" y="154"/>
                </a:cxn>
                <a:cxn ang="0">
                  <a:pos x="282" y="153"/>
                </a:cxn>
                <a:cxn ang="0">
                  <a:pos x="240" y="148"/>
                </a:cxn>
                <a:cxn ang="0">
                  <a:pos x="199" y="141"/>
                </a:cxn>
                <a:cxn ang="0">
                  <a:pos x="158" y="131"/>
                </a:cxn>
                <a:cxn ang="0">
                  <a:pos x="117" y="119"/>
                </a:cxn>
                <a:cxn ang="0">
                  <a:pos x="77" y="104"/>
                </a:cxn>
                <a:cxn ang="0">
                  <a:pos x="38" y="86"/>
                </a:cxn>
                <a:cxn ang="0">
                  <a:pos x="0" y="65"/>
                </a:cxn>
                <a:cxn ang="0">
                  <a:pos x="56" y="9"/>
                </a:cxn>
                <a:cxn ang="0">
                  <a:pos x="88" y="26"/>
                </a:cxn>
                <a:cxn ang="0">
                  <a:pos x="119" y="41"/>
                </a:cxn>
                <a:cxn ang="0">
                  <a:pos x="154" y="53"/>
                </a:cxn>
                <a:cxn ang="0">
                  <a:pos x="189" y="63"/>
                </a:cxn>
                <a:cxn ang="0">
                  <a:pos x="226" y="71"/>
                </a:cxn>
                <a:cxn ang="0">
                  <a:pos x="265" y="75"/>
                </a:cxn>
                <a:cxn ang="0">
                  <a:pos x="305" y="78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/>
              <a:ahLst/>
              <a:cxnLst>
                <a:cxn ang="0">
                  <a:pos x="941" y="0"/>
                </a:cxn>
                <a:cxn ang="0">
                  <a:pos x="941" y="1080"/>
                </a:cxn>
                <a:cxn ang="0">
                  <a:pos x="922" y="1077"/>
                </a:cxn>
                <a:cxn ang="0">
                  <a:pos x="904" y="1075"/>
                </a:cxn>
                <a:cxn ang="0">
                  <a:pos x="888" y="1075"/>
                </a:cxn>
                <a:cxn ang="0">
                  <a:pos x="873" y="1074"/>
                </a:cxn>
                <a:cxn ang="0">
                  <a:pos x="860" y="1075"/>
                </a:cxn>
                <a:cxn ang="0">
                  <a:pos x="843" y="1075"/>
                </a:cxn>
                <a:cxn ang="0">
                  <a:pos x="824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7" y="218"/>
                </a:cxn>
                <a:cxn ang="0">
                  <a:pos x="549" y="495"/>
                </a:cxn>
                <a:cxn ang="0">
                  <a:pos x="219" y="880"/>
                </a:cxn>
                <a:cxn ang="0">
                  <a:pos x="48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30" y="3"/>
                </a:cxn>
                <a:cxn ang="0">
                  <a:pos x="48" y="3"/>
                </a:cxn>
                <a:cxn ang="0">
                  <a:pos x="70" y="3"/>
                </a:cxn>
                <a:cxn ang="0">
                  <a:pos x="91" y="3"/>
                </a:cxn>
                <a:cxn ang="0">
                  <a:pos x="110" y="3"/>
                </a:cxn>
                <a:cxn ang="0">
                  <a:pos x="126" y="1"/>
                </a:cxn>
                <a:cxn ang="0">
                  <a:pos x="139" y="0"/>
                </a:cxn>
                <a:cxn ang="0">
                  <a:pos x="139" y="824"/>
                </a:cxn>
                <a:cxn ang="0">
                  <a:pos x="155" y="823"/>
                </a:cxn>
                <a:cxn ang="0">
                  <a:pos x="873" y="0"/>
                </a:cxn>
                <a:cxn ang="0">
                  <a:pos x="941" y="0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/>
              <a:ahLst/>
              <a:cxnLst>
                <a:cxn ang="0">
                  <a:pos x="153" y="824"/>
                </a:cxn>
                <a:cxn ang="0">
                  <a:pos x="870" y="0"/>
                </a:cxn>
                <a:cxn ang="0">
                  <a:pos x="939" y="0"/>
                </a:cxn>
                <a:cxn ang="0">
                  <a:pos x="939" y="1080"/>
                </a:cxn>
                <a:cxn ang="0">
                  <a:pos x="920" y="1077"/>
                </a:cxn>
                <a:cxn ang="0">
                  <a:pos x="901" y="1075"/>
                </a:cxn>
                <a:cxn ang="0">
                  <a:pos x="885" y="1075"/>
                </a:cxn>
                <a:cxn ang="0">
                  <a:pos x="870" y="1074"/>
                </a:cxn>
                <a:cxn ang="0">
                  <a:pos x="858" y="1075"/>
                </a:cxn>
                <a:cxn ang="0">
                  <a:pos x="842" y="1075"/>
                </a:cxn>
                <a:cxn ang="0">
                  <a:pos x="823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6" y="218"/>
                </a:cxn>
                <a:cxn ang="0">
                  <a:pos x="128" y="984"/>
                </a:cxn>
                <a:cxn ang="0">
                  <a:pos x="103" y="1011"/>
                </a:cxn>
                <a:cxn ang="0">
                  <a:pos x="82" y="1035"/>
                </a:cxn>
                <a:cxn ang="0">
                  <a:pos x="63" y="1058"/>
                </a:cxn>
                <a:cxn ang="0">
                  <a:pos x="47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0" y="1"/>
                </a:cxn>
                <a:cxn ang="0">
                  <a:pos x="24" y="3"/>
                </a:cxn>
                <a:cxn ang="0">
                  <a:pos x="43" y="3"/>
                </a:cxn>
                <a:cxn ang="0">
                  <a:pos x="67" y="3"/>
                </a:cxn>
                <a:cxn ang="0">
                  <a:pos x="137" y="0"/>
                </a:cxn>
                <a:cxn ang="0">
                  <a:pos x="137" y="824"/>
                </a:cxn>
                <a:cxn ang="0">
                  <a:pos x="153" y="824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/>
              <a:ahLst/>
              <a:cxnLst>
                <a:cxn ang="0">
                  <a:pos x="138" y="530"/>
                </a:cxn>
                <a:cxn ang="0">
                  <a:pos x="138" y="1081"/>
                </a:cxn>
                <a:cxn ang="0">
                  <a:pos x="111" y="1078"/>
                </a:cxn>
                <a:cxn ang="0">
                  <a:pos x="98" y="1077"/>
                </a:cxn>
                <a:cxn ang="0">
                  <a:pos x="91" y="1077"/>
                </a:cxn>
                <a:cxn ang="0">
                  <a:pos x="69" y="1075"/>
                </a:cxn>
                <a:cxn ang="0">
                  <a:pos x="38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40" y="3"/>
                </a:cxn>
                <a:cxn ang="0">
                  <a:pos x="69" y="4"/>
                </a:cxn>
                <a:cxn ang="0">
                  <a:pos x="96" y="3"/>
                </a:cxn>
                <a:cxn ang="0">
                  <a:pos x="138" y="1"/>
                </a:cxn>
                <a:cxn ang="0">
                  <a:pos x="138" y="488"/>
                </a:cxn>
                <a:cxn ang="0">
                  <a:pos x="143" y="490"/>
                </a:cxn>
                <a:cxn ang="0">
                  <a:pos x="146" y="491"/>
                </a:cxn>
                <a:cxn ang="0">
                  <a:pos x="153" y="490"/>
                </a:cxn>
                <a:cxn ang="0">
                  <a:pos x="161" y="488"/>
                </a:cxn>
                <a:cxn ang="0">
                  <a:pos x="169" y="484"/>
                </a:cxn>
                <a:cxn ang="0">
                  <a:pos x="179" y="479"/>
                </a:cxn>
                <a:cxn ang="0">
                  <a:pos x="185" y="473"/>
                </a:cxn>
                <a:cxn ang="0">
                  <a:pos x="193" y="466"/>
                </a:cxn>
                <a:cxn ang="0">
                  <a:pos x="203" y="459"/>
                </a:cxn>
                <a:cxn ang="0">
                  <a:pos x="213" y="450"/>
                </a:cxn>
                <a:cxn ang="0">
                  <a:pos x="223" y="440"/>
                </a:cxn>
                <a:cxn ang="0">
                  <a:pos x="235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0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8" y="3"/>
                </a:cxn>
                <a:cxn ang="0">
                  <a:pos x="774" y="0"/>
                </a:cxn>
                <a:cxn ang="0">
                  <a:pos x="416" y="345"/>
                </a:cxn>
                <a:cxn ang="0">
                  <a:pos x="281" y="480"/>
                </a:cxn>
                <a:cxn ang="0">
                  <a:pos x="415" y="630"/>
                </a:cxn>
                <a:cxn ang="0">
                  <a:pos x="568" y="804"/>
                </a:cxn>
                <a:cxn ang="0">
                  <a:pos x="666" y="915"/>
                </a:cxn>
                <a:cxn ang="0">
                  <a:pos x="792" y="1073"/>
                </a:cxn>
                <a:cxn ang="0">
                  <a:pos x="792" y="1081"/>
                </a:cxn>
                <a:cxn ang="0">
                  <a:pos x="758" y="1078"/>
                </a:cxn>
                <a:cxn ang="0">
                  <a:pos x="747" y="1078"/>
                </a:cxn>
                <a:cxn ang="0">
                  <a:pos x="742" y="1077"/>
                </a:cxn>
                <a:cxn ang="0">
                  <a:pos x="733" y="1077"/>
                </a:cxn>
                <a:cxn ang="0">
                  <a:pos x="706" y="1075"/>
                </a:cxn>
                <a:cxn ang="0">
                  <a:pos x="666" y="1077"/>
                </a:cxn>
                <a:cxn ang="0">
                  <a:pos x="617" y="1081"/>
                </a:cxn>
                <a:cxn ang="0">
                  <a:pos x="589" y="1039"/>
                </a:cxn>
                <a:cxn ang="0">
                  <a:pos x="560" y="1001"/>
                </a:cxn>
                <a:cxn ang="0">
                  <a:pos x="535" y="967"/>
                </a:cxn>
                <a:cxn ang="0">
                  <a:pos x="509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3" y="526"/>
                </a:cxn>
                <a:cxn ang="0">
                  <a:pos x="139" y="528"/>
                </a:cxn>
                <a:cxn ang="0">
                  <a:pos x="139" y="529"/>
                </a:cxn>
                <a:cxn ang="0">
                  <a:pos x="138" y="530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/>
              <a:ahLst/>
              <a:cxnLst>
                <a:cxn ang="0">
                  <a:pos x="15" y="708"/>
                </a:cxn>
                <a:cxn ang="0">
                  <a:pos x="0" y="589"/>
                </a:cxn>
                <a:cxn ang="0">
                  <a:pos x="2" y="494"/>
                </a:cxn>
                <a:cxn ang="0">
                  <a:pos x="14" y="415"/>
                </a:cxn>
                <a:cxn ang="0">
                  <a:pos x="35" y="341"/>
                </a:cxn>
                <a:cxn ang="0">
                  <a:pos x="67" y="273"/>
                </a:cxn>
                <a:cxn ang="0">
                  <a:pos x="108" y="212"/>
                </a:cxn>
                <a:cxn ang="0">
                  <a:pos x="156" y="159"/>
                </a:cxn>
                <a:cxn ang="0">
                  <a:pos x="212" y="113"/>
                </a:cxn>
                <a:cxn ang="0">
                  <a:pos x="275" y="75"/>
                </a:cxn>
                <a:cxn ang="0">
                  <a:pos x="343" y="44"/>
                </a:cxn>
                <a:cxn ang="0">
                  <a:pos x="417" y="21"/>
                </a:cxn>
                <a:cxn ang="0">
                  <a:pos x="493" y="6"/>
                </a:cxn>
                <a:cxn ang="0">
                  <a:pos x="572" y="0"/>
                </a:cxn>
                <a:cxn ang="0">
                  <a:pos x="680" y="4"/>
                </a:cxn>
                <a:cxn ang="0">
                  <a:pos x="796" y="25"/>
                </a:cxn>
                <a:cxn ang="0">
                  <a:pos x="906" y="61"/>
                </a:cxn>
                <a:cxn ang="0">
                  <a:pos x="906" y="159"/>
                </a:cxn>
                <a:cxn ang="0">
                  <a:pos x="865" y="171"/>
                </a:cxn>
                <a:cxn ang="0">
                  <a:pos x="784" y="113"/>
                </a:cxn>
                <a:cxn ang="0">
                  <a:pos x="692" y="75"/>
                </a:cxn>
                <a:cxn ang="0">
                  <a:pos x="623" y="61"/>
                </a:cxn>
                <a:cxn ang="0">
                  <a:pos x="553" y="60"/>
                </a:cxn>
                <a:cxn ang="0">
                  <a:pos x="490" y="69"/>
                </a:cxn>
                <a:cxn ang="0">
                  <a:pos x="430" y="86"/>
                </a:cxn>
                <a:cxn ang="0">
                  <a:pos x="376" y="111"/>
                </a:cxn>
                <a:cxn ang="0">
                  <a:pos x="328" y="144"/>
                </a:cxn>
                <a:cxn ang="0">
                  <a:pos x="285" y="184"/>
                </a:cxn>
                <a:cxn ang="0">
                  <a:pos x="232" y="257"/>
                </a:cxn>
                <a:cxn ang="0">
                  <a:pos x="182" y="372"/>
                </a:cxn>
                <a:cxn ang="0">
                  <a:pos x="157" y="497"/>
                </a:cxn>
                <a:cxn ang="0">
                  <a:pos x="158" y="635"/>
                </a:cxn>
                <a:cxn ang="0">
                  <a:pos x="183" y="765"/>
                </a:cxn>
                <a:cxn ang="0">
                  <a:pos x="236" y="877"/>
                </a:cxn>
                <a:cxn ang="0">
                  <a:pos x="312" y="964"/>
                </a:cxn>
                <a:cxn ang="0">
                  <a:pos x="382" y="1013"/>
                </a:cxn>
                <a:cxn ang="0">
                  <a:pos x="460" y="1045"/>
                </a:cxn>
                <a:cxn ang="0">
                  <a:pos x="576" y="1060"/>
                </a:cxn>
                <a:cxn ang="0">
                  <a:pos x="652" y="1055"/>
                </a:cxn>
                <a:cxn ang="0">
                  <a:pos x="723" y="1037"/>
                </a:cxn>
                <a:cxn ang="0">
                  <a:pos x="837" y="985"/>
                </a:cxn>
                <a:cxn ang="0">
                  <a:pos x="911" y="934"/>
                </a:cxn>
                <a:cxn ang="0">
                  <a:pos x="825" y="1073"/>
                </a:cxn>
                <a:cxn ang="0">
                  <a:pos x="712" y="1107"/>
                </a:cxn>
                <a:cxn ang="0">
                  <a:pos x="586" y="1122"/>
                </a:cxn>
                <a:cxn ang="0">
                  <a:pos x="461" y="1116"/>
                </a:cxn>
                <a:cxn ang="0">
                  <a:pos x="349" y="1092"/>
                </a:cxn>
                <a:cxn ang="0">
                  <a:pos x="249" y="1049"/>
                </a:cxn>
                <a:cxn ang="0">
                  <a:pos x="167" y="988"/>
                </a:cxn>
                <a:cxn ang="0">
                  <a:pos x="99" y="910"/>
                </a:cxn>
                <a:cxn ang="0">
                  <a:pos x="48" y="816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/>
              <a:ahLst/>
              <a:cxnLst>
                <a:cxn ang="0">
                  <a:pos x="280" y="60"/>
                </a:cxn>
                <a:cxn ang="0">
                  <a:pos x="139" y="60"/>
                </a:cxn>
                <a:cxn ang="0">
                  <a:pos x="216" y="525"/>
                </a:cxn>
                <a:cxn ang="0">
                  <a:pos x="246" y="522"/>
                </a:cxn>
                <a:cxn ang="0">
                  <a:pos x="283" y="521"/>
                </a:cxn>
                <a:cxn ang="0">
                  <a:pos x="332" y="516"/>
                </a:cxn>
                <a:cxn ang="0">
                  <a:pos x="382" y="502"/>
                </a:cxn>
                <a:cxn ang="0">
                  <a:pos x="427" y="480"/>
                </a:cxn>
                <a:cxn ang="0">
                  <a:pos x="466" y="452"/>
                </a:cxn>
                <a:cxn ang="0">
                  <a:pos x="497" y="418"/>
                </a:cxn>
                <a:cxn ang="0">
                  <a:pos x="520" y="378"/>
                </a:cxn>
                <a:cxn ang="0">
                  <a:pos x="536" y="333"/>
                </a:cxn>
                <a:cxn ang="0">
                  <a:pos x="543" y="283"/>
                </a:cxn>
                <a:cxn ang="0">
                  <a:pos x="542" y="240"/>
                </a:cxn>
                <a:cxn ang="0">
                  <a:pos x="537" y="203"/>
                </a:cxn>
                <a:cxn ang="0">
                  <a:pos x="525" y="168"/>
                </a:cxn>
                <a:cxn ang="0">
                  <a:pos x="507" y="137"/>
                </a:cxn>
                <a:cxn ang="0">
                  <a:pos x="485" y="110"/>
                </a:cxn>
                <a:cxn ang="0">
                  <a:pos x="457" y="89"/>
                </a:cxn>
                <a:cxn ang="0">
                  <a:pos x="422" y="74"/>
                </a:cxn>
                <a:cxn ang="0">
                  <a:pos x="380" y="65"/>
                </a:cxn>
                <a:cxn ang="0">
                  <a:pos x="351" y="63"/>
                </a:cxn>
                <a:cxn ang="0">
                  <a:pos x="310" y="586"/>
                </a:cxn>
                <a:cxn ang="0">
                  <a:pos x="272" y="588"/>
                </a:cxn>
                <a:cxn ang="0">
                  <a:pos x="240" y="588"/>
                </a:cxn>
                <a:cxn ang="0">
                  <a:pos x="220" y="586"/>
                </a:cxn>
                <a:cxn ang="0">
                  <a:pos x="183" y="584"/>
                </a:cxn>
                <a:cxn ang="0">
                  <a:pos x="111" y="1077"/>
                </a:cxn>
                <a:cxn ang="0">
                  <a:pos x="70" y="1074"/>
                </a:cxn>
                <a:cxn ang="0">
                  <a:pos x="0" y="0"/>
                </a:cxn>
                <a:cxn ang="0">
                  <a:pos x="354" y="1"/>
                </a:cxn>
                <a:cxn ang="0">
                  <a:pos x="447" y="10"/>
                </a:cxn>
                <a:cxn ang="0">
                  <a:pos x="523" y="24"/>
                </a:cxn>
                <a:cxn ang="0">
                  <a:pos x="582" y="47"/>
                </a:cxn>
                <a:cxn ang="0">
                  <a:pos x="627" y="79"/>
                </a:cxn>
                <a:cxn ang="0">
                  <a:pos x="659" y="120"/>
                </a:cxn>
                <a:cxn ang="0">
                  <a:pos x="679" y="172"/>
                </a:cxn>
                <a:cxn ang="0">
                  <a:pos x="688" y="235"/>
                </a:cxn>
                <a:cxn ang="0">
                  <a:pos x="685" y="304"/>
                </a:cxn>
                <a:cxn ang="0">
                  <a:pos x="674" y="364"/>
                </a:cxn>
                <a:cxn ang="0">
                  <a:pos x="652" y="416"/>
                </a:cxn>
                <a:cxn ang="0">
                  <a:pos x="619" y="460"/>
                </a:cxn>
                <a:cxn ang="0">
                  <a:pos x="575" y="497"/>
                </a:cxn>
                <a:cxn ang="0">
                  <a:pos x="521" y="528"/>
                </a:cxn>
                <a:cxn ang="0">
                  <a:pos x="457" y="553"/>
                </a:cxn>
                <a:cxn ang="0">
                  <a:pos x="379" y="574"/>
                </a:cxn>
                <a:cxn ang="0">
                  <a:pos x="334" y="584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/>
              <a:ahLst/>
              <a:cxnLst>
                <a:cxn ang="0">
                  <a:pos x="203" y="51"/>
                </a:cxn>
                <a:cxn ang="0">
                  <a:pos x="228" y="38"/>
                </a:cxn>
                <a:cxn ang="0">
                  <a:pos x="255" y="28"/>
                </a:cxn>
                <a:cxn ang="0">
                  <a:pos x="285" y="18"/>
                </a:cxn>
                <a:cxn ang="0">
                  <a:pos x="318" y="11"/>
                </a:cxn>
                <a:cxn ang="0">
                  <a:pos x="355" y="5"/>
                </a:cxn>
                <a:cxn ang="0">
                  <a:pos x="414" y="1"/>
                </a:cxn>
                <a:cxn ang="0">
                  <a:pos x="791" y="0"/>
                </a:cxn>
                <a:cxn ang="0">
                  <a:pos x="765" y="1077"/>
                </a:cxn>
                <a:cxn ang="0">
                  <a:pos x="746" y="1076"/>
                </a:cxn>
                <a:cxn ang="0">
                  <a:pos x="700" y="1076"/>
                </a:cxn>
                <a:cxn ang="0">
                  <a:pos x="653" y="1080"/>
                </a:cxn>
                <a:cxn ang="0">
                  <a:pos x="592" y="552"/>
                </a:cxn>
                <a:cxn ang="0">
                  <a:pos x="282" y="944"/>
                </a:cxn>
                <a:cxn ang="0">
                  <a:pos x="144" y="1076"/>
                </a:cxn>
                <a:cxn ang="0">
                  <a:pos x="125" y="1076"/>
                </a:cxn>
                <a:cxn ang="0">
                  <a:pos x="92" y="1074"/>
                </a:cxn>
                <a:cxn ang="0">
                  <a:pos x="38" y="1077"/>
                </a:cxn>
                <a:cxn ang="0">
                  <a:pos x="31" y="1040"/>
                </a:cxn>
                <a:cxn ang="0">
                  <a:pos x="431" y="540"/>
                </a:cxn>
                <a:cxn ang="0">
                  <a:pos x="366" y="524"/>
                </a:cxn>
                <a:cxn ang="0">
                  <a:pos x="306" y="502"/>
                </a:cxn>
                <a:cxn ang="0">
                  <a:pos x="251" y="475"/>
                </a:cxn>
                <a:cxn ang="0">
                  <a:pos x="202" y="441"/>
                </a:cxn>
                <a:cxn ang="0">
                  <a:pos x="180" y="420"/>
                </a:cxn>
                <a:cxn ang="0">
                  <a:pos x="160" y="399"/>
                </a:cxn>
                <a:cxn ang="0">
                  <a:pos x="144" y="377"/>
                </a:cxn>
                <a:cxn ang="0">
                  <a:pos x="131" y="352"/>
                </a:cxn>
                <a:cxn ang="0">
                  <a:pos x="121" y="327"/>
                </a:cxn>
                <a:cxn ang="0">
                  <a:pos x="113" y="299"/>
                </a:cxn>
                <a:cxn ang="0">
                  <a:pos x="109" y="270"/>
                </a:cxn>
                <a:cxn ang="0">
                  <a:pos x="107" y="240"/>
                </a:cxn>
                <a:cxn ang="0">
                  <a:pos x="109" y="210"/>
                </a:cxn>
                <a:cxn ang="0">
                  <a:pos x="112" y="183"/>
                </a:cxn>
                <a:cxn ang="0">
                  <a:pos x="119" y="157"/>
                </a:cxn>
                <a:cxn ang="0">
                  <a:pos x="129" y="134"/>
                </a:cxn>
                <a:cxn ang="0">
                  <a:pos x="141" y="113"/>
                </a:cxn>
                <a:cxn ang="0">
                  <a:pos x="156" y="92"/>
                </a:cxn>
                <a:cxn ang="0">
                  <a:pos x="172" y="74"/>
                </a:cxn>
                <a:cxn ang="0">
                  <a:pos x="192" y="58"/>
                </a:cxn>
                <a:cxn ang="0">
                  <a:pos x="653" y="57"/>
                </a:cxn>
                <a:cxn ang="0">
                  <a:pos x="519" y="54"/>
                </a:cxn>
                <a:cxn ang="0">
                  <a:pos x="458" y="56"/>
                </a:cxn>
                <a:cxn ang="0">
                  <a:pos x="421" y="60"/>
                </a:cxn>
                <a:cxn ang="0">
                  <a:pos x="381" y="69"/>
                </a:cxn>
                <a:cxn ang="0">
                  <a:pos x="346" y="83"/>
                </a:cxn>
                <a:cxn ang="0">
                  <a:pos x="315" y="101"/>
                </a:cxn>
                <a:cxn ang="0">
                  <a:pos x="291" y="123"/>
                </a:cxn>
                <a:cxn ang="0">
                  <a:pos x="272" y="150"/>
                </a:cxn>
                <a:cxn ang="0">
                  <a:pos x="258" y="182"/>
                </a:cxn>
                <a:cxn ang="0">
                  <a:pos x="251" y="218"/>
                </a:cxn>
                <a:cxn ang="0">
                  <a:pos x="248" y="258"/>
                </a:cxn>
                <a:cxn ang="0">
                  <a:pos x="251" y="300"/>
                </a:cxn>
                <a:cxn ang="0">
                  <a:pos x="261" y="339"/>
                </a:cxn>
                <a:cxn ang="0">
                  <a:pos x="279" y="374"/>
                </a:cxn>
                <a:cxn ang="0">
                  <a:pos x="304" y="404"/>
                </a:cxn>
                <a:cxn ang="0">
                  <a:pos x="333" y="432"/>
                </a:cxn>
                <a:cxn ang="0">
                  <a:pos x="367" y="454"/>
                </a:cxn>
                <a:cxn ang="0">
                  <a:pos x="407" y="471"/>
                </a:cxn>
                <a:cxn ang="0">
                  <a:pos x="450" y="484"/>
                </a:cxn>
                <a:cxn ang="0">
                  <a:pos x="507" y="492"/>
                </a:cxn>
                <a:cxn ang="0">
                  <a:pos x="579" y="494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/>
              <a:ahLst/>
              <a:cxnLst>
                <a:cxn ang="0">
                  <a:pos x="820" y="1081"/>
                </a:cxn>
                <a:cxn ang="0">
                  <a:pos x="725" y="1108"/>
                </a:cxn>
                <a:cxn ang="0">
                  <a:pos x="623" y="1121"/>
                </a:cxn>
                <a:cxn ang="0">
                  <a:pos x="488" y="1116"/>
                </a:cxn>
                <a:cxn ang="0">
                  <a:pos x="345" y="1082"/>
                </a:cxn>
                <a:cxn ang="0">
                  <a:pos x="222" y="1020"/>
                </a:cxn>
                <a:cxn ang="0">
                  <a:pos x="124" y="931"/>
                </a:cxn>
                <a:cxn ang="0">
                  <a:pos x="53" y="816"/>
                </a:cxn>
                <a:cxn ang="0">
                  <a:pos x="12" y="683"/>
                </a:cxn>
                <a:cxn ang="0">
                  <a:pos x="1" y="532"/>
                </a:cxn>
                <a:cxn ang="0">
                  <a:pos x="26" y="386"/>
                </a:cxn>
                <a:cxn ang="0">
                  <a:pos x="83" y="258"/>
                </a:cxn>
                <a:cxn ang="0">
                  <a:pos x="171" y="151"/>
                </a:cxn>
                <a:cxn ang="0">
                  <a:pos x="279" y="74"/>
                </a:cxn>
                <a:cxn ang="0">
                  <a:pos x="408" y="22"/>
                </a:cxn>
                <a:cxn ang="0">
                  <a:pos x="554" y="1"/>
                </a:cxn>
                <a:cxn ang="0">
                  <a:pos x="696" y="8"/>
                </a:cxn>
                <a:cxn ang="0">
                  <a:pos x="832" y="41"/>
                </a:cxn>
                <a:cxn ang="0">
                  <a:pos x="955" y="99"/>
                </a:cxn>
                <a:cxn ang="0">
                  <a:pos x="1056" y="185"/>
                </a:cxn>
                <a:cxn ang="0">
                  <a:pos x="1132" y="300"/>
                </a:cxn>
                <a:cxn ang="0">
                  <a:pos x="1175" y="441"/>
                </a:cxn>
                <a:cxn ang="0">
                  <a:pos x="1180" y="581"/>
                </a:cxn>
                <a:cxn ang="0">
                  <a:pos x="1167" y="682"/>
                </a:cxn>
                <a:cxn ang="0">
                  <a:pos x="1138" y="774"/>
                </a:cxn>
                <a:cxn ang="0">
                  <a:pos x="1096" y="859"/>
                </a:cxn>
                <a:cxn ang="0">
                  <a:pos x="1039" y="935"/>
                </a:cxn>
                <a:cxn ang="0">
                  <a:pos x="972" y="997"/>
                </a:cxn>
                <a:cxn ang="0">
                  <a:pos x="891" y="1048"/>
                </a:cxn>
                <a:cxn ang="0">
                  <a:pos x="631" y="53"/>
                </a:cxn>
                <a:cxn ang="0">
                  <a:pos x="526" y="57"/>
                </a:cxn>
                <a:cxn ang="0">
                  <a:pos x="414" y="90"/>
                </a:cxn>
                <a:cxn ang="0">
                  <a:pos x="320" y="149"/>
                </a:cxn>
                <a:cxn ang="0">
                  <a:pos x="246" y="233"/>
                </a:cxn>
                <a:cxn ang="0">
                  <a:pos x="193" y="341"/>
                </a:cxn>
                <a:cxn ang="0">
                  <a:pos x="163" y="469"/>
                </a:cxn>
                <a:cxn ang="0">
                  <a:pos x="157" y="610"/>
                </a:cxn>
                <a:cxn ang="0">
                  <a:pos x="173" y="741"/>
                </a:cxn>
                <a:cxn ang="0">
                  <a:pos x="215" y="852"/>
                </a:cxn>
                <a:cxn ang="0">
                  <a:pos x="280" y="942"/>
                </a:cxn>
                <a:cxn ang="0">
                  <a:pos x="363" y="1009"/>
                </a:cxn>
                <a:cxn ang="0">
                  <a:pos x="459" y="1052"/>
                </a:cxn>
                <a:cxn ang="0">
                  <a:pos x="564" y="1069"/>
                </a:cxn>
                <a:cxn ang="0">
                  <a:pos x="691" y="1058"/>
                </a:cxn>
                <a:cxn ang="0">
                  <a:pos x="803" y="1008"/>
                </a:cxn>
                <a:cxn ang="0">
                  <a:pos x="891" y="932"/>
                </a:cxn>
                <a:cxn ang="0">
                  <a:pos x="956" y="834"/>
                </a:cxn>
                <a:cxn ang="0">
                  <a:pos x="999" y="724"/>
                </a:cxn>
                <a:cxn ang="0">
                  <a:pos x="1023" y="612"/>
                </a:cxn>
                <a:cxn ang="0">
                  <a:pos x="1025" y="480"/>
                </a:cxn>
                <a:cxn ang="0">
                  <a:pos x="999" y="338"/>
                </a:cxn>
                <a:cxn ang="0">
                  <a:pos x="962" y="254"/>
                </a:cxn>
                <a:cxn ang="0">
                  <a:pos x="898" y="169"/>
                </a:cxn>
                <a:cxn ang="0">
                  <a:pos x="838" y="123"/>
                </a:cxn>
                <a:cxn ang="0">
                  <a:pos x="769" y="86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/>
              <a:ahLst/>
              <a:cxnLst>
                <a:cxn ang="0">
                  <a:pos x="138" y="536"/>
                </a:cxn>
                <a:cxn ang="0">
                  <a:pos x="138" y="1080"/>
                </a:cxn>
                <a:cxn ang="0">
                  <a:pos x="110" y="1077"/>
                </a:cxn>
                <a:cxn ang="0">
                  <a:pos x="98" y="1076"/>
                </a:cxn>
                <a:cxn ang="0">
                  <a:pos x="91" y="1076"/>
                </a:cxn>
                <a:cxn ang="0">
                  <a:pos x="69" y="1074"/>
                </a:cxn>
                <a:cxn ang="0">
                  <a:pos x="37" y="1076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40" y="2"/>
                </a:cxn>
                <a:cxn ang="0">
                  <a:pos x="69" y="3"/>
                </a:cxn>
                <a:cxn ang="0">
                  <a:pos x="95" y="2"/>
                </a:cxn>
                <a:cxn ang="0">
                  <a:pos x="138" y="0"/>
                </a:cxn>
                <a:cxn ang="0">
                  <a:pos x="138" y="452"/>
                </a:cxn>
                <a:cxn ang="0">
                  <a:pos x="470" y="461"/>
                </a:cxn>
                <a:cxn ang="0">
                  <a:pos x="488" y="460"/>
                </a:cxn>
                <a:cxn ang="0">
                  <a:pos x="507" y="459"/>
                </a:cxn>
                <a:cxn ang="0">
                  <a:pos x="527" y="458"/>
                </a:cxn>
                <a:cxn ang="0">
                  <a:pos x="548" y="458"/>
                </a:cxn>
                <a:cxn ang="0">
                  <a:pos x="569" y="456"/>
                </a:cxn>
                <a:cxn ang="0">
                  <a:pos x="591" y="455"/>
                </a:cxn>
                <a:cxn ang="0">
                  <a:pos x="614" y="455"/>
                </a:cxn>
                <a:cxn ang="0">
                  <a:pos x="638" y="454"/>
                </a:cxn>
                <a:cxn ang="0">
                  <a:pos x="661" y="454"/>
                </a:cxn>
                <a:cxn ang="0">
                  <a:pos x="684" y="453"/>
                </a:cxn>
                <a:cxn ang="0">
                  <a:pos x="706" y="453"/>
                </a:cxn>
                <a:cxn ang="0">
                  <a:pos x="728" y="453"/>
                </a:cxn>
                <a:cxn ang="0">
                  <a:pos x="748" y="452"/>
                </a:cxn>
                <a:cxn ang="0">
                  <a:pos x="767" y="452"/>
                </a:cxn>
                <a:cxn ang="0">
                  <a:pos x="785" y="452"/>
                </a:cxn>
                <a:cxn ang="0">
                  <a:pos x="803" y="452"/>
                </a:cxn>
                <a:cxn ang="0">
                  <a:pos x="803" y="0"/>
                </a:cxn>
                <a:cxn ang="0">
                  <a:pos x="843" y="2"/>
                </a:cxn>
                <a:cxn ang="0">
                  <a:pos x="872" y="3"/>
                </a:cxn>
                <a:cxn ang="0">
                  <a:pos x="898" y="2"/>
                </a:cxn>
                <a:cxn ang="0">
                  <a:pos x="941" y="0"/>
                </a:cxn>
                <a:cxn ang="0">
                  <a:pos x="941" y="1080"/>
                </a:cxn>
                <a:cxn ang="0">
                  <a:pos x="912" y="1077"/>
                </a:cxn>
                <a:cxn ang="0">
                  <a:pos x="901" y="1076"/>
                </a:cxn>
                <a:cxn ang="0">
                  <a:pos x="894" y="1076"/>
                </a:cxn>
                <a:cxn ang="0">
                  <a:pos x="872" y="1074"/>
                </a:cxn>
                <a:cxn ang="0">
                  <a:pos x="847" y="1076"/>
                </a:cxn>
                <a:cxn ang="0">
                  <a:pos x="828" y="1077"/>
                </a:cxn>
                <a:cxn ang="0">
                  <a:pos x="803" y="1080"/>
                </a:cxn>
                <a:cxn ang="0">
                  <a:pos x="803" y="536"/>
                </a:cxn>
                <a:cxn ang="0">
                  <a:pos x="692" y="534"/>
                </a:cxn>
                <a:cxn ang="0">
                  <a:pos x="562" y="529"/>
                </a:cxn>
                <a:cxn ang="0">
                  <a:pos x="378" y="529"/>
                </a:cxn>
                <a:cxn ang="0">
                  <a:pos x="365" y="529"/>
                </a:cxn>
                <a:cxn ang="0">
                  <a:pos x="349" y="529"/>
                </a:cxn>
                <a:cxn ang="0">
                  <a:pos x="330" y="530"/>
                </a:cxn>
                <a:cxn ang="0">
                  <a:pos x="309" y="530"/>
                </a:cxn>
                <a:cxn ang="0">
                  <a:pos x="288" y="532"/>
                </a:cxn>
                <a:cxn ang="0">
                  <a:pos x="271" y="533"/>
                </a:cxn>
                <a:cxn ang="0">
                  <a:pos x="257" y="533"/>
                </a:cxn>
                <a:cxn ang="0">
                  <a:pos x="249" y="534"/>
                </a:cxn>
                <a:cxn ang="0">
                  <a:pos x="138" y="536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/>
              <a:ahLst/>
              <a:cxnLst>
                <a:cxn ang="0">
                  <a:pos x="250" y="1049"/>
                </a:cxn>
                <a:cxn ang="0">
                  <a:pos x="168" y="988"/>
                </a:cxn>
                <a:cxn ang="0">
                  <a:pos x="100" y="910"/>
                </a:cxn>
                <a:cxn ang="0">
                  <a:pos x="49" y="816"/>
                </a:cxn>
                <a:cxn ang="0">
                  <a:pos x="15" y="708"/>
                </a:cxn>
                <a:cxn ang="0">
                  <a:pos x="1" y="589"/>
                </a:cxn>
                <a:cxn ang="0">
                  <a:pos x="4" y="494"/>
                </a:cxn>
                <a:cxn ang="0">
                  <a:pos x="15" y="415"/>
                </a:cxn>
                <a:cxn ang="0">
                  <a:pos x="37" y="341"/>
                </a:cxn>
                <a:cxn ang="0">
                  <a:pos x="69" y="273"/>
                </a:cxn>
                <a:cxn ang="0">
                  <a:pos x="109" y="212"/>
                </a:cxn>
                <a:cxn ang="0">
                  <a:pos x="157" y="159"/>
                </a:cxn>
                <a:cxn ang="0">
                  <a:pos x="213" y="113"/>
                </a:cxn>
                <a:cxn ang="0">
                  <a:pos x="276" y="75"/>
                </a:cxn>
                <a:cxn ang="0">
                  <a:pos x="345" y="44"/>
                </a:cxn>
                <a:cxn ang="0">
                  <a:pos x="417" y="21"/>
                </a:cxn>
                <a:cxn ang="0">
                  <a:pos x="494" y="6"/>
                </a:cxn>
                <a:cxn ang="0">
                  <a:pos x="575" y="0"/>
                </a:cxn>
                <a:cxn ang="0">
                  <a:pos x="682" y="4"/>
                </a:cxn>
                <a:cxn ang="0">
                  <a:pos x="798" y="25"/>
                </a:cxn>
                <a:cxn ang="0">
                  <a:pos x="907" y="61"/>
                </a:cxn>
                <a:cxn ang="0">
                  <a:pos x="907" y="159"/>
                </a:cxn>
                <a:cxn ang="0">
                  <a:pos x="866" y="171"/>
                </a:cxn>
                <a:cxn ang="0">
                  <a:pos x="785" y="113"/>
                </a:cxn>
                <a:cxn ang="0">
                  <a:pos x="694" y="75"/>
                </a:cxn>
                <a:cxn ang="0">
                  <a:pos x="624" y="61"/>
                </a:cxn>
                <a:cxn ang="0">
                  <a:pos x="554" y="60"/>
                </a:cxn>
                <a:cxn ang="0">
                  <a:pos x="491" y="69"/>
                </a:cxn>
                <a:cxn ang="0">
                  <a:pos x="432" y="86"/>
                </a:cxn>
                <a:cxn ang="0">
                  <a:pos x="379" y="111"/>
                </a:cxn>
                <a:cxn ang="0">
                  <a:pos x="330" y="144"/>
                </a:cxn>
                <a:cxn ang="0">
                  <a:pos x="286" y="184"/>
                </a:cxn>
                <a:cxn ang="0">
                  <a:pos x="249" y="231"/>
                </a:cxn>
                <a:cxn ang="0">
                  <a:pos x="206" y="313"/>
                </a:cxn>
                <a:cxn ang="0">
                  <a:pos x="168" y="434"/>
                </a:cxn>
                <a:cxn ang="0">
                  <a:pos x="156" y="564"/>
                </a:cxn>
                <a:cxn ang="0">
                  <a:pos x="169" y="702"/>
                </a:cxn>
                <a:cxn ang="0">
                  <a:pos x="208" y="824"/>
                </a:cxn>
                <a:cxn ang="0">
                  <a:pos x="273" y="924"/>
                </a:cxn>
                <a:cxn ang="0">
                  <a:pos x="358" y="998"/>
                </a:cxn>
                <a:cxn ang="0">
                  <a:pos x="461" y="1045"/>
                </a:cxn>
                <a:cxn ang="0">
                  <a:pos x="577" y="1060"/>
                </a:cxn>
                <a:cxn ang="0">
                  <a:pos x="653" y="1055"/>
                </a:cxn>
                <a:cxn ang="0">
                  <a:pos x="725" y="1037"/>
                </a:cxn>
                <a:cxn ang="0">
                  <a:pos x="839" y="985"/>
                </a:cxn>
                <a:cxn ang="0">
                  <a:pos x="911" y="934"/>
                </a:cxn>
                <a:cxn ang="0">
                  <a:pos x="827" y="1073"/>
                </a:cxn>
                <a:cxn ang="0">
                  <a:pos x="713" y="1107"/>
                </a:cxn>
                <a:cxn ang="0">
                  <a:pos x="587" y="1122"/>
                </a:cxn>
                <a:cxn ang="0">
                  <a:pos x="462" y="1116"/>
                </a:cxn>
                <a:cxn ang="0">
                  <a:pos x="349" y="1092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/>
              <a:ahLst/>
              <a:cxnLst>
                <a:cxn ang="0">
                  <a:pos x="229" y="777"/>
                </a:cxn>
                <a:cxn ang="0">
                  <a:pos x="184" y="901"/>
                </a:cxn>
                <a:cxn ang="0">
                  <a:pos x="147" y="998"/>
                </a:cxn>
                <a:cxn ang="0">
                  <a:pos x="114" y="1104"/>
                </a:cxn>
                <a:cxn ang="0">
                  <a:pos x="88" y="1101"/>
                </a:cxn>
                <a:cxn ang="0">
                  <a:pos x="80" y="1100"/>
                </a:cxn>
                <a:cxn ang="0">
                  <a:pos x="72" y="1100"/>
                </a:cxn>
                <a:cxn ang="0">
                  <a:pos x="54" y="1098"/>
                </a:cxn>
                <a:cxn ang="0">
                  <a:pos x="36" y="1098"/>
                </a:cxn>
                <a:cxn ang="0">
                  <a:pos x="23" y="1100"/>
                </a:cxn>
                <a:cxn ang="0">
                  <a:pos x="0" y="1104"/>
                </a:cxn>
                <a:cxn ang="0">
                  <a:pos x="491" y="0"/>
                </a:cxn>
                <a:cxn ang="0">
                  <a:pos x="528" y="0"/>
                </a:cxn>
                <a:cxn ang="0">
                  <a:pos x="1001" y="1104"/>
                </a:cxn>
                <a:cxn ang="0">
                  <a:pos x="968" y="1101"/>
                </a:cxn>
                <a:cxn ang="0">
                  <a:pos x="957" y="1101"/>
                </a:cxn>
                <a:cxn ang="0">
                  <a:pos x="953" y="1100"/>
                </a:cxn>
                <a:cxn ang="0">
                  <a:pos x="944" y="1100"/>
                </a:cxn>
                <a:cxn ang="0">
                  <a:pos x="919" y="1098"/>
                </a:cxn>
                <a:cxn ang="0">
                  <a:pos x="893" y="1098"/>
                </a:cxn>
                <a:cxn ang="0">
                  <a:pos x="871" y="1100"/>
                </a:cxn>
                <a:cxn ang="0">
                  <a:pos x="836" y="1104"/>
                </a:cxn>
                <a:cxn ang="0">
                  <a:pos x="819" y="1057"/>
                </a:cxn>
                <a:cxn ang="0">
                  <a:pos x="804" y="1018"/>
                </a:cxn>
                <a:cxn ang="0">
                  <a:pos x="793" y="985"/>
                </a:cxn>
                <a:cxn ang="0">
                  <a:pos x="782" y="958"/>
                </a:cxn>
                <a:cxn ang="0">
                  <a:pos x="777" y="941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3" y="854"/>
                </a:cxn>
                <a:cxn ang="0">
                  <a:pos x="733" y="830"/>
                </a:cxn>
                <a:cxn ang="0">
                  <a:pos x="724" y="805"/>
                </a:cxn>
                <a:cxn ang="0">
                  <a:pos x="713" y="780"/>
                </a:cxn>
                <a:cxn ang="0">
                  <a:pos x="703" y="754"/>
                </a:cxn>
                <a:cxn ang="0">
                  <a:pos x="692" y="729"/>
                </a:cxn>
                <a:cxn ang="0">
                  <a:pos x="682" y="703"/>
                </a:cxn>
                <a:cxn ang="0">
                  <a:pos x="670" y="677"/>
                </a:cxn>
                <a:cxn ang="0">
                  <a:pos x="269" y="677"/>
                </a:cxn>
                <a:cxn ang="0">
                  <a:pos x="229" y="777"/>
                </a:cxn>
                <a:cxn ang="0">
                  <a:pos x="646" y="610"/>
                </a:cxn>
                <a:cxn ang="0">
                  <a:pos x="472" y="208"/>
                </a:cxn>
                <a:cxn ang="0">
                  <a:pos x="299" y="610"/>
                </a:cxn>
                <a:cxn ang="0">
                  <a:pos x="646" y="610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/>
              <a:ahLst/>
              <a:cxnLst>
                <a:cxn ang="0">
                  <a:pos x="233" y="587"/>
                </a:cxn>
                <a:cxn ang="0">
                  <a:pos x="194" y="586"/>
                </a:cxn>
                <a:cxn ang="0">
                  <a:pos x="139" y="584"/>
                </a:cxn>
                <a:cxn ang="0">
                  <a:pos x="99" y="1076"/>
                </a:cxn>
                <a:cxn ang="0">
                  <a:pos x="37" y="1076"/>
                </a:cxn>
                <a:cxn ang="0">
                  <a:pos x="283" y="0"/>
                </a:cxn>
                <a:cxn ang="0">
                  <a:pos x="388" y="3"/>
                </a:cxn>
                <a:cxn ang="0">
                  <a:pos x="475" y="13"/>
                </a:cxn>
                <a:cxn ang="0">
                  <a:pos x="544" y="31"/>
                </a:cxn>
                <a:cxn ang="0">
                  <a:pos x="599" y="56"/>
                </a:cxn>
                <a:cxn ang="0">
                  <a:pos x="640" y="91"/>
                </a:cxn>
                <a:cxn ang="0">
                  <a:pos x="667" y="136"/>
                </a:cxn>
                <a:cxn ang="0">
                  <a:pos x="683" y="192"/>
                </a:cxn>
                <a:cxn ang="0">
                  <a:pos x="689" y="258"/>
                </a:cxn>
                <a:cxn ang="0">
                  <a:pos x="683" y="325"/>
                </a:cxn>
                <a:cxn ang="0">
                  <a:pos x="667" y="382"/>
                </a:cxn>
                <a:cxn ang="0">
                  <a:pos x="642" y="431"/>
                </a:cxn>
                <a:cxn ang="0">
                  <a:pos x="605" y="473"/>
                </a:cxn>
                <a:cxn ang="0">
                  <a:pos x="559" y="507"/>
                </a:cxn>
                <a:cxn ang="0">
                  <a:pos x="501" y="537"/>
                </a:cxn>
                <a:cxn ang="0">
                  <a:pos x="432" y="560"/>
                </a:cxn>
                <a:cxn ang="0">
                  <a:pos x="351" y="580"/>
                </a:cxn>
                <a:cxn ang="0">
                  <a:pos x="323" y="585"/>
                </a:cxn>
                <a:cxn ang="0">
                  <a:pos x="286" y="588"/>
                </a:cxn>
                <a:cxn ang="0">
                  <a:pos x="246" y="588"/>
                </a:cxn>
                <a:cxn ang="0">
                  <a:pos x="224" y="524"/>
                </a:cxn>
                <a:cxn ang="0">
                  <a:pos x="260" y="522"/>
                </a:cxn>
                <a:cxn ang="0">
                  <a:pos x="293" y="521"/>
                </a:cxn>
                <a:cxn ang="0">
                  <a:pos x="350" y="513"/>
                </a:cxn>
                <a:cxn ang="0">
                  <a:pos x="399" y="496"/>
                </a:cxn>
                <a:cxn ang="0">
                  <a:pos x="442" y="471"/>
                </a:cxn>
                <a:cxn ang="0">
                  <a:pos x="478" y="442"/>
                </a:cxn>
                <a:cxn ang="0">
                  <a:pos x="506" y="406"/>
                </a:cxn>
                <a:cxn ang="0">
                  <a:pos x="528" y="363"/>
                </a:cxn>
                <a:cxn ang="0">
                  <a:pos x="539" y="317"/>
                </a:cxn>
                <a:cxn ang="0">
                  <a:pos x="544" y="266"/>
                </a:cxn>
                <a:cxn ang="0">
                  <a:pos x="541" y="227"/>
                </a:cxn>
                <a:cxn ang="0">
                  <a:pos x="534" y="191"/>
                </a:cxn>
                <a:cxn ang="0">
                  <a:pos x="520" y="157"/>
                </a:cxn>
                <a:cxn ang="0">
                  <a:pos x="501" y="127"/>
                </a:cxn>
                <a:cxn ang="0">
                  <a:pos x="476" y="103"/>
                </a:cxn>
                <a:cxn ang="0">
                  <a:pos x="445" y="84"/>
                </a:cxn>
                <a:cxn ang="0">
                  <a:pos x="409" y="70"/>
                </a:cxn>
                <a:cxn ang="0">
                  <a:pos x="366" y="64"/>
                </a:cxn>
                <a:cxn ang="0">
                  <a:pos x="337" y="62"/>
                </a:cxn>
                <a:cxn ang="0">
                  <a:pos x="281" y="60"/>
                </a:cxn>
                <a:cxn ang="0">
                  <a:pos x="139" y="60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/>
              <a:ahLst/>
              <a:cxnLst>
                <a:cxn ang="0">
                  <a:pos x="139" y="530"/>
                </a:cxn>
                <a:cxn ang="0">
                  <a:pos x="139" y="1081"/>
                </a:cxn>
                <a:cxn ang="0">
                  <a:pos x="111" y="1078"/>
                </a:cxn>
                <a:cxn ang="0">
                  <a:pos x="99" y="1077"/>
                </a:cxn>
                <a:cxn ang="0">
                  <a:pos x="92" y="1077"/>
                </a:cxn>
                <a:cxn ang="0">
                  <a:pos x="69" y="1075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39" y="3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39" y="1"/>
                </a:cxn>
                <a:cxn ang="0">
                  <a:pos x="139" y="488"/>
                </a:cxn>
                <a:cxn ang="0">
                  <a:pos x="143" y="490"/>
                </a:cxn>
                <a:cxn ang="0">
                  <a:pos x="147" y="491"/>
                </a:cxn>
                <a:cxn ang="0">
                  <a:pos x="154" y="490"/>
                </a:cxn>
                <a:cxn ang="0">
                  <a:pos x="161" y="488"/>
                </a:cxn>
                <a:cxn ang="0">
                  <a:pos x="170" y="484"/>
                </a:cxn>
                <a:cxn ang="0">
                  <a:pos x="178" y="479"/>
                </a:cxn>
                <a:cxn ang="0">
                  <a:pos x="185" y="473"/>
                </a:cxn>
                <a:cxn ang="0">
                  <a:pos x="194" y="466"/>
                </a:cxn>
                <a:cxn ang="0">
                  <a:pos x="202" y="459"/>
                </a:cxn>
                <a:cxn ang="0">
                  <a:pos x="212" y="450"/>
                </a:cxn>
                <a:cxn ang="0">
                  <a:pos x="223" y="440"/>
                </a:cxn>
                <a:cxn ang="0">
                  <a:pos x="234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1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7" y="3"/>
                </a:cxn>
                <a:cxn ang="0">
                  <a:pos x="773" y="0"/>
                </a:cxn>
                <a:cxn ang="0">
                  <a:pos x="416" y="345"/>
                </a:cxn>
                <a:cxn ang="0">
                  <a:pos x="283" y="480"/>
                </a:cxn>
                <a:cxn ang="0">
                  <a:pos x="416" y="630"/>
                </a:cxn>
                <a:cxn ang="0">
                  <a:pos x="569" y="804"/>
                </a:cxn>
                <a:cxn ang="0">
                  <a:pos x="666" y="915"/>
                </a:cxn>
                <a:cxn ang="0">
                  <a:pos x="794" y="1073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2" y="1077"/>
                </a:cxn>
                <a:cxn ang="0">
                  <a:pos x="734" y="1077"/>
                </a:cxn>
                <a:cxn ang="0">
                  <a:pos x="707" y="1075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1" y="1001"/>
                </a:cxn>
                <a:cxn ang="0">
                  <a:pos x="535" y="967"/>
                </a:cxn>
                <a:cxn ang="0">
                  <a:pos x="511" y="937"/>
                </a:cxn>
                <a:cxn ang="0">
                  <a:pos x="165" y="535"/>
                </a:cxn>
                <a:cxn ang="0">
                  <a:pos x="160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2" y="526"/>
                </a:cxn>
                <a:cxn ang="0">
                  <a:pos x="141" y="528"/>
                </a:cxn>
                <a:cxn ang="0">
                  <a:pos x="140" y="529"/>
                </a:cxn>
                <a:cxn ang="0">
                  <a:pos x="139" y="530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/>
              <a:ahLst/>
              <a:cxnLst>
                <a:cxn ang="0">
                  <a:pos x="396" y="534"/>
                </a:cxn>
                <a:cxn ang="0">
                  <a:pos x="334" y="515"/>
                </a:cxn>
                <a:cxn ang="0">
                  <a:pos x="277" y="489"/>
                </a:cxn>
                <a:cxn ang="0">
                  <a:pos x="224" y="459"/>
                </a:cxn>
                <a:cxn ang="0">
                  <a:pos x="189" y="432"/>
                </a:cxn>
                <a:cxn ang="0">
                  <a:pos x="169" y="411"/>
                </a:cxn>
                <a:cxn ang="0">
                  <a:pos x="151" y="390"/>
                </a:cxn>
                <a:cxn ang="0">
                  <a:pos x="136" y="366"/>
                </a:cxn>
                <a:cxn ang="0">
                  <a:pos x="124" y="341"/>
                </a:cxn>
                <a:cxn ang="0">
                  <a:pos x="116" y="314"/>
                </a:cxn>
                <a:cxn ang="0">
                  <a:pos x="109" y="286"/>
                </a:cxn>
                <a:cxn ang="0">
                  <a:pos x="107" y="256"/>
                </a:cxn>
                <a:cxn ang="0">
                  <a:pos x="106" y="226"/>
                </a:cxn>
                <a:cxn ang="0">
                  <a:pos x="109" y="198"/>
                </a:cxn>
                <a:cxn ang="0">
                  <a:pos x="115" y="171"/>
                </a:cxn>
                <a:cxn ang="0">
                  <a:pos x="122" y="147"/>
                </a:cxn>
                <a:cxn ang="0">
                  <a:pos x="133" y="124"/>
                </a:cxn>
                <a:cxn ang="0">
                  <a:pos x="145" y="103"/>
                </a:cxn>
                <a:cxn ang="0">
                  <a:pos x="161" y="85"/>
                </a:cxn>
                <a:cxn ang="0">
                  <a:pos x="180" y="68"/>
                </a:cxn>
                <a:cxn ang="0">
                  <a:pos x="201" y="53"/>
                </a:cxn>
                <a:cxn ang="0">
                  <a:pos x="226" y="40"/>
                </a:cxn>
                <a:cxn ang="0">
                  <a:pos x="252" y="29"/>
                </a:cxn>
                <a:cxn ang="0">
                  <a:pos x="283" y="19"/>
                </a:cxn>
                <a:cxn ang="0">
                  <a:pos x="317" y="12"/>
                </a:cxn>
                <a:cxn ang="0">
                  <a:pos x="353" y="5"/>
                </a:cxn>
                <a:cxn ang="0">
                  <a:pos x="413" y="1"/>
                </a:cxn>
                <a:cxn ang="0">
                  <a:pos x="790" y="0"/>
                </a:cxn>
                <a:cxn ang="0">
                  <a:pos x="764" y="1079"/>
                </a:cxn>
                <a:cxn ang="0">
                  <a:pos x="745" y="1078"/>
                </a:cxn>
                <a:cxn ang="0">
                  <a:pos x="698" y="1078"/>
                </a:cxn>
                <a:cxn ang="0">
                  <a:pos x="653" y="1081"/>
                </a:cxn>
                <a:cxn ang="0">
                  <a:pos x="591" y="553"/>
                </a:cxn>
                <a:cxn ang="0">
                  <a:pos x="280" y="945"/>
                </a:cxn>
                <a:cxn ang="0">
                  <a:pos x="143" y="1078"/>
                </a:cxn>
                <a:cxn ang="0">
                  <a:pos x="123" y="1076"/>
                </a:cxn>
                <a:cxn ang="0">
                  <a:pos x="91" y="1075"/>
                </a:cxn>
                <a:cxn ang="0">
                  <a:pos x="36" y="1079"/>
                </a:cxn>
                <a:cxn ang="0">
                  <a:pos x="30" y="1041"/>
                </a:cxn>
                <a:cxn ang="0">
                  <a:pos x="430" y="540"/>
                </a:cxn>
                <a:cxn ang="0">
                  <a:pos x="484" y="56"/>
                </a:cxn>
                <a:cxn ang="0">
                  <a:pos x="436" y="59"/>
                </a:cxn>
                <a:cxn ang="0">
                  <a:pos x="400" y="65"/>
                </a:cxn>
                <a:cxn ang="0">
                  <a:pos x="361" y="76"/>
                </a:cxn>
                <a:cxn ang="0">
                  <a:pos x="329" y="91"/>
                </a:cxn>
                <a:cxn ang="0">
                  <a:pos x="301" y="112"/>
                </a:cxn>
                <a:cxn ang="0">
                  <a:pos x="280" y="137"/>
                </a:cxn>
                <a:cxn ang="0">
                  <a:pos x="263" y="166"/>
                </a:cxn>
                <a:cxn ang="0">
                  <a:pos x="252" y="200"/>
                </a:cxn>
                <a:cxn ang="0">
                  <a:pos x="247" y="238"/>
                </a:cxn>
                <a:cxn ang="0">
                  <a:pos x="247" y="280"/>
                </a:cxn>
                <a:cxn ang="0">
                  <a:pos x="254" y="321"/>
                </a:cxn>
                <a:cxn ang="0">
                  <a:pos x="268" y="358"/>
                </a:cxn>
                <a:cxn ang="0">
                  <a:pos x="288" y="391"/>
                </a:cxn>
                <a:cxn ang="0">
                  <a:pos x="316" y="419"/>
                </a:cxn>
                <a:cxn ang="0">
                  <a:pos x="348" y="445"/>
                </a:cxn>
                <a:cxn ang="0">
                  <a:pos x="385" y="464"/>
                </a:cxn>
                <a:cxn ang="0">
                  <a:pos x="426" y="480"/>
                </a:cxn>
                <a:cxn ang="0">
                  <a:pos x="476" y="489"/>
                </a:cxn>
                <a:cxn ang="0">
                  <a:pos x="540" y="494"/>
                </a:cxn>
                <a:cxn ang="0">
                  <a:pos x="653" y="495"/>
                </a:cxn>
                <a:cxn ang="0">
                  <a:pos x="589" y="56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/>
              <a:ahLst/>
              <a:cxnLst>
                <a:cxn ang="0">
                  <a:pos x="138" y="824"/>
                </a:cxn>
                <a:cxn ang="0">
                  <a:pos x="154" y="824"/>
                </a:cxn>
                <a:cxn ang="0">
                  <a:pos x="872" y="0"/>
                </a:cxn>
                <a:cxn ang="0">
                  <a:pos x="941" y="0"/>
                </a:cxn>
                <a:cxn ang="0">
                  <a:pos x="941" y="1081"/>
                </a:cxn>
                <a:cxn ang="0">
                  <a:pos x="921" y="1079"/>
                </a:cxn>
                <a:cxn ang="0">
                  <a:pos x="903" y="1076"/>
                </a:cxn>
                <a:cxn ang="0">
                  <a:pos x="886" y="1076"/>
                </a:cxn>
                <a:cxn ang="0">
                  <a:pos x="872" y="1075"/>
                </a:cxn>
                <a:cxn ang="0">
                  <a:pos x="859" y="1076"/>
                </a:cxn>
                <a:cxn ang="0">
                  <a:pos x="843" y="1076"/>
                </a:cxn>
                <a:cxn ang="0">
                  <a:pos x="824" y="1079"/>
                </a:cxn>
                <a:cxn ang="0">
                  <a:pos x="803" y="1081"/>
                </a:cxn>
                <a:cxn ang="0">
                  <a:pos x="803" y="219"/>
                </a:cxn>
                <a:cxn ang="0">
                  <a:pos x="786" y="219"/>
                </a:cxn>
                <a:cxn ang="0">
                  <a:pos x="129" y="984"/>
                </a:cxn>
                <a:cxn ang="0">
                  <a:pos x="106" y="1011"/>
                </a:cxn>
                <a:cxn ang="0">
                  <a:pos x="83" y="1036"/>
                </a:cxn>
                <a:cxn ang="0">
                  <a:pos x="64" y="1059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3"/>
                </a:cxn>
                <a:cxn ang="0">
                  <a:pos x="44" y="4"/>
                </a:cxn>
                <a:cxn ang="0">
                  <a:pos x="69" y="4"/>
                </a:cxn>
                <a:cxn ang="0">
                  <a:pos x="138" y="0"/>
                </a:cxn>
                <a:cxn ang="0">
                  <a:pos x="138" y="824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96" y="3"/>
                </a:cxn>
                <a:cxn ang="0">
                  <a:pos x="139" y="0"/>
                </a:cxn>
                <a:cxn ang="0">
                  <a:pos x="139" y="453"/>
                </a:cxn>
                <a:cxn ang="0">
                  <a:pos x="472" y="461"/>
                </a:cxn>
                <a:cxn ang="0">
                  <a:pos x="489" y="460"/>
                </a:cxn>
                <a:cxn ang="0">
                  <a:pos x="509" y="460"/>
                </a:cxn>
                <a:cxn ang="0">
                  <a:pos x="528" y="459"/>
                </a:cxn>
                <a:cxn ang="0">
                  <a:pos x="549" y="459"/>
                </a:cxn>
                <a:cxn ang="0">
                  <a:pos x="570" y="458"/>
                </a:cxn>
                <a:cxn ang="0">
                  <a:pos x="592" y="457"/>
                </a:cxn>
                <a:cxn ang="0">
                  <a:pos x="614" y="457"/>
                </a:cxn>
                <a:cxn ang="0">
                  <a:pos x="639" y="456"/>
                </a:cxn>
                <a:cxn ang="0">
                  <a:pos x="662" y="456"/>
                </a:cxn>
                <a:cxn ang="0">
                  <a:pos x="684" y="454"/>
                </a:cxn>
                <a:cxn ang="0">
                  <a:pos x="707" y="454"/>
                </a:cxn>
                <a:cxn ang="0">
                  <a:pos x="727" y="454"/>
                </a:cxn>
                <a:cxn ang="0">
                  <a:pos x="747" y="453"/>
                </a:cxn>
                <a:cxn ang="0">
                  <a:pos x="766" y="453"/>
                </a:cxn>
                <a:cxn ang="0">
                  <a:pos x="785" y="453"/>
                </a:cxn>
                <a:cxn ang="0">
                  <a:pos x="802" y="453"/>
                </a:cxn>
                <a:cxn ang="0">
                  <a:pos x="802" y="0"/>
                </a:cxn>
                <a:cxn ang="0">
                  <a:pos x="843" y="3"/>
                </a:cxn>
                <a:cxn ang="0">
                  <a:pos x="873" y="4"/>
                </a:cxn>
                <a:cxn ang="0">
                  <a:pos x="900" y="3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13" y="1079"/>
                </a:cxn>
                <a:cxn ang="0">
                  <a:pos x="902" y="1079"/>
                </a:cxn>
                <a:cxn ang="0">
                  <a:pos x="894" y="1078"/>
                </a:cxn>
                <a:cxn ang="0">
                  <a:pos x="873" y="1075"/>
                </a:cxn>
                <a:cxn ang="0">
                  <a:pos x="849" y="1078"/>
                </a:cxn>
                <a:cxn ang="0">
                  <a:pos x="827" y="1079"/>
                </a:cxn>
                <a:cxn ang="0">
                  <a:pos x="802" y="1081"/>
                </a:cxn>
                <a:cxn ang="0">
                  <a:pos x="802" y="537"/>
                </a:cxn>
                <a:cxn ang="0">
                  <a:pos x="692" y="535"/>
                </a:cxn>
                <a:cxn ang="0">
                  <a:pos x="564" y="529"/>
                </a:cxn>
                <a:cxn ang="0">
                  <a:pos x="379" y="529"/>
                </a:cxn>
                <a:cxn ang="0">
                  <a:pos x="367" y="529"/>
                </a:cxn>
                <a:cxn ang="0">
                  <a:pos x="351" y="530"/>
                </a:cxn>
                <a:cxn ang="0">
                  <a:pos x="332" y="530"/>
                </a:cxn>
                <a:cxn ang="0">
                  <a:pos x="310" y="531"/>
                </a:cxn>
                <a:cxn ang="0">
                  <a:pos x="289" y="533"/>
                </a:cxn>
                <a:cxn ang="0">
                  <a:pos x="272" y="534"/>
                </a:cxn>
                <a:cxn ang="0">
                  <a:pos x="259" y="535"/>
                </a:cxn>
                <a:cxn ang="0">
                  <a:pos x="250" y="535"/>
                </a:cxn>
                <a:cxn ang="0">
                  <a:pos x="139" y="537"/>
                </a:cxn>
                <a:cxn ang="0">
                  <a:pos x="139" y="1081"/>
                </a:cxn>
                <a:cxn ang="0">
                  <a:pos x="110" y="1079"/>
                </a:cxn>
                <a:cxn ang="0">
                  <a:pos x="99" y="1079"/>
                </a:cxn>
                <a:cxn ang="0">
                  <a:pos x="91" y="1078"/>
                </a:cxn>
                <a:cxn ang="0">
                  <a:pos x="69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40" y="3"/>
                </a:cxn>
                <a:cxn ang="0">
                  <a:pos x="69" y="4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/>
              <a:ahLst/>
              <a:cxnLst>
                <a:cxn ang="0">
                  <a:pos x="266" y="999"/>
                </a:cxn>
                <a:cxn ang="0">
                  <a:pos x="318" y="998"/>
                </a:cxn>
                <a:cxn ang="0">
                  <a:pos x="362" y="997"/>
                </a:cxn>
                <a:cxn ang="0">
                  <a:pos x="397" y="996"/>
                </a:cxn>
                <a:cxn ang="0">
                  <a:pos x="425" y="996"/>
                </a:cxn>
                <a:cxn ang="0">
                  <a:pos x="440" y="996"/>
                </a:cxn>
                <a:cxn ang="0">
                  <a:pos x="456" y="995"/>
                </a:cxn>
                <a:cxn ang="0">
                  <a:pos x="472" y="994"/>
                </a:cxn>
                <a:cxn ang="0">
                  <a:pos x="488" y="994"/>
                </a:cxn>
                <a:cxn ang="0">
                  <a:pos x="505" y="990"/>
                </a:cxn>
                <a:cxn ang="0">
                  <a:pos x="524" y="987"/>
                </a:cxn>
                <a:cxn ang="0">
                  <a:pos x="545" y="984"/>
                </a:cxn>
                <a:cxn ang="0">
                  <a:pos x="571" y="981"/>
                </a:cxn>
                <a:cxn ang="0">
                  <a:pos x="569" y="998"/>
                </a:cxn>
                <a:cxn ang="0">
                  <a:pos x="565" y="1014"/>
                </a:cxn>
                <a:cxn ang="0">
                  <a:pos x="564" y="1030"/>
                </a:cxn>
                <a:cxn ang="0">
                  <a:pos x="565" y="1042"/>
                </a:cxn>
                <a:cxn ang="0">
                  <a:pos x="565" y="1051"/>
                </a:cxn>
                <a:cxn ang="0">
                  <a:pos x="571" y="1075"/>
                </a:cxn>
                <a:cxn ang="0">
                  <a:pos x="0" y="1075"/>
                </a:cxn>
                <a:cxn ang="0">
                  <a:pos x="0" y="0"/>
                </a:cxn>
                <a:cxn ang="0">
                  <a:pos x="559" y="0"/>
                </a:cxn>
                <a:cxn ang="0">
                  <a:pos x="557" y="29"/>
                </a:cxn>
                <a:cxn ang="0">
                  <a:pos x="556" y="49"/>
                </a:cxn>
                <a:cxn ang="0">
                  <a:pos x="557" y="67"/>
                </a:cxn>
                <a:cxn ang="0">
                  <a:pos x="559" y="96"/>
                </a:cxn>
                <a:cxn ang="0">
                  <a:pos x="540" y="91"/>
                </a:cxn>
                <a:cxn ang="0">
                  <a:pos x="523" y="88"/>
                </a:cxn>
                <a:cxn ang="0">
                  <a:pos x="508" y="86"/>
                </a:cxn>
                <a:cxn ang="0">
                  <a:pos x="497" y="84"/>
                </a:cxn>
                <a:cxn ang="0">
                  <a:pos x="478" y="82"/>
                </a:cxn>
                <a:cxn ang="0">
                  <a:pos x="457" y="80"/>
                </a:cxn>
                <a:cxn ang="0">
                  <a:pos x="438" y="79"/>
                </a:cxn>
                <a:cxn ang="0">
                  <a:pos x="419" y="78"/>
                </a:cxn>
                <a:cxn ang="0">
                  <a:pos x="261" y="76"/>
                </a:cxn>
                <a:cxn ang="0">
                  <a:pos x="139" y="76"/>
                </a:cxn>
                <a:cxn ang="0">
                  <a:pos x="139" y="471"/>
                </a:cxn>
                <a:cxn ang="0">
                  <a:pos x="427" y="471"/>
                </a:cxn>
                <a:cxn ang="0">
                  <a:pos x="473" y="467"/>
                </a:cxn>
                <a:cxn ang="0">
                  <a:pos x="524" y="463"/>
                </a:cxn>
                <a:cxn ang="0">
                  <a:pos x="521" y="487"/>
                </a:cxn>
                <a:cxn ang="0">
                  <a:pos x="520" y="504"/>
                </a:cxn>
                <a:cxn ang="0">
                  <a:pos x="521" y="521"/>
                </a:cxn>
                <a:cxn ang="0">
                  <a:pos x="524" y="548"/>
                </a:cxn>
                <a:cxn ang="0">
                  <a:pos x="473" y="545"/>
                </a:cxn>
                <a:cxn ang="0">
                  <a:pos x="427" y="540"/>
                </a:cxn>
                <a:cxn ang="0">
                  <a:pos x="139" y="540"/>
                </a:cxn>
                <a:cxn ang="0">
                  <a:pos x="139" y="1002"/>
                </a:cxn>
                <a:cxn ang="0">
                  <a:pos x="153" y="1001"/>
                </a:cxn>
                <a:cxn ang="0">
                  <a:pos x="179" y="1001"/>
                </a:cxn>
                <a:cxn ang="0">
                  <a:pos x="217" y="1000"/>
                </a:cxn>
                <a:cxn ang="0">
                  <a:pos x="266" y="999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/>
              <a:ahLst/>
              <a:cxnLst>
                <a:cxn ang="0">
                  <a:pos x="140" y="1004"/>
                </a:cxn>
                <a:cxn ang="0">
                  <a:pos x="489" y="1004"/>
                </a:cxn>
                <a:cxn ang="0">
                  <a:pos x="489" y="0"/>
                </a:cxn>
                <a:cxn ang="0">
                  <a:pos x="506" y="2"/>
                </a:cxn>
                <a:cxn ang="0">
                  <a:pos x="524" y="4"/>
                </a:cxn>
                <a:cxn ang="0">
                  <a:pos x="541" y="4"/>
                </a:cxn>
                <a:cxn ang="0">
                  <a:pos x="559" y="5"/>
                </a:cxn>
                <a:cxn ang="0">
                  <a:pos x="581" y="4"/>
                </a:cxn>
                <a:cxn ang="0">
                  <a:pos x="599" y="4"/>
                </a:cxn>
                <a:cxn ang="0">
                  <a:pos x="615" y="2"/>
                </a:cxn>
                <a:cxn ang="0">
                  <a:pos x="627" y="0"/>
                </a:cxn>
                <a:cxn ang="0">
                  <a:pos x="627" y="1004"/>
                </a:cxn>
                <a:cxn ang="0">
                  <a:pos x="978" y="1004"/>
                </a:cxn>
                <a:cxn ang="0">
                  <a:pos x="978" y="0"/>
                </a:cxn>
                <a:cxn ang="0">
                  <a:pos x="995" y="2"/>
                </a:cxn>
                <a:cxn ang="0">
                  <a:pos x="1012" y="4"/>
                </a:cxn>
                <a:cxn ang="0">
                  <a:pos x="1029" y="4"/>
                </a:cxn>
                <a:cxn ang="0">
                  <a:pos x="1047" y="5"/>
                </a:cxn>
                <a:cxn ang="0">
                  <a:pos x="1065" y="4"/>
                </a:cxn>
                <a:cxn ang="0">
                  <a:pos x="1082" y="4"/>
                </a:cxn>
                <a:cxn ang="0">
                  <a:pos x="1100" y="2"/>
                </a:cxn>
                <a:cxn ang="0">
                  <a:pos x="1117" y="0"/>
                </a:cxn>
                <a:cxn ang="0">
                  <a:pos x="1117" y="1086"/>
                </a:cxn>
                <a:cxn ang="0">
                  <a:pos x="1086" y="1086"/>
                </a:cxn>
                <a:cxn ang="0">
                  <a:pos x="1052" y="1086"/>
                </a:cxn>
                <a:cxn ang="0">
                  <a:pos x="1012" y="1085"/>
                </a:cxn>
                <a:cxn ang="0">
                  <a:pos x="969" y="1085"/>
                </a:cxn>
                <a:cxn ang="0">
                  <a:pos x="944" y="1084"/>
                </a:cxn>
                <a:cxn ang="0">
                  <a:pos x="920" y="1084"/>
                </a:cxn>
                <a:cxn ang="0">
                  <a:pos x="896" y="1084"/>
                </a:cxn>
                <a:cxn ang="0">
                  <a:pos x="870" y="1084"/>
                </a:cxn>
                <a:cxn ang="0">
                  <a:pos x="844" y="1083"/>
                </a:cxn>
                <a:cxn ang="0">
                  <a:pos x="818" y="1083"/>
                </a:cxn>
                <a:cxn ang="0">
                  <a:pos x="791" y="1083"/>
                </a:cxn>
                <a:cxn ang="0">
                  <a:pos x="763" y="1083"/>
                </a:cxn>
                <a:cxn ang="0">
                  <a:pos x="736" y="1081"/>
                </a:cxn>
                <a:cxn ang="0">
                  <a:pos x="709" y="1081"/>
                </a:cxn>
                <a:cxn ang="0">
                  <a:pos x="683" y="1081"/>
                </a:cxn>
                <a:cxn ang="0">
                  <a:pos x="657" y="1081"/>
                </a:cxn>
                <a:cxn ang="0">
                  <a:pos x="632" y="1080"/>
                </a:cxn>
                <a:cxn ang="0">
                  <a:pos x="606" y="1080"/>
                </a:cxn>
                <a:cxn ang="0">
                  <a:pos x="582" y="1080"/>
                </a:cxn>
                <a:cxn ang="0">
                  <a:pos x="559" y="1080"/>
                </a:cxn>
                <a:cxn ang="0">
                  <a:pos x="197" y="1080"/>
                </a:cxn>
                <a:cxn ang="0">
                  <a:pos x="172" y="1081"/>
                </a:cxn>
                <a:cxn ang="0">
                  <a:pos x="143" y="1081"/>
                </a:cxn>
                <a:cxn ang="0">
                  <a:pos x="112" y="1083"/>
                </a:cxn>
                <a:cxn ang="0">
                  <a:pos x="77" y="1084"/>
                </a:cxn>
                <a:cxn ang="0">
                  <a:pos x="45" y="1084"/>
                </a:cxn>
                <a:cxn ang="0">
                  <a:pos x="22" y="1085"/>
                </a:cxn>
                <a:cxn ang="0">
                  <a:pos x="7" y="1086"/>
                </a:cxn>
                <a:cxn ang="0">
                  <a:pos x="0" y="1086"/>
                </a:cxn>
                <a:cxn ang="0">
                  <a:pos x="0" y="0"/>
                </a:cxn>
                <a:cxn ang="0">
                  <a:pos x="16" y="2"/>
                </a:cxn>
                <a:cxn ang="0">
                  <a:pos x="33" y="4"/>
                </a:cxn>
                <a:cxn ang="0">
                  <a:pos x="51" y="4"/>
                </a:cxn>
                <a:cxn ang="0">
                  <a:pos x="69" y="5"/>
                </a:cxn>
                <a:cxn ang="0">
                  <a:pos x="86" y="4"/>
                </a:cxn>
                <a:cxn ang="0">
                  <a:pos x="104" y="4"/>
                </a:cxn>
                <a:cxn ang="0">
                  <a:pos x="122" y="2"/>
                </a:cxn>
                <a:cxn ang="0">
                  <a:pos x="140" y="0"/>
                </a:cxn>
                <a:cxn ang="0">
                  <a:pos x="140" y="1004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1081"/>
                </a:cxn>
                <a:cxn ang="0">
                  <a:pos x="111" y="1078"/>
                </a:cxn>
                <a:cxn ang="0">
                  <a:pos x="26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7" y="2"/>
                </a:cxn>
                <a:cxn ang="0">
                  <a:pos x="34" y="3"/>
                </a:cxn>
                <a:cxn ang="0">
                  <a:pos x="52" y="4"/>
                </a:cxn>
                <a:cxn ang="0">
                  <a:pos x="70" y="4"/>
                </a:cxn>
                <a:cxn ang="0">
                  <a:pos x="91" y="4"/>
                </a:cxn>
                <a:cxn ang="0">
                  <a:pos x="110" y="3"/>
                </a:cxn>
                <a:cxn ang="0">
                  <a:pos x="126" y="2"/>
                </a:cxn>
                <a:cxn ang="0">
                  <a:pos x="140" y="0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138" y="0"/>
                </a:cxn>
                <a:cxn ang="0">
                  <a:pos x="282" y="488"/>
                </a:cxn>
                <a:cxn ang="0">
                  <a:pos x="353" y="491"/>
                </a:cxn>
                <a:cxn ang="0">
                  <a:pos x="418" y="495"/>
                </a:cxn>
                <a:cxn ang="0">
                  <a:pos x="474" y="502"/>
                </a:cxn>
                <a:cxn ang="0">
                  <a:pos x="521" y="513"/>
                </a:cxn>
                <a:cxn ang="0">
                  <a:pos x="563" y="527"/>
                </a:cxn>
                <a:cxn ang="0">
                  <a:pos x="598" y="546"/>
                </a:cxn>
                <a:cxn ang="0">
                  <a:pos x="626" y="568"/>
                </a:cxn>
                <a:cxn ang="0">
                  <a:pos x="648" y="595"/>
                </a:cxn>
                <a:cxn ang="0">
                  <a:pos x="666" y="625"/>
                </a:cxn>
                <a:cxn ang="0">
                  <a:pos x="678" y="661"/>
                </a:cxn>
                <a:cxn ang="0">
                  <a:pos x="686" y="702"/>
                </a:cxn>
                <a:cxn ang="0">
                  <a:pos x="688" y="747"/>
                </a:cxn>
                <a:cxn ang="0">
                  <a:pos x="687" y="781"/>
                </a:cxn>
                <a:cxn ang="0">
                  <a:pos x="682" y="814"/>
                </a:cxn>
                <a:cxn ang="0">
                  <a:pos x="677" y="844"/>
                </a:cxn>
                <a:cxn ang="0">
                  <a:pos x="669" y="873"/>
                </a:cxn>
                <a:cxn ang="0">
                  <a:pos x="657" y="898"/>
                </a:cxn>
                <a:cxn ang="0">
                  <a:pos x="644" y="923"/>
                </a:cxn>
                <a:cxn ang="0">
                  <a:pos x="627" y="944"/>
                </a:cxn>
                <a:cxn ang="0">
                  <a:pos x="609" y="964"/>
                </a:cxn>
                <a:cxn ang="0">
                  <a:pos x="587" y="982"/>
                </a:cxn>
                <a:cxn ang="0">
                  <a:pos x="563" y="999"/>
                </a:cxn>
                <a:cxn ang="0">
                  <a:pos x="535" y="1015"/>
                </a:cxn>
                <a:cxn ang="0">
                  <a:pos x="504" y="1029"/>
                </a:cxn>
                <a:cxn ang="0">
                  <a:pos x="470" y="1041"/>
                </a:cxn>
                <a:cxn ang="0">
                  <a:pos x="433" y="1052"/>
                </a:cxn>
                <a:cxn ang="0">
                  <a:pos x="352" y="1070"/>
                </a:cxn>
                <a:cxn ang="0">
                  <a:pos x="321" y="1072"/>
                </a:cxn>
                <a:cxn ang="0">
                  <a:pos x="275" y="1074"/>
                </a:cxn>
                <a:cxn ang="0">
                  <a:pos x="213" y="1076"/>
                </a:cxn>
                <a:cxn ang="0">
                  <a:pos x="141" y="1078"/>
                </a:cxn>
                <a:cxn ang="0">
                  <a:pos x="0" y="0"/>
                </a:cxn>
                <a:cxn ang="0">
                  <a:pos x="514" y="881"/>
                </a:cxn>
                <a:cxn ang="0">
                  <a:pos x="527" y="852"/>
                </a:cxn>
                <a:cxn ang="0">
                  <a:pos x="536" y="822"/>
                </a:cxn>
                <a:cxn ang="0">
                  <a:pos x="541" y="790"/>
                </a:cxn>
                <a:cxn ang="0">
                  <a:pos x="544" y="755"/>
                </a:cxn>
                <a:cxn ang="0">
                  <a:pos x="540" y="714"/>
                </a:cxn>
                <a:cxn ang="0">
                  <a:pos x="532" y="677"/>
                </a:cxn>
                <a:cxn ang="0">
                  <a:pos x="518" y="644"/>
                </a:cxn>
                <a:cxn ang="0">
                  <a:pos x="498" y="615"/>
                </a:cxn>
                <a:cxn ang="0">
                  <a:pos x="474" y="590"/>
                </a:cxn>
                <a:cxn ang="0">
                  <a:pos x="443" y="571"/>
                </a:cxn>
                <a:cxn ang="0">
                  <a:pos x="407" y="558"/>
                </a:cxn>
                <a:cxn ang="0">
                  <a:pos x="366" y="552"/>
                </a:cxn>
                <a:cxn ang="0">
                  <a:pos x="347" y="550"/>
                </a:cxn>
                <a:cxn ang="0">
                  <a:pos x="329" y="549"/>
                </a:cxn>
                <a:cxn ang="0">
                  <a:pos x="304" y="549"/>
                </a:cxn>
                <a:cxn ang="0">
                  <a:pos x="269" y="548"/>
                </a:cxn>
                <a:cxn ang="0">
                  <a:pos x="138" y="1012"/>
                </a:cxn>
                <a:cxn ang="0">
                  <a:pos x="313" y="1009"/>
                </a:cxn>
                <a:cxn ang="0">
                  <a:pos x="349" y="1002"/>
                </a:cxn>
                <a:cxn ang="0">
                  <a:pos x="382" y="992"/>
                </a:cxn>
                <a:cxn ang="0">
                  <a:pos x="412" y="978"/>
                </a:cxn>
                <a:cxn ang="0">
                  <a:pos x="441" y="962"/>
                </a:cxn>
                <a:cxn ang="0">
                  <a:pos x="466" y="942"/>
                </a:cxn>
                <a:cxn ang="0">
                  <a:pos x="487" y="919"/>
                </a:cxn>
                <a:cxn ang="0">
                  <a:pos x="507" y="895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0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/>
              <a:ahLst/>
              <a:cxnLst>
                <a:cxn ang="0">
                  <a:pos x="333" y="1015"/>
                </a:cxn>
                <a:cxn ang="0">
                  <a:pos x="402" y="1000"/>
                </a:cxn>
                <a:cxn ang="0">
                  <a:pos x="462" y="970"/>
                </a:cxn>
                <a:cxn ang="0">
                  <a:pos x="508" y="926"/>
                </a:cxn>
                <a:cxn ang="0">
                  <a:pos x="542" y="871"/>
                </a:cxn>
                <a:cxn ang="0">
                  <a:pos x="559" y="807"/>
                </a:cxn>
                <a:cxn ang="0">
                  <a:pos x="559" y="730"/>
                </a:cxn>
                <a:cxn ang="0">
                  <a:pos x="539" y="659"/>
                </a:cxn>
                <a:cxn ang="0">
                  <a:pos x="499" y="607"/>
                </a:cxn>
                <a:cxn ang="0">
                  <a:pos x="443" y="571"/>
                </a:cxn>
                <a:cxn ang="0">
                  <a:pos x="371" y="548"/>
                </a:cxn>
                <a:cxn ang="0">
                  <a:pos x="284" y="537"/>
                </a:cxn>
                <a:cxn ang="0">
                  <a:pos x="140" y="1017"/>
                </a:cxn>
                <a:cxn ang="0">
                  <a:pos x="195" y="474"/>
                </a:cxn>
                <a:cxn ang="0">
                  <a:pos x="314" y="469"/>
                </a:cxn>
                <a:cxn ang="0">
                  <a:pos x="410" y="444"/>
                </a:cxn>
                <a:cxn ang="0">
                  <a:pos x="461" y="412"/>
                </a:cxn>
                <a:cxn ang="0">
                  <a:pos x="498" y="367"/>
                </a:cxn>
                <a:cxn ang="0">
                  <a:pos x="523" y="312"/>
                </a:cxn>
                <a:cxn ang="0">
                  <a:pos x="530" y="252"/>
                </a:cxn>
                <a:cxn ang="0">
                  <a:pos x="523" y="187"/>
                </a:cxn>
                <a:cxn ang="0">
                  <a:pos x="500" y="137"/>
                </a:cxn>
                <a:cxn ang="0">
                  <a:pos x="462" y="100"/>
                </a:cxn>
                <a:cxn ang="0">
                  <a:pos x="410" y="77"/>
                </a:cxn>
                <a:cxn ang="0">
                  <a:pos x="343" y="64"/>
                </a:cxn>
                <a:cxn ang="0">
                  <a:pos x="262" y="60"/>
                </a:cxn>
                <a:cxn ang="0">
                  <a:pos x="374" y="1"/>
                </a:cxn>
                <a:cxn ang="0">
                  <a:pos x="471" y="12"/>
                </a:cxn>
                <a:cxn ang="0">
                  <a:pos x="548" y="33"/>
                </a:cxn>
                <a:cxn ang="0">
                  <a:pos x="607" y="68"/>
                </a:cxn>
                <a:cxn ang="0">
                  <a:pos x="647" y="116"/>
                </a:cxn>
                <a:cxn ang="0">
                  <a:pos x="666" y="181"/>
                </a:cxn>
                <a:cxn ang="0">
                  <a:pos x="668" y="244"/>
                </a:cxn>
                <a:cxn ang="0">
                  <a:pos x="659" y="294"/>
                </a:cxn>
                <a:cxn ang="0">
                  <a:pos x="629" y="360"/>
                </a:cxn>
                <a:cxn ang="0">
                  <a:pos x="561" y="431"/>
                </a:cxn>
                <a:cxn ang="0">
                  <a:pos x="473" y="480"/>
                </a:cxn>
                <a:cxn ang="0">
                  <a:pos x="443" y="499"/>
                </a:cxn>
                <a:cxn ang="0">
                  <a:pos x="492" y="508"/>
                </a:cxn>
                <a:cxn ang="0">
                  <a:pos x="545" y="522"/>
                </a:cxn>
                <a:cxn ang="0">
                  <a:pos x="591" y="545"/>
                </a:cxn>
                <a:cxn ang="0">
                  <a:pos x="632" y="572"/>
                </a:cxn>
                <a:cxn ang="0">
                  <a:pos x="667" y="609"/>
                </a:cxn>
                <a:cxn ang="0">
                  <a:pos x="693" y="657"/>
                </a:cxn>
                <a:cxn ang="0">
                  <a:pos x="706" y="713"/>
                </a:cxn>
                <a:cxn ang="0">
                  <a:pos x="705" y="787"/>
                </a:cxn>
                <a:cxn ang="0">
                  <a:pos x="688" y="862"/>
                </a:cxn>
                <a:cxn ang="0">
                  <a:pos x="653" y="929"/>
                </a:cxn>
                <a:cxn ang="0">
                  <a:pos x="599" y="987"/>
                </a:cxn>
                <a:cxn ang="0">
                  <a:pos x="545" y="1025"/>
                </a:cxn>
                <a:cxn ang="0">
                  <a:pos x="470" y="1055"/>
                </a:cxn>
                <a:cxn ang="0">
                  <a:pos x="361" y="107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/>
              <a:ahLst/>
              <a:cxnLst>
                <a:cxn ang="0">
                  <a:pos x="91" y="887"/>
                </a:cxn>
                <a:cxn ang="0">
                  <a:pos x="31" y="764"/>
                </a:cxn>
                <a:cxn ang="0">
                  <a:pos x="2" y="626"/>
                </a:cxn>
                <a:cxn ang="0">
                  <a:pos x="5" y="471"/>
                </a:cxn>
                <a:cxn ang="0">
                  <a:pos x="43" y="332"/>
                </a:cxn>
                <a:cxn ang="0">
                  <a:pos x="113" y="213"/>
                </a:cxn>
                <a:cxn ang="0">
                  <a:pos x="210" y="118"/>
                </a:cxn>
                <a:cxn ang="0">
                  <a:pos x="327" y="51"/>
                </a:cxn>
                <a:cxn ang="0">
                  <a:pos x="464" y="9"/>
                </a:cxn>
                <a:cxn ang="0">
                  <a:pos x="611" y="1"/>
                </a:cxn>
                <a:cxn ang="0">
                  <a:pos x="751" y="18"/>
                </a:cxn>
                <a:cxn ang="0">
                  <a:pos x="882" y="61"/>
                </a:cxn>
                <a:cxn ang="0">
                  <a:pos x="998" y="130"/>
                </a:cxn>
                <a:cxn ang="0">
                  <a:pos x="1089" y="227"/>
                </a:cxn>
                <a:cxn ang="0">
                  <a:pos x="1153" y="353"/>
                </a:cxn>
                <a:cxn ang="0">
                  <a:pos x="1180" y="506"/>
                </a:cxn>
                <a:cxn ang="0">
                  <a:pos x="1176" y="623"/>
                </a:cxn>
                <a:cxn ang="0">
                  <a:pos x="1156" y="719"/>
                </a:cxn>
                <a:cxn ang="0">
                  <a:pos x="1122" y="810"/>
                </a:cxn>
                <a:cxn ang="0">
                  <a:pos x="1073" y="891"/>
                </a:cxn>
                <a:cxn ang="0">
                  <a:pos x="1013" y="961"/>
                </a:cxn>
                <a:cxn ang="0">
                  <a:pos x="940" y="1020"/>
                </a:cxn>
                <a:cxn ang="0">
                  <a:pos x="855" y="1065"/>
                </a:cxn>
                <a:cxn ang="0">
                  <a:pos x="763" y="1098"/>
                </a:cxn>
                <a:cxn ang="0">
                  <a:pos x="664" y="1117"/>
                </a:cxn>
                <a:cxn ang="0">
                  <a:pos x="549" y="1121"/>
                </a:cxn>
                <a:cxn ang="0">
                  <a:pos x="399" y="1099"/>
                </a:cxn>
                <a:cxn ang="0">
                  <a:pos x="267" y="1048"/>
                </a:cxn>
                <a:cxn ang="0">
                  <a:pos x="159" y="969"/>
                </a:cxn>
                <a:cxn ang="0">
                  <a:pos x="344" y="998"/>
                </a:cxn>
                <a:cxn ang="0">
                  <a:pos x="439" y="1045"/>
                </a:cxn>
                <a:cxn ang="0">
                  <a:pos x="542" y="1068"/>
                </a:cxn>
                <a:cxn ang="0">
                  <a:pos x="665" y="1063"/>
                </a:cxn>
                <a:cxn ang="0">
                  <a:pos x="781" y="1021"/>
                </a:cxn>
                <a:cxn ang="0">
                  <a:pos x="874" y="950"/>
                </a:cxn>
                <a:cxn ang="0">
                  <a:pos x="943" y="855"/>
                </a:cxn>
                <a:cxn ang="0">
                  <a:pos x="992" y="746"/>
                </a:cxn>
                <a:cxn ang="0">
                  <a:pos x="1019" y="633"/>
                </a:cxn>
                <a:cxn ang="0">
                  <a:pos x="1025" y="514"/>
                </a:cxn>
                <a:cxn ang="0">
                  <a:pos x="1006" y="366"/>
                </a:cxn>
                <a:cxn ang="0">
                  <a:pos x="945" y="229"/>
                </a:cxn>
                <a:cxn ang="0">
                  <a:pos x="885" y="160"/>
                </a:cxn>
                <a:cxn ang="0">
                  <a:pos x="824" y="114"/>
                </a:cxn>
                <a:cxn ang="0">
                  <a:pos x="753" y="80"/>
                </a:cxn>
                <a:cxn ang="0">
                  <a:pos x="644" y="55"/>
                </a:cxn>
                <a:cxn ang="0">
                  <a:pos x="549" y="55"/>
                </a:cxn>
                <a:cxn ang="0">
                  <a:pos x="434" y="80"/>
                </a:cxn>
                <a:cxn ang="0">
                  <a:pos x="337" y="136"/>
                </a:cxn>
                <a:cxn ang="0">
                  <a:pos x="258" y="214"/>
                </a:cxn>
                <a:cxn ang="0">
                  <a:pos x="201" y="318"/>
                </a:cxn>
                <a:cxn ang="0">
                  <a:pos x="166" y="442"/>
                </a:cxn>
                <a:cxn ang="0">
                  <a:pos x="155" y="583"/>
                </a:cxn>
                <a:cxn ang="0">
                  <a:pos x="166" y="716"/>
                </a:cxn>
                <a:cxn ang="0">
                  <a:pos x="204" y="831"/>
                </a:cxn>
                <a:cxn ang="0">
                  <a:pos x="264" y="925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/>
              <a:ahLst/>
              <a:cxnLst>
                <a:cxn ang="0">
                  <a:pos x="68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13" y="1079"/>
                </a:cxn>
                <a:cxn ang="0">
                  <a:pos x="901" y="1079"/>
                </a:cxn>
                <a:cxn ang="0">
                  <a:pos x="894" y="1078"/>
                </a:cxn>
                <a:cxn ang="0">
                  <a:pos x="871" y="1075"/>
                </a:cxn>
                <a:cxn ang="0">
                  <a:pos x="847" y="1078"/>
                </a:cxn>
                <a:cxn ang="0">
                  <a:pos x="828" y="1079"/>
                </a:cxn>
                <a:cxn ang="0">
                  <a:pos x="803" y="1081"/>
                </a:cxn>
                <a:cxn ang="0">
                  <a:pos x="803" y="80"/>
                </a:cxn>
                <a:cxn ang="0">
                  <a:pos x="787" y="80"/>
                </a:cxn>
                <a:cxn ang="0">
                  <a:pos x="771" y="80"/>
                </a:cxn>
                <a:cxn ang="0">
                  <a:pos x="752" y="80"/>
                </a:cxn>
                <a:cxn ang="0">
                  <a:pos x="732" y="80"/>
                </a:cxn>
                <a:cxn ang="0">
                  <a:pos x="710" y="79"/>
                </a:cxn>
                <a:cxn ang="0">
                  <a:pos x="687" y="79"/>
                </a:cxn>
                <a:cxn ang="0">
                  <a:pos x="662" y="79"/>
                </a:cxn>
                <a:cxn ang="0">
                  <a:pos x="635" y="78"/>
                </a:cxn>
                <a:cxn ang="0">
                  <a:pos x="609" y="78"/>
                </a:cxn>
                <a:cxn ang="0">
                  <a:pos x="583" y="77"/>
                </a:cxn>
                <a:cxn ang="0">
                  <a:pos x="560" y="77"/>
                </a:cxn>
                <a:cxn ang="0">
                  <a:pos x="539" y="76"/>
                </a:cxn>
                <a:cxn ang="0">
                  <a:pos x="520" y="76"/>
                </a:cxn>
                <a:cxn ang="0">
                  <a:pos x="502" y="76"/>
                </a:cxn>
                <a:cxn ang="0">
                  <a:pos x="486" y="76"/>
                </a:cxn>
                <a:cxn ang="0">
                  <a:pos x="471" y="76"/>
                </a:cxn>
                <a:cxn ang="0">
                  <a:pos x="457" y="76"/>
                </a:cxn>
                <a:cxn ang="0">
                  <a:pos x="441" y="76"/>
                </a:cxn>
                <a:cxn ang="0">
                  <a:pos x="423" y="76"/>
                </a:cxn>
                <a:cxn ang="0">
                  <a:pos x="403" y="76"/>
                </a:cxn>
                <a:cxn ang="0">
                  <a:pos x="382" y="77"/>
                </a:cxn>
                <a:cxn ang="0">
                  <a:pos x="358" y="77"/>
                </a:cxn>
                <a:cxn ang="0">
                  <a:pos x="333" y="78"/>
                </a:cxn>
                <a:cxn ang="0">
                  <a:pos x="306" y="78"/>
                </a:cxn>
                <a:cxn ang="0">
                  <a:pos x="279" y="79"/>
                </a:cxn>
                <a:cxn ang="0">
                  <a:pos x="255" y="79"/>
                </a:cxn>
                <a:cxn ang="0">
                  <a:pos x="232" y="79"/>
                </a:cxn>
                <a:cxn ang="0">
                  <a:pos x="209" y="80"/>
                </a:cxn>
                <a:cxn ang="0">
                  <a:pos x="189" y="80"/>
                </a:cxn>
                <a:cxn ang="0">
                  <a:pos x="170" y="80"/>
                </a:cxn>
                <a:cxn ang="0">
                  <a:pos x="153" y="80"/>
                </a:cxn>
                <a:cxn ang="0">
                  <a:pos x="138" y="80"/>
                </a:cxn>
                <a:cxn ang="0">
                  <a:pos x="138" y="1081"/>
                </a:cxn>
                <a:cxn ang="0">
                  <a:pos x="110" y="1079"/>
                </a:cxn>
                <a:cxn ang="0">
                  <a:pos x="98" y="1079"/>
                </a:cxn>
                <a:cxn ang="0">
                  <a:pos x="91" y="1078"/>
                </a:cxn>
                <a:cxn ang="0">
                  <a:pos x="68" y="1075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/>
              <a:ahLst/>
              <a:cxnLst>
                <a:cxn ang="0">
                  <a:pos x="3548" y="3310"/>
                </a:cxn>
                <a:cxn ang="0">
                  <a:pos x="5362" y="2567"/>
                </a:cxn>
                <a:cxn ang="0">
                  <a:pos x="7273" y="1825"/>
                </a:cxn>
                <a:cxn ang="0">
                  <a:pos x="7275" y="1651"/>
                </a:cxn>
                <a:cxn ang="0">
                  <a:pos x="7276" y="1487"/>
                </a:cxn>
                <a:cxn ang="0">
                  <a:pos x="7277" y="1329"/>
                </a:cxn>
                <a:cxn ang="0">
                  <a:pos x="7278" y="1174"/>
                </a:cxn>
                <a:cxn ang="0">
                  <a:pos x="7279" y="1016"/>
                </a:cxn>
                <a:cxn ang="0">
                  <a:pos x="7280" y="853"/>
                </a:cxn>
                <a:cxn ang="0">
                  <a:pos x="7282" y="680"/>
                </a:cxn>
                <a:cxn ang="0">
                  <a:pos x="7283" y="495"/>
                </a:cxn>
                <a:cxn ang="0">
                  <a:pos x="7281" y="205"/>
                </a:cxn>
                <a:cxn ang="0">
                  <a:pos x="7273" y="176"/>
                </a:cxn>
                <a:cxn ang="0">
                  <a:pos x="7264" y="150"/>
                </a:cxn>
                <a:cxn ang="0">
                  <a:pos x="7251" y="127"/>
                </a:cxn>
                <a:cxn ang="0">
                  <a:pos x="7236" y="106"/>
                </a:cxn>
                <a:cxn ang="0">
                  <a:pos x="7219" y="88"/>
                </a:cxn>
                <a:cxn ang="0">
                  <a:pos x="7200" y="72"/>
                </a:cxn>
                <a:cxn ang="0">
                  <a:pos x="7179" y="58"/>
                </a:cxn>
                <a:cxn ang="0">
                  <a:pos x="7143" y="40"/>
                </a:cxn>
                <a:cxn ang="0">
                  <a:pos x="7090" y="23"/>
                </a:cxn>
                <a:cxn ang="0">
                  <a:pos x="7033" y="12"/>
                </a:cxn>
                <a:cxn ang="0">
                  <a:pos x="6972" y="3"/>
                </a:cxn>
                <a:cxn ang="0">
                  <a:pos x="6474" y="0"/>
                </a:cxn>
                <a:cxn ang="0">
                  <a:pos x="6234" y="2"/>
                </a:cxn>
                <a:cxn ang="0">
                  <a:pos x="5948" y="3"/>
                </a:cxn>
                <a:cxn ang="0">
                  <a:pos x="5622" y="4"/>
                </a:cxn>
                <a:cxn ang="0">
                  <a:pos x="5264" y="5"/>
                </a:cxn>
                <a:cxn ang="0">
                  <a:pos x="4880" y="5"/>
                </a:cxn>
                <a:cxn ang="0">
                  <a:pos x="4478" y="6"/>
                </a:cxn>
                <a:cxn ang="0">
                  <a:pos x="4063" y="6"/>
                </a:cxn>
                <a:cxn ang="0">
                  <a:pos x="3643" y="6"/>
                </a:cxn>
                <a:cxn ang="0">
                  <a:pos x="3430" y="6"/>
                </a:cxn>
                <a:cxn ang="0">
                  <a:pos x="3012" y="6"/>
                </a:cxn>
                <a:cxn ang="0">
                  <a:pos x="2602" y="6"/>
                </a:cxn>
                <a:cxn ang="0">
                  <a:pos x="2208" y="5"/>
                </a:cxn>
                <a:cxn ang="0">
                  <a:pos x="1836" y="4"/>
                </a:cxn>
                <a:cxn ang="0">
                  <a:pos x="1493" y="3"/>
                </a:cxn>
                <a:cxn ang="0">
                  <a:pos x="1186" y="2"/>
                </a:cxn>
                <a:cxn ang="0">
                  <a:pos x="923" y="1"/>
                </a:cxn>
                <a:cxn ang="0">
                  <a:pos x="343" y="0"/>
                </a:cxn>
                <a:cxn ang="0">
                  <a:pos x="281" y="6"/>
                </a:cxn>
                <a:cxn ang="0">
                  <a:pos x="220" y="17"/>
                </a:cxn>
                <a:cxn ang="0">
                  <a:pos x="165" y="31"/>
                </a:cxn>
                <a:cxn ang="0">
                  <a:pos x="115" y="52"/>
                </a:cxn>
                <a:cxn ang="0">
                  <a:pos x="93" y="65"/>
                </a:cxn>
                <a:cxn ang="0">
                  <a:pos x="72" y="80"/>
                </a:cxn>
                <a:cxn ang="0">
                  <a:pos x="54" y="97"/>
                </a:cxn>
                <a:cxn ang="0">
                  <a:pos x="38" y="116"/>
                </a:cxn>
                <a:cxn ang="0">
                  <a:pos x="24" y="138"/>
                </a:cxn>
                <a:cxn ang="0">
                  <a:pos x="14" y="162"/>
                </a:cxn>
                <a:cxn ang="0">
                  <a:pos x="5" y="190"/>
                </a:cxn>
                <a:cxn ang="0">
                  <a:pos x="0" y="221"/>
                </a:cxn>
                <a:cxn ang="0">
                  <a:pos x="2" y="737"/>
                </a:cxn>
                <a:cxn ang="0">
                  <a:pos x="5" y="1203"/>
                </a:cxn>
                <a:cxn ang="0">
                  <a:pos x="8" y="1648"/>
                </a:cxn>
                <a:cxn ang="0">
                  <a:pos x="10" y="2079"/>
                </a:cxn>
                <a:cxn ang="0">
                  <a:pos x="12" y="2504"/>
                </a:cxn>
                <a:cxn ang="0">
                  <a:pos x="12" y="2926"/>
                </a:cxn>
                <a:cxn ang="0">
                  <a:pos x="13" y="3352"/>
                </a:cxn>
                <a:cxn ang="0">
                  <a:pos x="12" y="3788"/>
                </a:cxn>
                <a:cxn ang="0">
                  <a:pos x="1718" y="4012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/>
              <a:ahLst/>
              <a:cxnLst>
                <a:cxn ang="0">
                  <a:pos x="3661" y="742"/>
                </a:cxn>
                <a:cxn ang="0">
                  <a:pos x="1833" y="2188"/>
                </a:cxn>
                <a:cxn ang="0">
                  <a:pos x="5" y="2315"/>
                </a:cxn>
                <a:cxn ang="0">
                  <a:pos x="4" y="2517"/>
                </a:cxn>
                <a:cxn ang="0">
                  <a:pos x="3" y="2727"/>
                </a:cxn>
                <a:cxn ang="0">
                  <a:pos x="2" y="2937"/>
                </a:cxn>
                <a:cxn ang="0">
                  <a:pos x="1" y="3144"/>
                </a:cxn>
                <a:cxn ang="0">
                  <a:pos x="0" y="3321"/>
                </a:cxn>
                <a:cxn ang="0">
                  <a:pos x="4" y="3457"/>
                </a:cxn>
                <a:cxn ang="0">
                  <a:pos x="18" y="3597"/>
                </a:cxn>
                <a:cxn ang="0">
                  <a:pos x="47" y="3741"/>
                </a:cxn>
                <a:cxn ang="0">
                  <a:pos x="97" y="3887"/>
                </a:cxn>
                <a:cxn ang="0">
                  <a:pos x="172" y="4038"/>
                </a:cxn>
                <a:cxn ang="0">
                  <a:pos x="279" y="4193"/>
                </a:cxn>
                <a:cxn ang="0">
                  <a:pos x="423" y="4352"/>
                </a:cxn>
                <a:cxn ang="0">
                  <a:pos x="610" y="4515"/>
                </a:cxn>
                <a:cxn ang="0">
                  <a:pos x="845" y="4682"/>
                </a:cxn>
                <a:cxn ang="0">
                  <a:pos x="1134" y="4854"/>
                </a:cxn>
                <a:cxn ang="0">
                  <a:pos x="1530" y="5058"/>
                </a:cxn>
                <a:cxn ang="0">
                  <a:pos x="2083" y="5328"/>
                </a:cxn>
                <a:cxn ang="0">
                  <a:pos x="2681" y="5615"/>
                </a:cxn>
                <a:cxn ang="0">
                  <a:pos x="3212" y="5866"/>
                </a:cxn>
                <a:cxn ang="0">
                  <a:pos x="3562" y="6030"/>
                </a:cxn>
                <a:cxn ang="0">
                  <a:pos x="3639" y="6066"/>
                </a:cxn>
                <a:cxn ang="0">
                  <a:pos x="3641" y="6066"/>
                </a:cxn>
                <a:cxn ang="0">
                  <a:pos x="3806" y="5989"/>
                </a:cxn>
                <a:cxn ang="0">
                  <a:pos x="4229" y="5789"/>
                </a:cxn>
                <a:cxn ang="0">
                  <a:pos x="4795" y="5521"/>
                </a:cxn>
                <a:cxn ang="0">
                  <a:pos x="5391" y="5234"/>
                </a:cxn>
                <a:cxn ang="0">
                  <a:pos x="5904" y="4980"/>
                </a:cxn>
                <a:cxn ang="0">
                  <a:pos x="6248" y="4797"/>
                </a:cxn>
                <a:cxn ang="0">
                  <a:pos x="6518" y="4626"/>
                </a:cxn>
                <a:cxn ang="0">
                  <a:pos x="6737" y="4460"/>
                </a:cxn>
                <a:cxn ang="0">
                  <a:pos x="6908" y="4299"/>
                </a:cxn>
                <a:cxn ang="0">
                  <a:pos x="7039" y="4141"/>
                </a:cxn>
                <a:cxn ang="0">
                  <a:pos x="7136" y="3988"/>
                </a:cxn>
                <a:cxn ang="0">
                  <a:pos x="7203" y="3838"/>
                </a:cxn>
                <a:cxn ang="0">
                  <a:pos x="7244" y="3692"/>
                </a:cxn>
                <a:cxn ang="0">
                  <a:pos x="7267" y="3549"/>
                </a:cxn>
                <a:cxn ang="0">
                  <a:pos x="7277" y="3411"/>
                </a:cxn>
                <a:cxn ang="0">
                  <a:pos x="7279" y="3277"/>
                </a:cxn>
                <a:cxn ang="0">
                  <a:pos x="7275" y="2644"/>
                </a:cxn>
                <a:cxn ang="0">
                  <a:pos x="7271" y="2019"/>
                </a:cxn>
                <a:cxn ang="0">
                  <a:pos x="7269" y="1402"/>
                </a:cxn>
                <a:cxn ang="0">
                  <a:pos x="7268" y="795"/>
                </a:cxn>
                <a:cxn ang="0">
                  <a:pos x="7269" y="197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55" name="Рисунок 123" descr="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7312064" y="85725"/>
            <a:ext cx="1654175" cy="26749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124" descr="11__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4481517" y="1108075"/>
            <a:ext cx="2676525" cy="1652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65" descr="2.t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241572" y="2367041"/>
            <a:ext cx="2659063" cy="16525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2039980" y="4027496"/>
            <a:ext cx="193675" cy="19208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16342" y="4422608"/>
            <a:ext cx="6477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9" name="Прямоугольник 58"/>
          <p:cNvSpPr/>
          <p:nvPr userDrawn="1"/>
        </p:nvSpPr>
        <p:spPr>
          <a:xfrm>
            <a:off x="4572000" y="3790758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Прямоугольник 59"/>
          <p:cNvSpPr/>
          <p:nvPr userDrawn="1"/>
        </p:nvSpPr>
        <p:spPr>
          <a:xfrm>
            <a:off x="0" y="1107913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969" t="14106" r="2627" b="6652"/>
          <a:stretch>
            <a:fillRect/>
          </a:stretch>
        </p:blipFill>
        <p:spPr bwMode="auto">
          <a:xfrm>
            <a:off x="0" y="1362813"/>
            <a:ext cx="9144000" cy="239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Прямоугольник 61"/>
          <p:cNvSpPr/>
          <p:nvPr userDrawn="1"/>
        </p:nvSpPr>
        <p:spPr>
          <a:xfrm>
            <a:off x="14477274" y="253884"/>
            <a:ext cx="3933825" cy="149383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63" name="Group 4"/>
          <p:cNvGrpSpPr>
            <a:grpSpLocks noChangeAspect="1"/>
          </p:cNvGrpSpPr>
          <p:nvPr userDrawn="1"/>
        </p:nvGrpSpPr>
        <p:grpSpPr bwMode="auto">
          <a:xfrm>
            <a:off x="284287" y="1645024"/>
            <a:ext cx="1443038" cy="1855787"/>
            <a:chOff x="1816" y="774"/>
            <a:chExt cx="777" cy="999"/>
          </a:xfrm>
        </p:grpSpPr>
        <p:sp>
          <p:nvSpPr>
            <p:cNvPr id="64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2" y="46"/>
                </a:cxn>
                <a:cxn ang="0">
                  <a:pos x="1301" y="77"/>
                </a:cxn>
                <a:cxn ang="0">
                  <a:pos x="1302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7" y="123"/>
                </a:cxn>
                <a:cxn ang="0">
                  <a:pos x="777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1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/>
              <a:ahLst/>
              <a:cxnLst>
                <a:cxn ang="0">
                  <a:pos x="883" y="1435"/>
                </a:cxn>
                <a:cxn ang="0">
                  <a:pos x="711" y="1736"/>
                </a:cxn>
                <a:cxn ang="0">
                  <a:pos x="672" y="1731"/>
                </a:cxn>
                <a:cxn ang="0">
                  <a:pos x="628" y="1731"/>
                </a:cxn>
                <a:cxn ang="0">
                  <a:pos x="572" y="1736"/>
                </a:cxn>
                <a:cxn ang="0">
                  <a:pos x="564" y="1706"/>
                </a:cxn>
                <a:cxn ang="0">
                  <a:pos x="607" y="1636"/>
                </a:cxn>
                <a:cxn ang="0">
                  <a:pos x="651" y="1562"/>
                </a:cxn>
                <a:cxn ang="0">
                  <a:pos x="696" y="1482"/>
                </a:cxn>
                <a:cxn ang="0">
                  <a:pos x="844" y="1214"/>
                </a:cxn>
                <a:cxn ang="0">
                  <a:pos x="459" y="653"/>
                </a:cxn>
                <a:cxn ang="0">
                  <a:pos x="176" y="246"/>
                </a:cxn>
                <a:cxn ang="0">
                  <a:pos x="143" y="198"/>
                </a:cxn>
                <a:cxn ang="0">
                  <a:pos x="112" y="154"/>
                </a:cxn>
                <a:cxn ang="0">
                  <a:pos x="83" y="115"/>
                </a:cxn>
                <a:cxn ang="0">
                  <a:pos x="46" y="63"/>
                </a:cxn>
                <a:cxn ang="0">
                  <a:pos x="11" y="15"/>
                </a:cxn>
                <a:cxn ang="0">
                  <a:pos x="157" y="8"/>
                </a:cxn>
                <a:cxn ang="0">
                  <a:pos x="294" y="0"/>
                </a:cxn>
                <a:cxn ang="0">
                  <a:pos x="377" y="135"/>
                </a:cxn>
                <a:cxn ang="0">
                  <a:pos x="457" y="263"/>
                </a:cxn>
                <a:cxn ang="0">
                  <a:pos x="535" y="383"/>
                </a:cxn>
                <a:cxn ang="0">
                  <a:pos x="610" y="496"/>
                </a:cxn>
                <a:cxn ang="0">
                  <a:pos x="690" y="615"/>
                </a:cxn>
                <a:cxn ang="0">
                  <a:pos x="774" y="734"/>
                </a:cxn>
                <a:cxn ang="0">
                  <a:pos x="861" y="851"/>
                </a:cxn>
                <a:cxn ang="0">
                  <a:pos x="950" y="969"/>
                </a:cxn>
                <a:cxn ang="0">
                  <a:pos x="1077" y="768"/>
                </a:cxn>
                <a:cxn ang="0">
                  <a:pos x="1352" y="205"/>
                </a:cxn>
                <a:cxn ang="0">
                  <a:pos x="1371" y="164"/>
                </a:cxn>
                <a:cxn ang="0">
                  <a:pos x="1403" y="92"/>
                </a:cxn>
                <a:cxn ang="0">
                  <a:pos x="1428" y="38"/>
                </a:cxn>
                <a:cxn ang="0">
                  <a:pos x="1443" y="0"/>
                </a:cxn>
                <a:cxn ang="0">
                  <a:pos x="1486" y="5"/>
                </a:cxn>
                <a:cxn ang="0">
                  <a:pos x="1529" y="8"/>
                </a:cxn>
                <a:cxn ang="0">
                  <a:pos x="1620" y="0"/>
                </a:cxn>
                <a:cxn ang="0">
                  <a:pos x="1204" y="80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4" y="46"/>
                </a:cxn>
                <a:cxn ang="0">
                  <a:pos x="1300" y="77"/>
                </a:cxn>
                <a:cxn ang="0">
                  <a:pos x="1304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90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1" y="1733"/>
                </a:cxn>
                <a:cxn ang="0">
                  <a:pos x="693" y="1731"/>
                </a:cxn>
                <a:cxn ang="0">
                  <a:pos x="668" y="1731"/>
                </a:cxn>
                <a:cxn ang="0">
                  <a:pos x="639" y="1731"/>
                </a:cxn>
                <a:cxn ang="0">
                  <a:pos x="611" y="1733"/>
                </a:cxn>
                <a:cxn ang="0">
                  <a:pos x="583" y="1736"/>
                </a:cxn>
                <a:cxn ang="0">
                  <a:pos x="556" y="1739"/>
                </a:cxn>
                <a:cxn ang="0">
                  <a:pos x="556" y="123"/>
                </a:cxn>
                <a:cxn ang="0">
                  <a:pos x="489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6" y="131"/>
                </a:cxn>
                <a:cxn ang="0">
                  <a:pos x="216" y="135"/>
                </a:cxn>
                <a:cxn ang="0">
                  <a:pos x="145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/>
              <a:ahLst/>
              <a:cxnLst>
                <a:cxn ang="0">
                  <a:pos x="1267" y="351"/>
                </a:cxn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5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2" y="8"/>
                </a:cxn>
                <a:cxn ang="0">
                  <a:pos x="223" y="0"/>
                </a:cxn>
                <a:cxn ang="0">
                  <a:pos x="223" y="1327"/>
                </a:cxn>
                <a:cxn ang="0">
                  <a:pos x="250" y="1327"/>
                </a:cxn>
                <a:cxn ang="0">
                  <a:pos x="1405" y="0"/>
                </a:cxn>
                <a:cxn ang="0">
                  <a:pos x="1516" y="0"/>
                </a:cxn>
                <a:cxn ang="0">
                  <a:pos x="1516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5" y="1731"/>
                </a:cxn>
                <a:cxn ang="0">
                  <a:pos x="1383" y="1731"/>
                </a:cxn>
                <a:cxn ang="0">
                  <a:pos x="1358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7" y="351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3" y="46"/>
                </a:cxn>
                <a:cxn ang="0">
                  <a:pos x="1301" y="77"/>
                </a:cxn>
                <a:cxn ang="0">
                  <a:pos x="1303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5" y="130"/>
                </a:cxn>
                <a:cxn ang="0">
                  <a:pos x="959" y="130"/>
                </a:cxn>
                <a:cxn ang="0">
                  <a:pos x="925" y="128"/>
                </a:cxn>
                <a:cxn ang="0">
                  <a:pos x="894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2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6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/>
              <a:ahLst/>
              <a:cxnLst>
                <a:cxn ang="0">
                  <a:pos x="254" y="1022"/>
                </a:cxn>
                <a:cxn ang="0">
                  <a:pos x="275" y="1157"/>
                </a:cxn>
                <a:cxn ang="0">
                  <a:pos x="313" y="1280"/>
                </a:cxn>
                <a:cxn ang="0">
                  <a:pos x="368" y="1392"/>
                </a:cxn>
                <a:cxn ang="0">
                  <a:pos x="437" y="1487"/>
                </a:cxn>
                <a:cxn ang="0">
                  <a:pos x="519" y="1567"/>
                </a:cxn>
                <a:cxn ang="0">
                  <a:pos x="614" y="1630"/>
                </a:cxn>
                <a:cxn ang="0">
                  <a:pos x="719" y="1675"/>
                </a:cxn>
                <a:cxn ang="0">
                  <a:pos x="831" y="1700"/>
                </a:cxn>
                <a:cxn ang="0">
                  <a:pos x="960" y="1706"/>
                </a:cxn>
                <a:cxn ang="0">
                  <a:pos x="1108" y="1686"/>
                </a:cxn>
                <a:cxn ang="0">
                  <a:pos x="1242" y="1639"/>
                </a:cxn>
                <a:cxn ang="0">
                  <a:pos x="1347" y="1585"/>
                </a:cxn>
                <a:cxn ang="0">
                  <a:pos x="1452" y="1661"/>
                </a:cxn>
                <a:cxn ang="0">
                  <a:pos x="1353" y="1717"/>
                </a:cxn>
                <a:cxn ang="0">
                  <a:pos x="1240" y="1758"/>
                </a:cxn>
                <a:cxn ang="0">
                  <a:pos x="1122" y="1785"/>
                </a:cxn>
                <a:cxn ang="0">
                  <a:pos x="996" y="1802"/>
                </a:cxn>
                <a:cxn ang="0">
                  <a:pos x="842" y="1806"/>
                </a:cxn>
                <a:cxn ang="0">
                  <a:pos x="649" y="1782"/>
                </a:cxn>
                <a:cxn ang="0">
                  <a:pos x="540" y="1750"/>
                </a:cxn>
                <a:cxn ang="0">
                  <a:pos x="439" y="1708"/>
                </a:cxn>
                <a:cxn ang="0">
                  <a:pos x="348" y="1655"/>
                </a:cxn>
                <a:cxn ang="0">
                  <a:pos x="268" y="1590"/>
                </a:cxn>
                <a:cxn ang="0">
                  <a:pos x="198" y="1516"/>
                </a:cxn>
                <a:cxn ang="0">
                  <a:pos x="136" y="1430"/>
                </a:cxn>
                <a:cxn ang="0">
                  <a:pos x="87" y="1334"/>
                </a:cxn>
                <a:cxn ang="0">
                  <a:pos x="35" y="1183"/>
                </a:cxn>
                <a:cxn ang="0">
                  <a:pos x="1" y="947"/>
                </a:cxn>
                <a:cxn ang="0">
                  <a:pos x="7" y="762"/>
                </a:cxn>
                <a:cxn ang="0">
                  <a:pos x="39" y="607"/>
                </a:cxn>
                <a:cxn ang="0">
                  <a:pos x="95" y="467"/>
                </a:cxn>
                <a:cxn ang="0">
                  <a:pos x="175" y="343"/>
                </a:cxn>
                <a:cxn ang="0">
                  <a:pos x="273" y="237"/>
                </a:cxn>
                <a:cxn ang="0">
                  <a:pos x="391" y="150"/>
                </a:cxn>
                <a:cxn ang="0">
                  <a:pos x="525" y="82"/>
                </a:cxn>
                <a:cxn ang="0">
                  <a:pos x="670" y="33"/>
                </a:cxn>
                <a:cxn ang="0">
                  <a:pos x="825" y="6"/>
                </a:cxn>
                <a:cxn ang="0">
                  <a:pos x="979" y="0"/>
                </a:cxn>
                <a:cxn ang="0">
                  <a:pos x="1095" y="7"/>
                </a:cxn>
                <a:cxn ang="0">
                  <a:pos x="1213" y="23"/>
                </a:cxn>
                <a:cxn ang="0">
                  <a:pos x="1328" y="52"/>
                </a:cxn>
                <a:cxn ang="0">
                  <a:pos x="1438" y="90"/>
                </a:cxn>
                <a:cxn ang="0">
                  <a:pos x="1486" y="158"/>
                </a:cxn>
                <a:cxn ang="0">
                  <a:pos x="1453" y="282"/>
                </a:cxn>
                <a:cxn ang="0">
                  <a:pos x="1366" y="253"/>
                </a:cxn>
                <a:cxn ang="0">
                  <a:pos x="1263" y="183"/>
                </a:cxn>
                <a:cxn ang="0">
                  <a:pos x="1142" y="128"/>
                </a:cxn>
                <a:cxn ang="0">
                  <a:pos x="1005" y="98"/>
                </a:cxn>
                <a:cxn ang="0">
                  <a:pos x="864" y="100"/>
                </a:cxn>
                <a:cxn ang="0">
                  <a:pos x="739" y="123"/>
                </a:cxn>
                <a:cxn ang="0">
                  <a:pos x="628" y="168"/>
                </a:cxn>
                <a:cxn ang="0">
                  <a:pos x="528" y="232"/>
                </a:cxn>
                <a:cxn ang="0">
                  <a:pos x="444" y="315"/>
                </a:cxn>
                <a:cxn ang="0">
                  <a:pos x="374" y="413"/>
                </a:cxn>
                <a:cxn ang="0">
                  <a:pos x="319" y="525"/>
                </a:cxn>
                <a:cxn ang="0">
                  <a:pos x="279" y="647"/>
                </a:cxn>
                <a:cxn ang="0">
                  <a:pos x="256" y="774"/>
                </a:cxn>
                <a:cxn ang="0">
                  <a:pos x="249" y="906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/>
              <a:ahLst/>
              <a:cxnLst>
                <a:cxn ang="0">
                  <a:pos x="222" y="729"/>
                </a:cxn>
                <a:cxn ang="0">
                  <a:pos x="758" y="742"/>
                </a:cxn>
                <a:cxn ang="0">
                  <a:pos x="788" y="741"/>
                </a:cxn>
                <a:cxn ang="0">
                  <a:pos x="818" y="740"/>
                </a:cxn>
                <a:cxn ang="0">
                  <a:pos x="850" y="739"/>
                </a:cxn>
                <a:cxn ang="0">
                  <a:pos x="883" y="738"/>
                </a:cxn>
                <a:cxn ang="0">
                  <a:pos x="917" y="737"/>
                </a:cxn>
                <a:cxn ang="0">
                  <a:pos x="952" y="736"/>
                </a:cxn>
                <a:cxn ang="0">
                  <a:pos x="989" y="735"/>
                </a:cxn>
                <a:cxn ang="0">
                  <a:pos x="1026" y="734"/>
                </a:cxn>
                <a:cxn ang="0">
                  <a:pos x="1064" y="733"/>
                </a:cxn>
                <a:cxn ang="0">
                  <a:pos x="1101" y="731"/>
                </a:cxn>
                <a:cxn ang="0">
                  <a:pos x="1136" y="731"/>
                </a:cxn>
                <a:cxn ang="0">
                  <a:pos x="1170" y="730"/>
                </a:cxn>
                <a:cxn ang="0">
                  <a:pos x="1203" y="730"/>
                </a:cxn>
                <a:cxn ang="0">
                  <a:pos x="1234" y="730"/>
                </a:cxn>
                <a:cxn ang="0">
                  <a:pos x="1263" y="729"/>
                </a:cxn>
                <a:cxn ang="0">
                  <a:pos x="1292" y="729"/>
                </a:cxn>
                <a:cxn ang="0">
                  <a:pos x="1292" y="0"/>
                </a:cxn>
                <a:cxn ang="0">
                  <a:pos x="1357" y="5"/>
                </a:cxn>
                <a:cxn ang="0">
                  <a:pos x="1404" y="8"/>
                </a:cxn>
                <a:cxn ang="0">
                  <a:pos x="1448" y="5"/>
                </a:cxn>
                <a:cxn ang="0">
                  <a:pos x="1514" y="0"/>
                </a:cxn>
                <a:cxn ang="0">
                  <a:pos x="1514" y="1739"/>
                </a:cxn>
                <a:cxn ang="0">
                  <a:pos x="1469" y="1735"/>
                </a:cxn>
                <a:cxn ang="0">
                  <a:pos x="1459" y="1735"/>
                </a:cxn>
                <a:cxn ang="0">
                  <a:pos x="1451" y="1735"/>
                </a:cxn>
                <a:cxn ang="0">
                  <a:pos x="1445" y="1733"/>
                </a:cxn>
                <a:cxn ang="0">
                  <a:pos x="1439" y="1732"/>
                </a:cxn>
                <a:cxn ang="0">
                  <a:pos x="1404" y="1731"/>
                </a:cxn>
                <a:cxn ang="0">
                  <a:pos x="1364" y="1732"/>
                </a:cxn>
                <a:cxn ang="0">
                  <a:pos x="1332" y="1735"/>
                </a:cxn>
                <a:cxn ang="0">
                  <a:pos x="1292" y="1739"/>
                </a:cxn>
                <a:cxn ang="0">
                  <a:pos x="1292" y="866"/>
                </a:cxn>
                <a:cxn ang="0">
                  <a:pos x="1114" y="860"/>
                </a:cxn>
                <a:cxn ang="0">
                  <a:pos x="906" y="851"/>
                </a:cxn>
                <a:cxn ang="0">
                  <a:pos x="610" y="851"/>
                </a:cxn>
                <a:cxn ang="0">
                  <a:pos x="589" y="851"/>
                </a:cxn>
                <a:cxn ang="0">
                  <a:pos x="563" y="852"/>
                </a:cxn>
                <a:cxn ang="0">
                  <a:pos x="532" y="854"/>
                </a:cxn>
                <a:cxn ang="0">
                  <a:pos x="497" y="857"/>
                </a:cxn>
                <a:cxn ang="0">
                  <a:pos x="464" y="858"/>
                </a:cxn>
                <a:cxn ang="0">
                  <a:pos x="437" y="859"/>
                </a:cxn>
                <a:cxn ang="0">
                  <a:pos x="416" y="860"/>
                </a:cxn>
                <a:cxn ang="0">
                  <a:pos x="402" y="860"/>
                </a:cxn>
                <a:cxn ang="0">
                  <a:pos x="222" y="866"/>
                </a:cxn>
                <a:cxn ang="0">
                  <a:pos x="222" y="1739"/>
                </a:cxn>
                <a:cxn ang="0">
                  <a:pos x="178" y="1735"/>
                </a:cxn>
                <a:cxn ang="0">
                  <a:pos x="167" y="1735"/>
                </a:cxn>
                <a:cxn ang="0">
                  <a:pos x="158" y="1735"/>
                </a:cxn>
                <a:cxn ang="0">
                  <a:pos x="151" y="1733"/>
                </a:cxn>
                <a:cxn ang="0">
                  <a:pos x="146" y="1732"/>
                </a:cxn>
                <a:cxn ang="0">
                  <a:pos x="111" y="1731"/>
                </a:cxn>
                <a:cxn ang="0">
                  <a:pos x="60" y="1733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63" y="5"/>
                </a:cxn>
                <a:cxn ang="0">
                  <a:pos x="111" y="8"/>
                </a:cxn>
                <a:cxn ang="0">
                  <a:pos x="154" y="5"/>
                </a:cxn>
                <a:cxn ang="0">
                  <a:pos x="222" y="0"/>
                </a:cxn>
                <a:cxn ang="0">
                  <a:pos x="222" y="729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/>
              <a:ahLst/>
              <a:cxnLst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4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1" y="8"/>
                </a:cxn>
                <a:cxn ang="0">
                  <a:pos x="224" y="0"/>
                </a:cxn>
                <a:cxn ang="0">
                  <a:pos x="224" y="1327"/>
                </a:cxn>
                <a:cxn ang="0">
                  <a:pos x="249" y="1327"/>
                </a:cxn>
                <a:cxn ang="0">
                  <a:pos x="1404" y="0"/>
                </a:cxn>
                <a:cxn ang="0">
                  <a:pos x="1515" y="0"/>
                </a:cxn>
                <a:cxn ang="0">
                  <a:pos x="1515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4" y="1731"/>
                </a:cxn>
                <a:cxn ang="0">
                  <a:pos x="1384" y="1731"/>
                </a:cxn>
                <a:cxn ang="0">
                  <a:pos x="1357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6" y="351"/>
                </a:cxn>
                <a:cxn ang="0">
                  <a:pos x="209" y="1583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2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9" y="985"/>
                </a:cxn>
                <a:cxn ang="0">
                  <a:pos x="105" y="1011"/>
                </a:cxn>
                <a:cxn ang="0">
                  <a:pos x="84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6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6" y="826"/>
                </a:cxn>
                <a:cxn ang="0">
                  <a:pos x="872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4" y="1077"/>
                </a:cxn>
                <a:cxn ang="0">
                  <a:pos x="887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/>
              <a:ahLst/>
              <a:cxnLst>
                <a:cxn ang="0">
                  <a:pos x="129" y="985"/>
                </a:cxn>
                <a:cxn ang="0">
                  <a:pos x="104" y="1011"/>
                </a:cxn>
                <a:cxn ang="0">
                  <a:pos x="82" y="1037"/>
                </a:cxn>
                <a:cxn ang="0">
                  <a:pos x="63" y="1060"/>
                </a:cxn>
                <a:cxn ang="0">
                  <a:pos x="47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4" y="5"/>
                </a:cxn>
                <a:cxn ang="0">
                  <a:pos x="67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2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20" y="1078"/>
                </a:cxn>
                <a:cxn ang="0">
                  <a:pos x="903" y="1077"/>
                </a:cxn>
                <a:cxn ang="0">
                  <a:pos x="886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1" y="1081"/>
                </a:cxn>
                <a:cxn ang="0">
                  <a:pos x="801" y="218"/>
                </a:cxn>
                <a:cxn ang="0">
                  <a:pos x="786" y="218"/>
                </a:cxn>
                <a:cxn ang="0">
                  <a:pos x="129" y="98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/>
              <a:ahLst/>
              <a:cxnLst>
                <a:cxn ang="0">
                  <a:pos x="139" y="1003"/>
                </a:cxn>
                <a:cxn ang="0">
                  <a:pos x="794" y="1003"/>
                </a:cxn>
                <a:cxn ang="0">
                  <a:pos x="794" y="0"/>
                </a:cxn>
                <a:cxn ang="0">
                  <a:pos x="809" y="1"/>
                </a:cxn>
                <a:cxn ang="0">
                  <a:pos x="826" y="2"/>
                </a:cxn>
                <a:cxn ang="0">
                  <a:pos x="844" y="3"/>
                </a:cxn>
                <a:cxn ang="0">
                  <a:pos x="864" y="3"/>
                </a:cxn>
                <a:cxn ang="0">
                  <a:pos x="880" y="3"/>
                </a:cxn>
                <a:cxn ang="0">
                  <a:pos x="897" y="2"/>
                </a:cxn>
                <a:cxn ang="0">
                  <a:pos x="915" y="1"/>
                </a:cxn>
                <a:cxn ang="0">
                  <a:pos x="933" y="0"/>
                </a:cxn>
                <a:cxn ang="0">
                  <a:pos x="933" y="1003"/>
                </a:cxn>
                <a:cxn ang="0">
                  <a:pos x="1022" y="1003"/>
                </a:cxn>
                <a:cxn ang="0">
                  <a:pos x="1018" y="1037"/>
                </a:cxn>
                <a:cxn ang="0">
                  <a:pos x="1017" y="1065"/>
                </a:cxn>
                <a:cxn ang="0">
                  <a:pos x="1018" y="1082"/>
                </a:cxn>
                <a:cxn ang="0">
                  <a:pos x="1019" y="1116"/>
                </a:cxn>
                <a:cxn ang="0">
                  <a:pos x="1022" y="1146"/>
                </a:cxn>
                <a:cxn ang="0">
                  <a:pos x="1007" y="1146"/>
                </a:cxn>
                <a:cxn ang="0">
                  <a:pos x="1002" y="1138"/>
                </a:cxn>
                <a:cxn ang="0">
                  <a:pos x="996" y="1131"/>
                </a:cxn>
                <a:cxn ang="0">
                  <a:pos x="989" y="1124"/>
                </a:cxn>
                <a:cxn ang="0">
                  <a:pos x="982" y="1117"/>
                </a:cxn>
                <a:cxn ang="0">
                  <a:pos x="974" y="1112"/>
                </a:cxn>
                <a:cxn ang="0">
                  <a:pos x="966" y="1108"/>
                </a:cxn>
                <a:cxn ang="0">
                  <a:pos x="956" y="1104"/>
                </a:cxn>
                <a:cxn ang="0">
                  <a:pos x="947" y="1099"/>
                </a:cxn>
                <a:cxn ang="0">
                  <a:pos x="936" y="1096"/>
                </a:cxn>
                <a:cxn ang="0">
                  <a:pos x="926" y="1093"/>
                </a:cxn>
                <a:cxn ang="0">
                  <a:pos x="914" y="1091"/>
                </a:cxn>
                <a:cxn ang="0">
                  <a:pos x="901" y="1088"/>
                </a:cxn>
                <a:cxn ang="0">
                  <a:pos x="890" y="1085"/>
                </a:cxn>
                <a:cxn ang="0">
                  <a:pos x="877" y="1083"/>
                </a:cxn>
                <a:cxn ang="0">
                  <a:pos x="865" y="1083"/>
                </a:cxn>
                <a:cxn ang="0">
                  <a:pos x="854" y="1082"/>
                </a:cxn>
                <a:cxn ang="0">
                  <a:pos x="692" y="1079"/>
                </a:cxn>
                <a:cxn ang="0">
                  <a:pos x="465" y="1079"/>
                </a:cxn>
                <a:cxn ang="0">
                  <a:pos x="428" y="1079"/>
                </a:cxn>
                <a:cxn ang="0">
                  <a:pos x="392" y="1079"/>
                </a:cxn>
                <a:cxn ang="0">
                  <a:pos x="358" y="1079"/>
                </a:cxn>
                <a:cxn ang="0">
                  <a:pos x="326" y="1079"/>
                </a:cxn>
                <a:cxn ang="0">
                  <a:pos x="296" y="1080"/>
                </a:cxn>
                <a:cxn ang="0">
                  <a:pos x="268" y="1080"/>
                </a:cxn>
                <a:cxn ang="0">
                  <a:pos x="241" y="1080"/>
                </a:cxn>
                <a:cxn ang="0">
                  <a:pos x="217" y="1080"/>
                </a:cxn>
                <a:cxn ang="0">
                  <a:pos x="193" y="1080"/>
                </a:cxn>
                <a:cxn ang="0">
                  <a:pos x="168" y="1081"/>
                </a:cxn>
                <a:cxn ang="0">
                  <a:pos x="143" y="1081"/>
                </a:cxn>
                <a:cxn ang="0">
                  <a:pos x="116" y="1082"/>
                </a:cxn>
                <a:cxn ang="0">
                  <a:pos x="89" y="1082"/>
                </a:cxn>
                <a:cxn ang="0">
                  <a:pos x="60" y="1083"/>
                </a:cxn>
                <a:cxn ang="0">
                  <a:pos x="31" y="1083"/>
                </a:cxn>
                <a:cxn ang="0">
                  <a:pos x="0" y="1084"/>
                </a:cxn>
                <a:cxn ang="0">
                  <a:pos x="0" y="0"/>
                </a:cxn>
                <a:cxn ang="0">
                  <a:pos x="16" y="1"/>
                </a:cxn>
                <a:cxn ang="0">
                  <a:pos x="33" y="2"/>
                </a:cxn>
                <a:cxn ang="0">
                  <a:pos x="51" y="3"/>
                </a:cxn>
                <a:cxn ang="0">
                  <a:pos x="69" y="3"/>
                </a:cxn>
                <a:cxn ang="0">
                  <a:pos x="87" y="3"/>
                </a:cxn>
                <a:cxn ang="0">
                  <a:pos x="104" y="2"/>
                </a:cxn>
                <a:cxn ang="0">
                  <a:pos x="121" y="1"/>
                </a:cxn>
                <a:cxn ang="0">
                  <a:pos x="139" y="0"/>
                </a:cxn>
                <a:cxn ang="0">
                  <a:pos x="139" y="1003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3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8" y="1100"/>
                </a:cxn>
                <a:cxn ang="0">
                  <a:pos x="959" y="1100"/>
                </a:cxn>
                <a:cxn ang="0">
                  <a:pos x="954" y="1100"/>
                </a:cxn>
                <a:cxn ang="0">
                  <a:pos x="945" y="1099"/>
                </a:cxn>
                <a:cxn ang="0">
                  <a:pos x="920" y="1098"/>
                </a:cxn>
                <a:cxn ang="0">
                  <a:pos x="894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20" y="1057"/>
                </a:cxn>
                <a:cxn ang="0">
                  <a:pos x="805" y="1016"/>
                </a:cxn>
                <a:cxn ang="0">
                  <a:pos x="794" y="983"/>
                </a:cxn>
                <a:cxn ang="0">
                  <a:pos x="784" y="957"/>
                </a:cxn>
                <a:cxn ang="0">
                  <a:pos x="778" y="940"/>
                </a:cxn>
                <a:cxn ang="0">
                  <a:pos x="771" y="922"/>
                </a:cxn>
                <a:cxn ang="0">
                  <a:pos x="763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5" y="754"/>
                </a:cxn>
                <a:cxn ang="0">
                  <a:pos x="693" y="729"/>
                </a:cxn>
                <a:cxn ang="0">
                  <a:pos x="682" y="702"/>
                </a:cxn>
                <a:cxn ang="0">
                  <a:pos x="671" y="676"/>
                </a:cxn>
                <a:cxn ang="0">
                  <a:pos x="270" y="676"/>
                </a:cxn>
                <a:cxn ang="0">
                  <a:pos x="231" y="775"/>
                </a:cxn>
                <a:cxn ang="0">
                  <a:pos x="183" y="900"/>
                </a:cxn>
                <a:cxn ang="0">
                  <a:pos x="148" y="998"/>
                </a:cxn>
                <a:cxn ang="0">
                  <a:pos x="115" y="1103"/>
                </a:cxn>
                <a:cxn ang="0">
                  <a:pos x="90" y="1100"/>
                </a:cxn>
                <a:cxn ang="0">
                  <a:pos x="81" y="1100"/>
                </a:cxn>
                <a:cxn ang="0">
                  <a:pos x="75" y="1099"/>
                </a:cxn>
                <a:cxn ang="0">
                  <a:pos x="56" y="1098"/>
                </a:cxn>
                <a:cxn ang="0">
                  <a:pos x="39" y="1098"/>
                </a:cxn>
                <a:cxn ang="0">
                  <a:pos x="23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3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/>
              <a:ahLst/>
              <a:cxnLst>
                <a:cxn ang="0">
                  <a:pos x="509" y="937"/>
                </a:cxn>
                <a:cxn ang="0">
                  <a:pos x="164" y="535"/>
                </a:cxn>
                <a:cxn ang="0">
                  <a:pos x="160" y="531"/>
                </a:cxn>
                <a:cxn ang="0">
                  <a:pos x="154" y="528"/>
                </a:cxn>
                <a:cxn ang="0">
                  <a:pos x="149" y="527"/>
                </a:cxn>
                <a:cxn ang="0">
                  <a:pos x="143" y="526"/>
                </a:cxn>
                <a:cxn ang="0">
                  <a:pos x="142" y="527"/>
                </a:cxn>
                <a:cxn ang="0">
                  <a:pos x="141" y="527"/>
                </a:cxn>
                <a:cxn ang="0">
                  <a:pos x="138" y="528"/>
                </a:cxn>
                <a:cxn ang="0">
                  <a:pos x="137" y="531"/>
                </a:cxn>
                <a:cxn ang="0">
                  <a:pos x="137" y="1081"/>
                </a:cxn>
                <a:cxn ang="0">
                  <a:pos x="110" y="1078"/>
                </a:cxn>
                <a:cxn ang="0">
                  <a:pos x="98" y="1078"/>
                </a:cxn>
                <a:cxn ang="0">
                  <a:pos x="90" y="1077"/>
                </a:cxn>
                <a:cxn ang="0">
                  <a:pos x="69" y="1076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39" y="4"/>
                </a:cxn>
                <a:cxn ang="0">
                  <a:pos x="69" y="5"/>
                </a:cxn>
                <a:cxn ang="0">
                  <a:pos x="95" y="4"/>
                </a:cxn>
                <a:cxn ang="0">
                  <a:pos x="137" y="0"/>
                </a:cxn>
                <a:cxn ang="0">
                  <a:pos x="137" y="489"/>
                </a:cxn>
                <a:cxn ang="0">
                  <a:pos x="142" y="491"/>
                </a:cxn>
                <a:cxn ang="0">
                  <a:pos x="145" y="492"/>
                </a:cxn>
                <a:cxn ang="0">
                  <a:pos x="151" y="491"/>
                </a:cxn>
                <a:cxn ang="0">
                  <a:pos x="160" y="489"/>
                </a:cxn>
                <a:cxn ang="0">
                  <a:pos x="168" y="485"/>
                </a:cxn>
                <a:cxn ang="0">
                  <a:pos x="178" y="480"/>
                </a:cxn>
                <a:cxn ang="0">
                  <a:pos x="184" y="473"/>
                </a:cxn>
                <a:cxn ang="0">
                  <a:pos x="192" y="467"/>
                </a:cxn>
                <a:cxn ang="0">
                  <a:pos x="201" y="459"/>
                </a:cxn>
                <a:cxn ang="0">
                  <a:pos x="210" y="451"/>
                </a:cxn>
                <a:cxn ang="0">
                  <a:pos x="221" y="440"/>
                </a:cxn>
                <a:cxn ang="0">
                  <a:pos x="234" y="430"/>
                </a:cxn>
                <a:cxn ang="0">
                  <a:pos x="247" y="417"/>
                </a:cxn>
                <a:cxn ang="0">
                  <a:pos x="261" y="402"/>
                </a:cxn>
                <a:cxn ang="0">
                  <a:pos x="650" y="0"/>
                </a:cxn>
                <a:cxn ang="0">
                  <a:pos x="685" y="4"/>
                </a:cxn>
                <a:cxn ang="0">
                  <a:pos x="712" y="5"/>
                </a:cxn>
                <a:cxn ang="0">
                  <a:pos x="736" y="4"/>
                </a:cxn>
                <a:cxn ang="0">
                  <a:pos x="773" y="0"/>
                </a:cxn>
                <a:cxn ang="0">
                  <a:pos x="416" y="346"/>
                </a:cxn>
                <a:cxn ang="0">
                  <a:pos x="283" y="481"/>
                </a:cxn>
                <a:cxn ang="0">
                  <a:pos x="414" y="632"/>
                </a:cxn>
                <a:cxn ang="0">
                  <a:pos x="569" y="803"/>
                </a:cxn>
                <a:cxn ang="0">
                  <a:pos x="665" y="916"/>
                </a:cxn>
                <a:cxn ang="0">
                  <a:pos x="791" y="1074"/>
                </a:cxn>
                <a:cxn ang="0">
                  <a:pos x="791" y="1081"/>
                </a:cxn>
                <a:cxn ang="0">
                  <a:pos x="758" y="1078"/>
                </a:cxn>
                <a:cxn ang="0">
                  <a:pos x="748" y="1078"/>
                </a:cxn>
                <a:cxn ang="0">
                  <a:pos x="741" y="1078"/>
                </a:cxn>
                <a:cxn ang="0">
                  <a:pos x="733" y="1077"/>
                </a:cxn>
                <a:cxn ang="0">
                  <a:pos x="706" y="1076"/>
                </a:cxn>
                <a:cxn ang="0">
                  <a:pos x="665" y="1077"/>
                </a:cxn>
                <a:cxn ang="0">
                  <a:pos x="618" y="1081"/>
                </a:cxn>
                <a:cxn ang="0">
                  <a:pos x="588" y="1039"/>
                </a:cxn>
                <a:cxn ang="0">
                  <a:pos x="560" y="1002"/>
                </a:cxn>
                <a:cxn ang="0">
                  <a:pos x="534" y="968"/>
                </a:cxn>
                <a:cxn ang="0">
                  <a:pos x="509" y="937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8" y="985"/>
                </a:cxn>
                <a:cxn ang="0">
                  <a:pos x="105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4" y="4"/>
                </a:cxn>
                <a:cxn ang="0">
                  <a:pos x="45" y="5"/>
                </a:cxn>
                <a:cxn ang="0">
                  <a:pos x="68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1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3" y="1077"/>
                </a:cxn>
                <a:cxn ang="0">
                  <a:pos x="887" y="1076"/>
                </a:cxn>
                <a:cxn ang="0">
                  <a:pos x="871" y="1076"/>
                </a:cxn>
                <a:cxn ang="0">
                  <a:pos x="858" y="1076"/>
                </a:cxn>
                <a:cxn ang="0">
                  <a:pos x="842" y="1077"/>
                </a:cxn>
                <a:cxn ang="0">
                  <a:pos x="823" y="1078"/>
                </a:cxn>
                <a:cxn ang="0">
                  <a:pos x="802" y="1081"/>
                </a:cxn>
                <a:cxn ang="0">
                  <a:pos x="802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/>
              <a:ahLst/>
              <a:cxnLst>
                <a:cxn ang="0">
                  <a:pos x="494" y="139"/>
                </a:cxn>
                <a:cxn ang="0">
                  <a:pos x="390" y="165"/>
                </a:cxn>
                <a:cxn ang="0">
                  <a:pos x="303" y="213"/>
                </a:cxn>
                <a:cxn ang="0">
                  <a:pos x="239" y="277"/>
                </a:cxn>
                <a:cxn ang="0">
                  <a:pos x="191" y="358"/>
                </a:cxn>
                <a:cxn ang="0">
                  <a:pos x="161" y="452"/>
                </a:cxn>
                <a:cxn ang="0">
                  <a:pos x="155" y="560"/>
                </a:cxn>
                <a:cxn ang="0">
                  <a:pos x="184" y="688"/>
                </a:cxn>
                <a:cxn ang="0">
                  <a:pos x="249" y="797"/>
                </a:cxn>
                <a:cxn ang="0">
                  <a:pos x="350" y="878"/>
                </a:cxn>
                <a:cxn ang="0">
                  <a:pos x="478" y="922"/>
                </a:cxn>
                <a:cxn ang="0">
                  <a:pos x="565" y="0"/>
                </a:cxn>
                <a:cxn ang="0">
                  <a:pos x="654" y="5"/>
                </a:cxn>
                <a:cxn ang="0">
                  <a:pos x="746" y="84"/>
                </a:cxn>
                <a:cxn ang="0">
                  <a:pos x="938" y="116"/>
                </a:cxn>
                <a:cxn ang="0">
                  <a:pos x="1035" y="156"/>
                </a:cxn>
                <a:cxn ang="0">
                  <a:pos x="1118" y="209"/>
                </a:cxn>
                <a:cxn ang="0">
                  <a:pos x="1173" y="263"/>
                </a:cxn>
                <a:cxn ang="0">
                  <a:pos x="1229" y="352"/>
                </a:cxn>
                <a:cxn ang="0">
                  <a:pos x="1255" y="423"/>
                </a:cxn>
                <a:cxn ang="0">
                  <a:pos x="1267" y="501"/>
                </a:cxn>
                <a:cxn ang="0">
                  <a:pos x="1263" y="602"/>
                </a:cxn>
                <a:cxn ang="0">
                  <a:pos x="1230" y="710"/>
                </a:cxn>
                <a:cxn ang="0">
                  <a:pos x="1169" y="805"/>
                </a:cxn>
                <a:cxn ang="0">
                  <a:pos x="1081" y="886"/>
                </a:cxn>
                <a:cxn ang="0">
                  <a:pos x="965" y="945"/>
                </a:cxn>
                <a:cxn ang="0">
                  <a:pos x="828" y="978"/>
                </a:cxn>
                <a:cxn ang="0">
                  <a:pos x="703" y="1081"/>
                </a:cxn>
                <a:cxn ang="0">
                  <a:pos x="612" y="1076"/>
                </a:cxn>
                <a:cxn ang="0">
                  <a:pos x="521" y="986"/>
                </a:cxn>
                <a:cxn ang="0">
                  <a:pos x="365" y="965"/>
                </a:cxn>
                <a:cxn ang="0">
                  <a:pos x="279" y="935"/>
                </a:cxn>
                <a:cxn ang="0">
                  <a:pos x="175" y="877"/>
                </a:cxn>
                <a:cxn ang="0">
                  <a:pos x="116" y="825"/>
                </a:cxn>
                <a:cxn ang="0">
                  <a:pos x="67" y="764"/>
                </a:cxn>
                <a:cxn ang="0">
                  <a:pos x="32" y="696"/>
                </a:cxn>
                <a:cxn ang="0">
                  <a:pos x="10" y="625"/>
                </a:cxn>
                <a:cxn ang="0">
                  <a:pos x="1" y="501"/>
                </a:cxn>
                <a:cxn ang="0">
                  <a:pos x="16" y="410"/>
                </a:cxn>
                <a:cxn ang="0">
                  <a:pos x="44" y="339"/>
                </a:cxn>
                <a:cxn ang="0">
                  <a:pos x="84" y="276"/>
                </a:cxn>
                <a:cxn ang="0">
                  <a:pos x="136" y="220"/>
                </a:cxn>
                <a:cxn ang="0">
                  <a:pos x="201" y="173"/>
                </a:cxn>
                <a:cxn ang="0">
                  <a:pos x="310" y="121"/>
                </a:cxn>
                <a:cxn ang="0">
                  <a:pos x="479" y="87"/>
                </a:cxn>
                <a:cxn ang="0">
                  <a:pos x="1112" y="493"/>
                </a:cxn>
                <a:cxn ang="0">
                  <a:pos x="1092" y="399"/>
                </a:cxn>
                <a:cxn ang="0">
                  <a:pos x="1052" y="313"/>
                </a:cxn>
                <a:cxn ang="0">
                  <a:pos x="993" y="241"/>
                </a:cxn>
                <a:cxn ang="0">
                  <a:pos x="913" y="185"/>
                </a:cxn>
                <a:cxn ang="0">
                  <a:pos x="816" y="147"/>
                </a:cxn>
                <a:cxn ang="0">
                  <a:pos x="703" y="136"/>
                </a:cxn>
                <a:cxn ang="0">
                  <a:pos x="817" y="917"/>
                </a:cxn>
                <a:cxn ang="0">
                  <a:pos x="940" y="864"/>
                </a:cxn>
                <a:cxn ang="0">
                  <a:pos x="1033" y="778"/>
                </a:cxn>
                <a:cxn ang="0">
                  <a:pos x="1092" y="664"/>
                </a:cxn>
                <a:cxn ang="0">
                  <a:pos x="1113" y="53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/>
              <a:ahLst/>
              <a:cxnLst>
                <a:cxn ang="0">
                  <a:pos x="139" y="826"/>
                </a:cxn>
                <a:cxn ang="0">
                  <a:pos x="156" y="826"/>
                </a:cxn>
                <a:cxn ang="0">
                  <a:pos x="873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1" y="1078"/>
                </a:cxn>
                <a:cxn ang="0">
                  <a:pos x="903" y="1077"/>
                </a:cxn>
                <a:cxn ang="0">
                  <a:pos x="888" y="1076"/>
                </a:cxn>
                <a:cxn ang="0">
                  <a:pos x="873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  <a:cxn ang="0">
                  <a:pos x="130" y="985"/>
                </a:cxn>
                <a:cxn ang="0">
                  <a:pos x="106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9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9" y="0"/>
                </a:cxn>
                <a:cxn ang="0">
                  <a:pos x="139" y="826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/>
              <a:ahLst/>
              <a:cxnLst>
                <a:cxn ang="0">
                  <a:pos x="251" y="523"/>
                </a:cxn>
                <a:cxn ang="0">
                  <a:pos x="277" y="466"/>
                </a:cxn>
                <a:cxn ang="0">
                  <a:pos x="302" y="407"/>
                </a:cxn>
                <a:cxn ang="0">
                  <a:pos x="329" y="346"/>
                </a:cxn>
                <a:cxn ang="0">
                  <a:pos x="366" y="260"/>
                </a:cxn>
                <a:cxn ang="0">
                  <a:pos x="405" y="164"/>
                </a:cxn>
                <a:cxn ang="0">
                  <a:pos x="437" y="86"/>
                </a:cxn>
                <a:cxn ang="0">
                  <a:pos x="460" y="24"/>
                </a:cxn>
                <a:cxn ang="0">
                  <a:pos x="543" y="0"/>
                </a:cxn>
                <a:cxn ang="0">
                  <a:pos x="863" y="773"/>
                </a:cxn>
                <a:cxn ang="0">
                  <a:pos x="912" y="888"/>
                </a:cxn>
                <a:cxn ang="0">
                  <a:pos x="952" y="977"/>
                </a:cxn>
                <a:cxn ang="0">
                  <a:pos x="980" y="1042"/>
                </a:cxn>
                <a:cxn ang="0">
                  <a:pos x="1000" y="1081"/>
                </a:cxn>
                <a:cxn ang="0">
                  <a:pos x="950" y="1077"/>
                </a:cxn>
                <a:cxn ang="0">
                  <a:pos x="944" y="1076"/>
                </a:cxn>
                <a:cxn ang="0">
                  <a:pos x="897" y="1077"/>
                </a:cxn>
                <a:cxn ang="0">
                  <a:pos x="846" y="1081"/>
                </a:cxn>
                <a:cxn ang="0">
                  <a:pos x="667" y="624"/>
                </a:cxn>
                <a:cxn ang="0">
                  <a:pos x="490" y="173"/>
                </a:cxn>
                <a:cxn ang="0">
                  <a:pos x="472" y="182"/>
                </a:cxn>
                <a:cxn ang="0">
                  <a:pos x="444" y="244"/>
                </a:cxn>
                <a:cxn ang="0">
                  <a:pos x="409" y="327"/>
                </a:cxn>
                <a:cxn ang="0">
                  <a:pos x="385" y="383"/>
                </a:cxn>
                <a:cxn ang="0">
                  <a:pos x="361" y="439"/>
                </a:cxn>
                <a:cxn ang="0">
                  <a:pos x="338" y="492"/>
                </a:cxn>
                <a:cxn ang="0">
                  <a:pos x="312" y="554"/>
                </a:cxn>
                <a:cxn ang="0">
                  <a:pos x="283" y="625"/>
                </a:cxn>
                <a:cxn ang="0">
                  <a:pos x="254" y="697"/>
                </a:cxn>
                <a:cxn ang="0">
                  <a:pos x="226" y="769"/>
                </a:cxn>
                <a:cxn ang="0">
                  <a:pos x="199" y="842"/>
                </a:cxn>
                <a:cxn ang="0">
                  <a:pos x="174" y="912"/>
                </a:cxn>
                <a:cxn ang="0">
                  <a:pos x="150" y="980"/>
                </a:cxn>
                <a:cxn ang="0">
                  <a:pos x="126" y="1047"/>
                </a:cxn>
                <a:cxn ang="0">
                  <a:pos x="84" y="1077"/>
                </a:cxn>
                <a:cxn ang="0">
                  <a:pos x="39" y="1077"/>
                </a:cxn>
                <a:cxn ang="0">
                  <a:pos x="0" y="1081"/>
                </a:cxn>
                <a:cxn ang="0">
                  <a:pos x="145" y="763"/>
                </a:cxn>
                <a:cxn ang="0">
                  <a:pos x="172" y="705"/>
                </a:cxn>
                <a:cxn ang="0">
                  <a:pos x="198" y="644"/>
                </a:cxn>
                <a:cxn ang="0">
                  <a:pos x="226" y="583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2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6" y="1100"/>
                </a:cxn>
                <a:cxn ang="0">
                  <a:pos x="957" y="1100"/>
                </a:cxn>
                <a:cxn ang="0">
                  <a:pos x="952" y="1100"/>
                </a:cxn>
                <a:cxn ang="0">
                  <a:pos x="945" y="1099"/>
                </a:cxn>
                <a:cxn ang="0">
                  <a:pos x="918" y="1098"/>
                </a:cxn>
                <a:cxn ang="0">
                  <a:pos x="893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19" y="1057"/>
                </a:cxn>
                <a:cxn ang="0">
                  <a:pos x="805" y="1016"/>
                </a:cxn>
                <a:cxn ang="0">
                  <a:pos x="793" y="983"/>
                </a:cxn>
                <a:cxn ang="0">
                  <a:pos x="784" y="957"/>
                </a:cxn>
                <a:cxn ang="0">
                  <a:pos x="777" y="940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3" y="754"/>
                </a:cxn>
                <a:cxn ang="0">
                  <a:pos x="693" y="729"/>
                </a:cxn>
                <a:cxn ang="0">
                  <a:pos x="681" y="702"/>
                </a:cxn>
                <a:cxn ang="0">
                  <a:pos x="670" y="676"/>
                </a:cxn>
                <a:cxn ang="0">
                  <a:pos x="269" y="676"/>
                </a:cxn>
                <a:cxn ang="0">
                  <a:pos x="230" y="775"/>
                </a:cxn>
                <a:cxn ang="0">
                  <a:pos x="183" y="900"/>
                </a:cxn>
                <a:cxn ang="0">
                  <a:pos x="147" y="998"/>
                </a:cxn>
                <a:cxn ang="0">
                  <a:pos x="113" y="1103"/>
                </a:cxn>
                <a:cxn ang="0">
                  <a:pos x="89" y="1100"/>
                </a:cxn>
                <a:cxn ang="0">
                  <a:pos x="79" y="1100"/>
                </a:cxn>
                <a:cxn ang="0">
                  <a:pos x="73" y="1099"/>
                </a:cxn>
                <a:cxn ang="0">
                  <a:pos x="54" y="1098"/>
                </a:cxn>
                <a:cxn ang="0">
                  <a:pos x="37" y="1098"/>
                </a:cxn>
                <a:cxn ang="0">
                  <a:pos x="22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1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/>
              <a:ahLst/>
              <a:cxnLst>
                <a:cxn ang="0">
                  <a:pos x="288" y="472"/>
                </a:cxn>
                <a:cxn ang="0">
                  <a:pos x="386" y="452"/>
                </a:cxn>
                <a:cxn ang="0">
                  <a:pos x="448" y="421"/>
                </a:cxn>
                <a:cxn ang="0">
                  <a:pos x="489" y="380"/>
                </a:cxn>
                <a:cxn ang="0">
                  <a:pos x="517" y="327"/>
                </a:cxn>
                <a:cxn ang="0">
                  <a:pos x="530" y="267"/>
                </a:cxn>
                <a:cxn ang="0">
                  <a:pos x="526" y="203"/>
                </a:cxn>
                <a:cxn ang="0">
                  <a:pos x="505" y="148"/>
                </a:cxn>
                <a:cxn ang="0">
                  <a:pos x="471" y="108"/>
                </a:cxn>
                <a:cxn ang="0">
                  <a:pos x="423" y="82"/>
                </a:cxn>
                <a:cxn ang="0">
                  <a:pos x="359" y="66"/>
                </a:cxn>
                <a:cxn ang="0">
                  <a:pos x="283" y="60"/>
                </a:cxn>
                <a:cxn ang="0">
                  <a:pos x="195" y="475"/>
                </a:cxn>
                <a:cxn ang="0">
                  <a:pos x="0" y="0"/>
                </a:cxn>
                <a:cxn ang="0">
                  <a:pos x="398" y="3"/>
                </a:cxn>
                <a:cxn ang="0">
                  <a:pos x="491" y="17"/>
                </a:cxn>
                <a:cxn ang="0">
                  <a:pos x="564" y="41"/>
                </a:cxn>
                <a:cxn ang="0">
                  <a:pos x="618" y="78"/>
                </a:cxn>
                <a:cxn ang="0">
                  <a:pos x="653" y="131"/>
                </a:cxn>
                <a:cxn ang="0">
                  <a:pos x="667" y="199"/>
                </a:cxn>
                <a:cxn ang="0">
                  <a:pos x="665" y="258"/>
                </a:cxn>
                <a:cxn ang="0">
                  <a:pos x="654" y="306"/>
                </a:cxn>
                <a:cxn ang="0">
                  <a:pos x="621" y="370"/>
                </a:cxn>
                <a:cxn ang="0">
                  <a:pos x="581" y="416"/>
                </a:cxn>
                <a:cxn ang="0">
                  <a:pos x="497" y="470"/>
                </a:cxn>
                <a:cxn ang="0">
                  <a:pos x="430" y="499"/>
                </a:cxn>
                <a:cxn ang="0">
                  <a:pos x="478" y="504"/>
                </a:cxn>
                <a:cxn ang="0">
                  <a:pos x="532" y="519"/>
                </a:cxn>
                <a:cxn ang="0">
                  <a:pos x="580" y="538"/>
                </a:cxn>
                <a:cxn ang="0">
                  <a:pos x="622" y="566"/>
                </a:cxn>
                <a:cxn ang="0">
                  <a:pos x="658" y="600"/>
                </a:cxn>
                <a:cxn ang="0">
                  <a:pos x="687" y="644"/>
                </a:cxn>
                <a:cxn ang="0">
                  <a:pos x="705" y="699"/>
                </a:cxn>
                <a:cxn ang="0">
                  <a:pos x="708" y="767"/>
                </a:cxn>
                <a:cxn ang="0">
                  <a:pos x="694" y="845"/>
                </a:cxn>
                <a:cxn ang="0">
                  <a:pos x="663" y="914"/>
                </a:cxn>
                <a:cxn ang="0">
                  <a:pos x="613" y="973"/>
                </a:cxn>
                <a:cxn ang="0">
                  <a:pos x="555" y="1020"/>
                </a:cxn>
                <a:cxn ang="0">
                  <a:pos x="510" y="1042"/>
                </a:cxn>
                <a:cxn ang="0">
                  <a:pos x="443" y="1061"/>
                </a:cxn>
                <a:cxn ang="0">
                  <a:pos x="234" y="536"/>
                </a:cxn>
                <a:cxn ang="0">
                  <a:pos x="315" y="1018"/>
                </a:cxn>
                <a:cxn ang="0">
                  <a:pos x="386" y="1006"/>
                </a:cxn>
                <a:cxn ang="0">
                  <a:pos x="447" y="980"/>
                </a:cxn>
                <a:cxn ang="0">
                  <a:pos x="498" y="938"/>
                </a:cxn>
                <a:cxn ang="0">
                  <a:pos x="534" y="884"/>
                </a:cxn>
                <a:cxn ang="0">
                  <a:pos x="555" y="824"/>
                </a:cxn>
                <a:cxn ang="0">
                  <a:pos x="559" y="751"/>
                </a:cxn>
                <a:cxn ang="0">
                  <a:pos x="545" y="676"/>
                </a:cxn>
                <a:cxn ang="0">
                  <a:pos x="510" y="620"/>
                </a:cxn>
                <a:cxn ang="0">
                  <a:pos x="458" y="578"/>
                </a:cxn>
                <a:cxn ang="0">
                  <a:pos x="389" y="553"/>
                </a:cxn>
                <a:cxn ang="0">
                  <a:pos x="306" y="539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3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/>
              <a:ahLst/>
              <a:cxnLst>
                <a:cxn ang="0">
                  <a:pos x="0" y="1081"/>
                </a:cxn>
                <a:cxn ang="0">
                  <a:pos x="0" y="0"/>
                </a:cxn>
                <a:cxn ang="0">
                  <a:pos x="40" y="4"/>
                </a:cxn>
                <a:cxn ang="0">
                  <a:pos x="70" y="5"/>
                </a:cxn>
                <a:cxn ang="0">
                  <a:pos x="98" y="4"/>
                </a:cxn>
                <a:cxn ang="0">
                  <a:pos x="140" y="0"/>
                </a:cxn>
                <a:cxn ang="0">
                  <a:pos x="140" y="489"/>
                </a:cxn>
                <a:cxn ang="0">
                  <a:pos x="144" y="491"/>
                </a:cxn>
                <a:cxn ang="0">
                  <a:pos x="147" y="492"/>
                </a:cxn>
                <a:cxn ang="0">
                  <a:pos x="154" y="491"/>
                </a:cxn>
                <a:cxn ang="0">
                  <a:pos x="161" y="489"/>
                </a:cxn>
                <a:cxn ang="0">
                  <a:pos x="170" y="485"/>
                </a:cxn>
                <a:cxn ang="0">
                  <a:pos x="179" y="480"/>
                </a:cxn>
                <a:cxn ang="0">
                  <a:pos x="187" y="473"/>
                </a:cxn>
                <a:cxn ang="0">
                  <a:pos x="194" y="467"/>
                </a:cxn>
                <a:cxn ang="0">
                  <a:pos x="203" y="459"/>
                </a:cxn>
                <a:cxn ang="0">
                  <a:pos x="213" y="451"/>
                </a:cxn>
                <a:cxn ang="0">
                  <a:pos x="224" y="440"/>
                </a:cxn>
                <a:cxn ang="0">
                  <a:pos x="235" y="430"/>
                </a:cxn>
                <a:cxn ang="0">
                  <a:pos x="248" y="417"/>
                </a:cxn>
                <a:cxn ang="0">
                  <a:pos x="263" y="402"/>
                </a:cxn>
                <a:cxn ang="0">
                  <a:pos x="651" y="0"/>
                </a:cxn>
                <a:cxn ang="0">
                  <a:pos x="685" y="4"/>
                </a:cxn>
                <a:cxn ang="0">
                  <a:pos x="714" y="5"/>
                </a:cxn>
                <a:cxn ang="0">
                  <a:pos x="738" y="4"/>
                </a:cxn>
                <a:cxn ang="0">
                  <a:pos x="774" y="0"/>
                </a:cxn>
                <a:cxn ang="0">
                  <a:pos x="417" y="346"/>
                </a:cxn>
                <a:cxn ang="0">
                  <a:pos x="283" y="481"/>
                </a:cxn>
                <a:cxn ang="0">
                  <a:pos x="416" y="632"/>
                </a:cxn>
                <a:cxn ang="0">
                  <a:pos x="569" y="803"/>
                </a:cxn>
                <a:cxn ang="0">
                  <a:pos x="666" y="916"/>
                </a:cxn>
                <a:cxn ang="0">
                  <a:pos x="794" y="1074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3" y="1078"/>
                </a:cxn>
                <a:cxn ang="0">
                  <a:pos x="734" y="1077"/>
                </a:cxn>
                <a:cxn ang="0">
                  <a:pos x="708" y="1076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2" y="1002"/>
                </a:cxn>
                <a:cxn ang="0">
                  <a:pos x="535" y="968"/>
                </a:cxn>
                <a:cxn ang="0">
                  <a:pos x="511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6" y="528"/>
                </a:cxn>
                <a:cxn ang="0">
                  <a:pos x="150" y="527"/>
                </a:cxn>
                <a:cxn ang="0">
                  <a:pos x="144" y="526"/>
                </a:cxn>
                <a:cxn ang="0">
                  <a:pos x="143" y="527"/>
                </a:cxn>
                <a:cxn ang="0">
                  <a:pos x="141" y="527"/>
                </a:cxn>
                <a:cxn ang="0">
                  <a:pos x="141" y="528"/>
                </a:cxn>
                <a:cxn ang="0">
                  <a:pos x="140" y="531"/>
                </a:cxn>
                <a:cxn ang="0">
                  <a:pos x="140" y="1081"/>
                </a:cxn>
                <a:cxn ang="0">
                  <a:pos x="112" y="1078"/>
                </a:cxn>
                <a:cxn ang="0">
                  <a:pos x="100" y="1078"/>
                </a:cxn>
                <a:cxn ang="0">
                  <a:pos x="91" y="1077"/>
                </a:cxn>
                <a:cxn ang="0">
                  <a:pos x="70" y="1076"/>
                </a:cxn>
                <a:cxn ang="0">
                  <a:pos x="38" y="1077"/>
                </a:cxn>
                <a:cxn ang="0">
                  <a:pos x="0" y="1081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/>
              <a:ahLst/>
              <a:cxnLst>
                <a:cxn ang="0">
                  <a:pos x="345" y="78"/>
                </a:cxn>
                <a:cxn ang="0">
                  <a:pos x="384" y="75"/>
                </a:cxn>
                <a:cxn ang="0">
                  <a:pos x="423" y="71"/>
                </a:cxn>
                <a:cxn ang="0">
                  <a:pos x="461" y="63"/>
                </a:cxn>
                <a:cxn ang="0">
                  <a:pos x="497" y="53"/>
                </a:cxn>
                <a:cxn ang="0">
                  <a:pos x="532" y="41"/>
                </a:cxn>
                <a:cxn ang="0">
                  <a:pos x="564" y="26"/>
                </a:cxn>
                <a:cxn ang="0">
                  <a:pos x="597" y="9"/>
                </a:cxn>
                <a:cxn ang="0">
                  <a:pos x="649" y="62"/>
                </a:cxn>
                <a:cxn ang="0">
                  <a:pos x="613" y="84"/>
                </a:cxn>
                <a:cxn ang="0">
                  <a:pos x="576" y="102"/>
                </a:cxn>
                <a:cxn ang="0">
                  <a:pos x="537" y="117"/>
                </a:cxn>
                <a:cxn ang="0">
                  <a:pos x="496" y="129"/>
                </a:cxn>
                <a:cxn ang="0">
                  <a:pos x="453" y="140"/>
                </a:cxn>
                <a:cxn ang="0">
                  <a:pos x="411" y="147"/>
                </a:cxn>
                <a:cxn ang="0">
                  <a:pos x="368" y="153"/>
                </a:cxn>
                <a:cxn ang="0">
                  <a:pos x="325" y="154"/>
                </a:cxn>
                <a:cxn ang="0">
                  <a:pos x="282" y="153"/>
                </a:cxn>
                <a:cxn ang="0">
                  <a:pos x="240" y="148"/>
                </a:cxn>
                <a:cxn ang="0">
                  <a:pos x="199" y="141"/>
                </a:cxn>
                <a:cxn ang="0">
                  <a:pos x="158" y="131"/>
                </a:cxn>
                <a:cxn ang="0">
                  <a:pos x="117" y="119"/>
                </a:cxn>
                <a:cxn ang="0">
                  <a:pos x="77" y="104"/>
                </a:cxn>
                <a:cxn ang="0">
                  <a:pos x="38" y="86"/>
                </a:cxn>
                <a:cxn ang="0">
                  <a:pos x="0" y="65"/>
                </a:cxn>
                <a:cxn ang="0">
                  <a:pos x="56" y="9"/>
                </a:cxn>
                <a:cxn ang="0">
                  <a:pos x="88" y="26"/>
                </a:cxn>
                <a:cxn ang="0">
                  <a:pos x="119" y="41"/>
                </a:cxn>
                <a:cxn ang="0">
                  <a:pos x="154" y="53"/>
                </a:cxn>
                <a:cxn ang="0">
                  <a:pos x="189" y="63"/>
                </a:cxn>
                <a:cxn ang="0">
                  <a:pos x="226" y="71"/>
                </a:cxn>
                <a:cxn ang="0">
                  <a:pos x="265" y="75"/>
                </a:cxn>
                <a:cxn ang="0">
                  <a:pos x="305" y="78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/>
              <a:ahLst/>
              <a:cxnLst>
                <a:cxn ang="0">
                  <a:pos x="941" y="0"/>
                </a:cxn>
                <a:cxn ang="0">
                  <a:pos x="941" y="1080"/>
                </a:cxn>
                <a:cxn ang="0">
                  <a:pos x="922" y="1077"/>
                </a:cxn>
                <a:cxn ang="0">
                  <a:pos x="904" y="1075"/>
                </a:cxn>
                <a:cxn ang="0">
                  <a:pos x="888" y="1075"/>
                </a:cxn>
                <a:cxn ang="0">
                  <a:pos x="873" y="1074"/>
                </a:cxn>
                <a:cxn ang="0">
                  <a:pos x="860" y="1075"/>
                </a:cxn>
                <a:cxn ang="0">
                  <a:pos x="843" y="1075"/>
                </a:cxn>
                <a:cxn ang="0">
                  <a:pos x="824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7" y="218"/>
                </a:cxn>
                <a:cxn ang="0">
                  <a:pos x="549" y="495"/>
                </a:cxn>
                <a:cxn ang="0">
                  <a:pos x="219" y="880"/>
                </a:cxn>
                <a:cxn ang="0">
                  <a:pos x="48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30" y="3"/>
                </a:cxn>
                <a:cxn ang="0">
                  <a:pos x="48" y="3"/>
                </a:cxn>
                <a:cxn ang="0">
                  <a:pos x="70" y="3"/>
                </a:cxn>
                <a:cxn ang="0">
                  <a:pos x="91" y="3"/>
                </a:cxn>
                <a:cxn ang="0">
                  <a:pos x="110" y="3"/>
                </a:cxn>
                <a:cxn ang="0">
                  <a:pos x="126" y="1"/>
                </a:cxn>
                <a:cxn ang="0">
                  <a:pos x="139" y="0"/>
                </a:cxn>
                <a:cxn ang="0">
                  <a:pos x="139" y="824"/>
                </a:cxn>
                <a:cxn ang="0">
                  <a:pos x="155" y="823"/>
                </a:cxn>
                <a:cxn ang="0">
                  <a:pos x="873" y="0"/>
                </a:cxn>
                <a:cxn ang="0">
                  <a:pos x="941" y="0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/>
              <a:ahLst/>
              <a:cxnLst>
                <a:cxn ang="0">
                  <a:pos x="153" y="824"/>
                </a:cxn>
                <a:cxn ang="0">
                  <a:pos x="870" y="0"/>
                </a:cxn>
                <a:cxn ang="0">
                  <a:pos x="939" y="0"/>
                </a:cxn>
                <a:cxn ang="0">
                  <a:pos x="939" y="1080"/>
                </a:cxn>
                <a:cxn ang="0">
                  <a:pos x="920" y="1077"/>
                </a:cxn>
                <a:cxn ang="0">
                  <a:pos x="901" y="1075"/>
                </a:cxn>
                <a:cxn ang="0">
                  <a:pos x="885" y="1075"/>
                </a:cxn>
                <a:cxn ang="0">
                  <a:pos x="870" y="1074"/>
                </a:cxn>
                <a:cxn ang="0">
                  <a:pos x="858" y="1075"/>
                </a:cxn>
                <a:cxn ang="0">
                  <a:pos x="842" y="1075"/>
                </a:cxn>
                <a:cxn ang="0">
                  <a:pos x="823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6" y="218"/>
                </a:cxn>
                <a:cxn ang="0">
                  <a:pos x="128" y="984"/>
                </a:cxn>
                <a:cxn ang="0">
                  <a:pos x="103" y="1011"/>
                </a:cxn>
                <a:cxn ang="0">
                  <a:pos x="82" y="1035"/>
                </a:cxn>
                <a:cxn ang="0">
                  <a:pos x="63" y="1058"/>
                </a:cxn>
                <a:cxn ang="0">
                  <a:pos x="47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0" y="1"/>
                </a:cxn>
                <a:cxn ang="0">
                  <a:pos x="24" y="3"/>
                </a:cxn>
                <a:cxn ang="0">
                  <a:pos x="43" y="3"/>
                </a:cxn>
                <a:cxn ang="0">
                  <a:pos x="67" y="3"/>
                </a:cxn>
                <a:cxn ang="0">
                  <a:pos x="137" y="0"/>
                </a:cxn>
                <a:cxn ang="0">
                  <a:pos x="137" y="824"/>
                </a:cxn>
                <a:cxn ang="0">
                  <a:pos x="153" y="824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/>
              <a:ahLst/>
              <a:cxnLst>
                <a:cxn ang="0">
                  <a:pos x="138" y="530"/>
                </a:cxn>
                <a:cxn ang="0">
                  <a:pos x="138" y="1081"/>
                </a:cxn>
                <a:cxn ang="0">
                  <a:pos x="111" y="1078"/>
                </a:cxn>
                <a:cxn ang="0">
                  <a:pos x="98" y="1077"/>
                </a:cxn>
                <a:cxn ang="0">
                  <a:pos x="91" y="1077"/>
                </a:cxn>
                <a:cxn ang="0">
                  <a:pos x="69" y="1075"/>
                </a:cxn>
                <a:cxn ang="0">
                  <a:pos x="38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40" y="3"/>
                </a:cxn>
                <a:cxn ang="0">
                  <a:pos x="69" y="4"/>
                </a:cxn>
                <a:cxn ang="0">
                  <a:pos x="96" y="3"/>
                </a:cxn>
                <a:cxn ang="0">
                  <a:pos x="138" y="1"/>
                </a:cxn>
                <a:cxn ang="0">
                  <a:pos x="138" y="488"/>
                </a:cxn>
                <a:cxn ang="0">
                  <a:pos x="143" y="490"/>
                </a:cxn>
                <a:cxn ang="0">
                  <a:pos x="146" y="491"/>
                </a:cxn>
                <a:cxn ang="0">
                  <a:pos x="153" y="490"/>
                </a:cxn>
                <a:cxn ang="0">
                  <a:pos x="161" y="488"/>
                </a:cxn>
                <a:cxn ang="0">
                  <a:pos x="169" y="484"/>
                </a:cxn>
                <a:cxn ang="0">
                  <a:pos x="179" y="479"/>
                </a:cxn>
                <a:cxn ang="0">
                  <a:pos x="185" y="473"/>
                </a:cxn>
                <a:cxn ang="0">
                  <a:pos x="193" y="466"/>
                </a:cxn>
                <a:cxn ang="0">
                  <a:pos x="203" y="459"/>
                </a:cxn>
                <a:cxn ang="0">
                  <a:pos x="213" y="450"/>
                </a:cxn>
                <a:cxn ang="0">
                  <a:pos x="223" y="440"/>
                </a:cxn>
                <a:cxn ang="0">
                  <a:pos x="235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0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8" y="3"/>
                </a:cxn>
                <a:cxn ang="0">
                  <a:pos x="774" y="0"/>
                </a:cxn>
                <a:cxn ang="0">
                  <a:pos x="416" y="345"/>
                </a:cxn>
                <a:cxn ang="0">
                  <a:pos x="281" y="480"/>
                </a:cxn>
                <a:cxn ang="0">
                  <a:pos x="415" y="630"/>
                </a:cxn>
                <a:cxn ang="0">
                  <a:pos x="568" y="804"/>
                </a:cxn>
                <a:cxn ang="0">
                  <a:pos x="666" y="915"/>
                </a:cxn>
                <a:cxn ang="0">
                  <a:pos x="792" y="1073"/>
                </a:cxn>
                <a:cxn ang="0">
                  <a:pos x="792" y="1081"/>
                </a:cxn>
                <a:cxn ang="0">
                  <a:pos x="758" y="1078"/>
                </a:cxn>
                <a:cxn ang="0">
                  <a:pos x="747" y="1078"/>
                </a:cxn>
                <a:cxn ang="0">
                  <a:pos x="742" y="1077"/>
                </a:cxn>
                <a:cxn ang="0">
                  <a:pos x="733" y="1077"/>
                </a:cxn>
                <a:cxn ang="0">
                  <a:pos x="706" y="1075"/>
                </a:cxn>
                <a:cxn ang="0">
                  <a:pos x="666" y="1077"/>
                </a:cxn>
                <a:cxn ang="0">
                  <a:pos x="617" y="1081"/>
                </a:cxn>
                <a:cxn ang="0">
                  <a:pos x="589" y="1039"/>
                </a:cxn>
                <a:cxn ang="0">
                  <a:pos x="560" y="1001"/>
                </a:cxn>
                <a:cxn ang="0">
                  <a:pos x="535" y="967"/>
                </a:cxn>
                <a:cxn ang="0">
                  <a:pos x="509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3" y="526"/>
                </a:cxn>
                <a:cxn ang="0">
                  <a:pos x="139" y="528"/>
                </a:cxn>
                <a:cxn ang="0">
                  <a:pos x="139" y="529"/>
                </a:cxn>
                <a:cxn ang="0">
                  <a:pos x="138" y="530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/>
              <a:ahLst/>
              <a:cxnLst>
                <a:cxn ang="0">
                  <a:pos x="15" y="708"/>
                </a:cxn>
                <a:cxn ang="0">
                  <a:pos x="0" y="589"/>
                </a:cxn>
                <a:cxn ang="0">
                  <a:pos x="2" y="494"/>
                </a:cxn>
                <a:cxn ang="0">
                  <a:pos x="14" y="415"/>
                </a:cxn>
                <a:cxn ang="0">
                  <a:pos x="35" y="341"/>
                </a:cxn>
                <a:cxn ang="0">
                  <a:pos x="67" y="273"/>
                </a:cxn>
                <a:cxn ang="0">
                  <a:pos x="108" y="212"/>
                </a:cxn>
                <a:cxn ang="0">
                  <a:pos x="156" y="159"/>
                </a:cxn>
                <a:cxn ang="0">
                  <a:pos x="212" y="113"/>
                </a:cxn>
                <a:cxn ang="0">
                  <a:pos x="275" y="75"/>
                </a:cxn>
                <a:cxn ang="0">
                  <a:pos x="343" y="44"/>
                </a:cxn>
                <a:cxn ang="0">
                  <a:pos x="417" y="21"/>
                </a:cxn>
                <a:cxn ang="0">
                  <a:pos x="493" y="6"/>
                </a:cxn>
                <a:cxn ang="0">
                  <a:pos x="572" y="0"/>
                </a:cxn>
                <a:cxn ang="0">
                  <a:pos x="680" y="4"/>
                </a:cxn>
                <a:cxn ang="0">
                  <a:pos x="796" y="25"/>
                </a:cxn>
                <a:cxn ang="0">
                  <a:pos x="906" y="61"/>
                </a:cxn>
                <a:cxn ang="0">
                  <a:pos x="906" y="159"/>
                </a:cxn>
                <a:cxn ang="0">
                  <a:pos x="865" y="171"/>
                </a:cxn>
                <a:cxn ang="0">
                  <a:pos x="784" y="113"/>
                </a:cxn>
                <a:cxn ang="0">
                  <a:pos x="692" y="75"/>
                </a:cxn>
                <a:cxn ang="0">
                  <a:pos x="623" y="61"/>
                </a:cxn>
                <a:cxn ang="0">
                  <a:pos x="553" y="60"/>
                </a:cxn>
                <a:cxn ang="0">
                  <a:pos x="490" y="69"/>
                </a:cxn>
                <a:cxn ang="0">
                  <a:pos x="430" y="86"/>
                </a:cxn>
                <a:cxn ang="0">
                  <a:pos x="376" y="111"/>
                </a:cxn>
                <a:cxn ang="0">
                  <a:pos x="328" y="144"/>
                </a:cxn>
                <a:cxn ang="0">
                  <a:pos x="285" y="184"/>
                </a:cxn>
                <a:cxn ang="0">
                  <a:pos x="232" y="257"/>
                </a:cxn>
                <a:cxn ang="0">
                  <a:pos x="182" y="372"/>
                </a:cxn>
                <a:cxn ang="0">
                  <a:pos x="157" y="497"/>
                </a:cxn>
                <a:cxn ang="0">
                  <a:pos x="158" y="635"/>
                </a:cxn>
                <a:cxn ang="0">
                  <a:pos x="183" y="765"/>
                </a:cxn>
                <a:cxn ang="0">
                  <a:pos x="236" y="877"/>
                </a:cxn>
                <a:cxn ang="0">
                  <a:pos x="312" y="964"/>
                </a:cxn>
                <a:cxn ang="0">
                  <a:pos x="382" y="1013"/>
                </a:cxn>
                <a:cxn ang="0">
                  <a:pos x="460" y="1045"/>
                </a:cxn>
                <a:cxn ang="0">
                  <a:pos x="576" y="1060"/>
                </a:cxn>
                <a:cxn ang="0">
                  <a:pos x="652" y="1055"/>
                </a:cxn>
                <a:cxn ang="0">
                  <a:pos x="723" y="1037"/>
                </a:cxn>
                <a:cxn ang="0">
                  <a:pos x="837" y="985"/>
                </a:cxn>
                <a:cxn ang="0">
                  <a:pos x="911" y="934"/>
                </a:cxn>
                <a:cxn ang="0">
                  <a:pos x="825" y="1073"/>
                </a:cxn>
                <a:cxn ang="0">
                  <a:pos x="712" y="1107"/>
                </a:cxn>
                <a:cxn ang="0">
                  <a:pos x="586" y="1122"/>
                </a:cxn>
                <a:cxn ang="0">
                  <a:pos x="461" y="1116"/>
                </a:cxn>
                <a:cxn ang="0">
                  <a:pos x="349" y="1092"/>
                </a:cxn>
                <a:cxn ang="0">
                  <a:pos x="249" y="1049"/>
                </a:cxn>
                <a:cxn ang="0">
                  <a:pos x="167" y="988"/>
                </a:cxn>
                <a:cxn ang="0">
                  <a:pos x="99" y="910"/>
                </a:cxn>
                <a:cxn ang="0">
                  <a:pos x="48" y="816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9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/>
              <a:ahLst/>
              <a:cxnLst>
                <a:cxn ang="0">
                  <a:pos x="280" y="60"/>
                </a:cxn>
                <a:cxn ang="0">
                  <a:pos x="139" y="60"/>
                </a:cxn>
                <a:cxn ang="0">
                  <a:pos x="216" y="525"/>
                </a:cxn>
                <a:cxn ang="0">
                  <a:pos x="246" y="522"/>
                </a:cxn>
                <a:cxn ang="0">
                  <a:pos x="283" y="521"/>
                </a:cxn>
                <a:cxn ang="0">
                  <a:pos x="332" y="516"/>
                </a:cxn>
                <a:cxn ang="0">
                  <a:pos x="382" y="502"/>
                </a:cxn>
                <a:cxn ang="0">
                  <a:pos x="427" y="480"/>
                </a:cxn>
                <a:cxn ang="0">
                  <a:pos x="466" y="452"/>
                </a:cxn>
                <a:cxn ang="0">
                  <a:pos x="497" y="418"/>
                </a:cxn>
                <a:cxn ang="0">
                  <a:pos x="520" y="378"/>
                </a:cxn>
                <a:cxn ang="0">
                  <a:pos x="536" y="333"/>
                </a:cxn>
                <a:cxn ang="0">
                  <a:pos x="543" y="283"/>
                </a:cxn>
                <a:cxn ang="0">
                  <a:pos x="542" y="240"/>
                </a:cxn>
                <a:cxn ang="0">
                  <a:pos x="537" y="203"/>
                </a:cxn>
                <a:cxn ang="0">
                  <a:pos x="525" y="168"/>
                </a:cxn>
                <a:cxn ang="0">
                  <a:pos x="507" y="137"/>
                </a:cxn>
                <a:cxn ang="0">
                  <a:pos x="485" y="110"/>
                </a:cxn>
                <a:cxn ang="0">
                  <a:pos x="457" y="89"/>
                </a:cxn>
                <a:cxn ang="0">
                  <a:pos x="422" y="74"/>
                </a:cxn>
                <a:cxn ang="0">
                  <a:pos x="380" y="65"/>
                </a:cxn>
                <a:cxn ang="0">
                  <a:pos x="351" y="63"/>
                </a:cxn>
                <a:cxn ang="0">
                  <a:pos x="310" y="586"/>
                </a:cxn>
                <a:cxn ang="0">
                  <a:pos x="272" y="588"/>
                </a:cxn>
                <a:cxn ang="0">
                  <a:pos x="240" y="588"/>
                </a:cxn>
                <a:cxn ang="0">
                  <a:pos x="220" y="586"/>
                </a:cxn>
                <a:cxn ang="0">
                  <a:pos x="183" y="584"/>
                </a:cxn>
                <a:cxn ang="0">
                  <a:pos x="111" y="1077"/>
                </a:cxn>
                <a:cxn ang="0">
                  <a:pos x="70" y="1074"/>
                </a:cxn>
                <a:cxn ang="0">
                  <a:pos x="0" y="0"/>
                </a:cxn>
                <a:cxn ang="0">
                  <a:pos x="354" y="1"/>
                </a:cxn>
                <a:cxn ang="0">
                  <a:pos x="447" y="10"/>
                </a:cxn>
                <a:cxn ang="0">
                  <a:pos x="523" y="24"/>
                </a:cxn>
                <a:cxn ang="0">
                  <a:pos x="582" y="47"/>
                </a:cxn>
                <a:cxn ang="0">
                  <a:pos x="627" y="79"/>
                </a:cxn>
                <a:cxn ang="0">
                  <a:pos x="659" y="120"/>
                </a:cxn>
                <a:cxn ang="0">
                  <a:pos x="679" y="172"/>
                </a:cxn>
                <a:cxn ang="0">
                  <a:pos x="688" y="235"/>
                </a:cxn>
                <a:cxn ang="0">
                  <a:pos x="685" y="304"/>
                </a:cxn>
                <a:cxn ang="0">
                  <a:pos x="674" y="364"/>
                </a:cxn>
                <a:cxn ang="0">
                  <a:pos x="652" y="416"/>
                </a:cxn>
                <a:cxn ang="0">
                  <a:pos x="619" y="460"/>
                </a:cxn>
                <a:cxn ang="0">
                  <a:pos x="575" y="497"/>
                </a:cxn>
                <a:cxn ang="0">
                  <a:pos x="521" y="528"/>
                </a:cxn>
                <a:cxn ang="0">
                  <a:pos x="457" y="553"/>
                </a:cxn>
                <a:cxn ang="0">
                  <a:pos x="379" y="574"/>
                </a:cxn>
                <a:cxn ang="0">
                  <a:pos x="334" y="584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0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/>
              <a:ahLst/>
              <a:cxnLst>
                <a:cxn ang="0">
                  <a:pos x="203" y="51"/>
                </a:cxn>
                <a:cxn ang="0">
                  <a:pos x="228" y="38"/>
                </a:cxn>
                <a:cxn ang="0">
                  <a:pos x="255" y="28"/>
                </a:cxn>
                <a:cxn ang="0">
                  <a:pos x="285" y="18"/>
                </a:cxn>
                <a:cxn ang="0">
                  <a:pos x="318" y="11"/>
                </a:cxn>
                <a:cxn ang="0">
                  <a:pos x="355" y="5"/>
                </a:cxn>
                <a:cxn ang="0">
                  <a:pos x="414" y="1"/>
                </a:cxn>
                <a:cxn ang="0">
                  <a:pos x="791" y="0"/>
                </a:cxn>
                <a:cxn ang="0">
                  <a:pos x="765" y="1077"/>
                </a:cxn>
                <a:cxn ang="0">
                  <a:pos x="746" y="1076"/>
                </a:cxn>
                <a:cxn ang="0">
                  <a:pos x="700" y="1076"/>
                </a:cxn>
                <a:cxn ang="0">
                  <a:pos x="653" y="1080"/>
                </a:cxn>
                <a:cxn ang="0">
                  <a:pos x="592" y="552"/>
                </a:cxn>
                <a:cxn ang="0">
                  <a:pos x="282" y="944"/>
                </a:cxn>
                <a:cxn ang="0">
                  <a:pos x="144" y="1076"/>
                </a:cxn>
                <a:cxn ang="0">
                  <a:pos x="125" y="1076"/>
                </a:cxn>
                <a:cxn ang="0">
                  <a:pos x="92" y="1074"/>
                </a:cxn>
                <a:cxn ang="0">
                  <a:pos x="38" y="1077"/>
                </a:cxn>
                <a:cxn ang="0">
                  <a:pos x="31" y="1040"/>
                </a:cxn>
                <a:cxn ang="0">
                  <a:pos x="431" y="540"/>
                </a:cxn>
                <a:cxn ang="0">
                  <a:pos x="366" y="524"/>
                </a:cxn>
                <a:cxn ang="0">
                  <a:pos x="306" y="502"/>
                </a:cxn>
                <a:cxn ang="0">
                  <a:pos x="251" y="475"/>
                </a:cxn>
                <a:cxn ang="0">
                  <a:pos x="202" y="441"/>
                </a:cxn>
                <a:cxn ang="0">
                  <a:pos x="180" y="420"/>
                </a:cxn>
                <a:cxn ang="0">
                  <a:pos x="160" y="399"/>
                </a:cxn>
                <a:cxn ang="0">
                  <a:pos x="144" y="377"/>
                </a:cxn>
                <a:cxn ang="0">
                  <a:pos x="131" y="352"/>
                </a:cxn>
                <a:cxn ang="0">
                  <a:pos x="121" y="327"/>
                </a:cxn>
                <a:cxn ang="0">
                  <a:pos x="113" y="299"/>
                </a:cxn>
                <a:cxn ang="0">
                  <a:pos x="109" y="270"/>
                </a:cxn>
                <a:cxn ang="0">
                  <a:pos x="107" y="240"/>
                </a:cxn>
                <a:cxn ang="0">
                  <a:pos x="109" y="210"/>
                </a:cxn>
                <a:cxn ang="0">
                  <a:pos x="112" y="183"/>
                </a:cxn>
                <a:cxn ang="0">
                  <a:pos x="119" y="157"/>
                </a:cxn>
                <a:cxn ang="0">
                  <a:pos x="129" y="134"/>
                </a:cxn>
                <a:cxn ang="0">
                  <a:pos x="141" y="113"/>
                </a:cxn>
                <a:cxn ang="0">
                  <a:pos x="156" y="92"/>
                </a:cxn>
                <a:cxn ang="0">
                  <a:pos x="172" y="74"/>
                </a:cxn>
                <a:cxn ang="0">
                  <a:pos x="192" y="58"/>
                </a:cxn>
                <a:cxn ang="0">
                  <a:pos x="653" y="57"/>
                </a:cxn>
                <a:cxn ang="0">
                  <a:pos x="519" y="54"/>
                </a:cxn>
                <a:cxn ang="0">
                  <a:pos x="458" y="56"/>
                </a:cxn>
                <a:cxn ang="0">
                  <a:pos x="421" y="60"/>
                </a:cxn>
                <a:cxn ang="0">
                  <a:pos x="381" y="69"/>
                </a:cxn>
                <a:cxn ang="0">
                  <a:pos x="346" y="83"/>
                </a:cxn>
                <a:cxn ang="0">
                  <a:pos x="315" y="101"/>
                </a:cxn>
                <a:cxn ang="0">
                  <a:pos x="291" y="123"/>
                </a:cxn>
                <a:cxn ang="0">
                  <a:pos x="272" y="150"/>
                </a:cxn>
                <a:cxn ang="0">
                  <a:pos x="258" y="182"/>
                </a:cxn>
                <a:cxn ang="0">
                  <a:pos x="251" y="218"/>
                </a:cxn>
                <a:cxn ang="0">
                  <a:pos x="248" y="258"/>
                </a:cxn>
                <a:cxn ang="0">
                  <a:pos x="251" y="300"/>
                </a:cxn>
                <a:cxn ang="0">
                  <a:pos x="261" y="339"/>
                </a:cxn>
                <a:cxn ang="0">
                  <a:pos x="279" y="374"/>
                </a:cxn>
                <a:cxn ang="0">
                  <a:pos x="304" y="404"/>
                </a:cxn>
                <a:cxn ang="0">
                  <a:pos x="333" y="432"/>
                </a:cxn>
                <a:cxn ang="0">
                  <a:pos x="367" y="454"/>
                </a:cxn>
                <a:cxn ang="0">
                  <a:pos x="407" y="471"/>
                </a:cxn>
                <a:cxn ang="0">
                  <a:pos x="450" y="484"/>
                </a:cxn>
                <a:cxn ang="0">
                  <a:pos x="507" y="492"/>
                </a:cxn>
                <a:cxn ang="0">
                  <a:pos x="579" y="494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/>
              <a:ahLst/>
              <a:cxnLst>
                <a:cxn ang="0">
                  <a:pos x="820" y="1081"/>
                </a:cxn>
                <a:cxn ang="0">
                  <a:pos x="725" y="1108"/>
                </a:cxn>
                <a:cxn ang="0">
                  <a:pos x="623" y="1121"/>
                </a:cxn>
                <a:cxn ang="0">
                  <a:pos x="488" y="1116"/>
                </a:cxn>
                <a:cxn ang="0">
                  <a:pos x="345" y="1082"/>
                </a:cxn>
                <a:cxn ang="0">
                  <a:pos x="222" y="1020"/>
                </a:cxn>
                <a:cxn ang="0">
                  <a:pos x="124" y="931"/>
                </a:cxn>
                <a:cxn ang="0">
                  <a:pos x="53" y="816"/>
                </a:cxn>
                <a:cxn ang="0">
                  <a:pos x="12" y="683"/>
                </a:cxn>
                <a:cxn ang="0">
                  <a:pos x="1" y="532"/>
                </a:cxn>
                <a:cxn ang="0">
                  <a:pos x="26" y="386"/>
                </a:cxn>
                <a:cxn ang="0">
                  <a:pos x="83" y="258"/>
                </a:cxn>
                <a:cxn ang="0">
                  <a:pos x="171" y="151"/>
                </a:cxn>
                <a:cxn ang="0">
                  <a:pos x="279" y="74"/>
                </a:cxn>
                <a:cxn ang="0">
                  <a:pos x="408" y="22"/>
                </a:cxn>
                <a:cxn ang="0">
                  <a:pos x="554" y="1"/>
                </a:cxn>
                <a:cxn ang="0">
                  <a:pos x="696" y="8"/>
                </a:cxn>
                <a:cxn ang="0">
                  <a:pos x="832" y="41"/>
                </a:cxn>
                <a:cxn ang="0">
                  <a:pos x="955" y="99"/>
                </a:cxn>
                <a:cxn ang="0">
                  <a:pos x="1056" y="185"/>
                </a:cxn>
                <a:cxn ang="0">
                  <a:pos x="1132" y="300"/>
                </a:cxn>
                <a:cxn ang="0">
                  <a:pos x="1175" y="441"/>
                </a:cxn>
                <a:cxn ang="0">
                  <a:pos x="1180" y="581"/>
                </a:cxn>
                <a:cxn ang="0">
                  <a:pos x="1167" y="682"/>
                </a:cxn>
                <a:cxn ang="0">
                  <a:pos x="1138" y="774"/>
                </a:cxn>
                <a:cxn ang="0">
                  <a:pos x="1096" y="859"/>
                </a:cxn>
                <a:cxn ang="0">
                  <a:pos x="1039" y="935"/>
                </a:cxn>
                <a:cxn ang="0">
                  <a:pos x="972" y="997"/>
                </a:cxn>
                <a:cxn ang="0">
                  <a:pos x="891" y="1048"/>
                </a:cxn>
                <a:cxn ang="0">
                  <a:pos x="631" y="53"/>
                </a:cxn>
                <a:cxn ang="0">
                  <a:pos x="526" y="57"/>
                </a:cxn>
                <a:cxn ang="0">
                  <a:pos x="414" y="90"/>
                </a:cxn>
                <a:cxn ang="0">
                  <a:pos x="320" y="149"/>
                </a:cxn>
                <a:cxn ang="0">
                  <a:pos x="246" y="233"/>
                </a:cxn>
                <a:cxn ang="0">
                  <a:pos x="193" y="341"/>
                </a:cxn>
                <a:cxn ang="0">
                  <a:pos x="163" y="469"/>
                </a:cxn>
                <a:cxn ang="0">
                  <a:pos x="157" y="610"/>
                </a:cxn>
                <a:cxn ang="0">
                  <a:pos x="173" y="741"/>
                </a:cxn>
                <a:cxn ang="0">
                  <a:pos x="215" y="852"/>
                </a:cxn>
                <a:cxn ang="0">
                  <a:pos x="280" y="942"/>
                </a:cxn>
                <a:cxn ang="0">
                  <a:pos x="363" y="1009"/>
                </a:cxn>
                <a:cxn ang="0">
                  <a:pos x="459" y="1052"/>
                </a:cxn>
                <a:cxn ang="0">
                  <a:pos x="564" y="1069"/>
                </a:cxn>
                <a:cxn ang="0">
                  <a:pos x="691" y="1058"/>
                </a:cxn>
                <a:cxn ang="0">
                  <a:pos x="803" y="1008"/>
                </a:cxn>
                <a:cxn ang="0">
                  <a:pos x="891" y="932"/>
                </a:cxn>
                <a:cxn ang="0">
                  <a:pos x="956" y="834"/>
                </a:cxn>
                <a:cxn ang="0">
                  <a:pos x="999" y="724"/>
                </a:cxn>
                <a:cxn ang="0">
                  <a:pos x="1023" y="612"/>
                </a:cxn>
                <a:cxn ang="0">
                  <a:pos x="1025" y="480"/>
                </a:cxn>
                <a:cxn ang="0">
                  <a:pos x="999" y="338"/>
                </a:cxn>
                <a:cxn ang="0">
                  <a:pos x="962" y="254"/>
                </a:cxn>
                <a:cxn ang="0">
                  <a:pos x="898" y="169"/>
                </a:cxn>
                <a:cxn ang="0">
                  <a:pos x="838" y="123"/>
                </a:cxn>
                <a:cxn ang="0">
                  <a:pos x="769" y="86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/>
              <a:ahLst/>
              <a:cxnLst>
                <a:cxn ang="0">
                  <a:pos x="138" y="536"/>
                </a:cxn>
                <a:cxn ang="0">
                  <a:pos x="138" y="1080"/>
                </a:cxn>
                <a:cxn ang="0">
                  <a:pos x="110" y="1077"/>
                </a:cxn>
                <a:cxn ang="0">
                  <a:pos x="98" y="1076"/>
                </a:cxn>
                <a:cxn ang="0">
                  <a:pos x="91" y="1076"/>
                </a:cxn>
                <a:cxn ang="0">
                  <a:pos x="69" y="1074"/>
                </a:cxn>
                <a:cxn ang="0">
                  <a:pos x="37" y="1076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40" y="2"/>
                </a:cxn>
                <a:cxn ang="0">
                  <a:pos x="69" y="3"/>
                </a:cxn>
                <a:cxn ang="0">
                  <a:pos x="95" y="2"/>
                </a:cxn>
                <a:cxn ang="0">
                  <a:pos x="138" y="0"/>
                </a:cxn>
                <a:cxn ang="0">
                  <a:pos x="138" y="452"/>
                </a:cxn>
                <a:cxn ang="0">
                  <a:pos x="470" y="461"/>
                </a:cxn>
                <a:cxn ang="0">
                  <a:pos x="488" y="460"/>
                </a:cxn>
                <a:cxn ang="0">
                  <a:pos x="507" y="459"/>
                </a:cxn>
                <a:cxn ang="0">
                  <a:pos x="527" y="458"/>
                </a:cxn>
                <a:cxn ang="0">
                  <a:pos x="548" y="458"/>
                </a:cxn>
                <a:cxn ang="0">
                  <a:pos x="569" y="456"/>
                </a:cxn>
                <a:cxn ang="0">
                  <a:pos x="591" y="455"/>
                </a:cxn>
                <a:cxn ang="0">
                  <a:pos x="614" y="455"/>
                </a:cxn>
                <a:cxn ang="0">
                  <a:pos x="638" y="454"/>
                </a:cxn>
                <a:cxn ang="0">
                  <a:pos x="661" y="454"/>
                </a:cxn>
                <a:cxn ang="0">
                  <a:pos x="684" y="453"/>
                </a:cxn>
                <a:cxn ang="0">
                  <a:pos x="706" y="453"/>
                </a:cxn>
                <a:cxn ang="0">
                  <a:pos x="728" y="453"/>
                </a:cxn>
                <a:cxn ang="0">
                  <a:pos x="748" y="452"/>
                </a:cxn>
                <a:cxn ang="0">
                  <a:pos x="767" y="452"/>
                </a:cxn>
                <a:cxn ang="0">
                  <a:pos x="785" y="452"/>
                </a:cxn>
                <a:cxn ang="0">
                  <a:pos x="803" y="452"/>
                </a:cxn>
                <a:cxn ang="0">
                  <a:pos x="803" y="0"/>
                </a:cxn>
                <a:cxn ang="0">
                  <a:pos x="843" y="2"/>
                </a:cxn>
                <a:cxn ang="0">
                  <a:pos x="872" y="3"/>
                </a:cxn>
                <a:cxn ang="0">
                  <a:pos x="898" y="2"/>
                </a:cxn>
                <a:cxn ang="0">
                  <a:pos x="941" y="0"/>
                </a:cxn>
                <a:cxn ang="0">
                  <a:pos x="941" y="1080"/>
                </a:cxn>
                <a:cxn ang="0">
                  <a:pos x="912" y="1077"/>
                </a:cxn>
                <a:cxn ang="0">
                  <a:pos x="901" y="1076"/>
                </a:cxn>
                <a:cxn ang="0">
                  <a:pos x="894" y="1076"/>
                </a:cxn>
                <a:cxn ang="0">
                  <a:pos x="872" y="1074"/>
                </a:cxn>
                <a:cxn ang="0">
                  <a:pos x="847" y="1076"/>
                </a:cxn>
                <a:cxn ang="0">
                  <a:pos x="828" y="1077"/>
                </a:cxn>
                <a:cxn ang="0">
                  <a:pos x="803" y="1080"/>
                </a:cxn>
                <a:cxn ang="0">
                  <a:pos x="803" y="536"/>
                </a:cxn>
                <a:cxn ang="0">
                  <a:pos x="692" y="534"/>
                </a:cxn>
                <a:cxn ang="0">
                  <a:pos x="562" y="529"/>
                </a:cxn>
                <a:cxn ang="0">
                  <a:pos x="378" y="529"/>
                </a:cxn>
                <a:cxn ang="0">
                  <a:pos x="365" y="529"/>
                </a:cxn>
                <a:cxn ang="0">
                  <a:pos x="349" y="529"/>
                </a:cxn>
                <a:cxn ang="0">
                  <a:pos x="330" y="530"/>
                </a:cxn>
                <a:cxn ang="0">
                  <a:pos x="309" y="530"/>
                </a:cxn>
                <a:cxn ang="0">
                  <a:pos x="288" y="532"/>
                </a:cxn>
                <a:cxn ang="0">
                  <a:pos x="271" y="533"/>
                </a:cxn>
                <a:cxn ang="0">
                  <a:pos x="257" y="533"/>
                </a:cxn>
                <a:cxn ang="0">
                  <a:pos x="249" y="534"/>
                </a:cxn>
                <a:cxn ang="0">
                  <a:pos x="138" y="536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3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/>
              <a:ahLst/>
              <a:cxnLst>
                <a:cxn ang="0">
                  <a:pos x="250" y="1049"/>
                </a:cxn>
                <a:cxn ang="0">
                  <a:pos x="168" y="988"/>
                </a:cxn>
                <a:cxn ang="0">
                  <a:pos x="100" y="910"/>
                </a:cxn>
                <a:cxn ang="0">
                  <a:pos x="49" y="816"/>
                </a:cxn>
                <a:cxn ang="0">
                  <a:pos x="15" y="708"/>
                </a:cxn>
                <a:cxn ang="0">
                  <a:pos x="1" y="589"/>
                </a:cxn>
                <a:cxn ang="0">
                  <a:pos x="4" y="494"/>
                </a:cxn>
                <a:cxn ang="0">
                  <a:pos x="15" y="415"/>
                </a:cxn>
                <a:cxn ang="0">
                  <a:pos x="37" y="341"/>
                </a:cxn>
                <a:cxn ang="0">
                  <a:pos x="69" y="273"/>
                </a:cxn>
                <a:cxn ang="0">
                  <a:pos x="109" y="212"/>
                </a:cxn>
                <a:cxn ang="0">
                  <a:pos x="157" y="159"/>
                </a:cxn>
                <a:cxn ang="0">
                  <a:pos x="213" y="113"/>
                </a:cxn>
                <a:cxn ang="0">
                  <a:pos x="276" y="75"/>
                </a:cxn>
                <a:cxn ang="0">
                  <a:pos x="345" y="44"/>
                </a:cxn>
                <a:cxn ang="0">
                  <a:pos x="417" y="21"/>
                </a:cxn>
                <a:cxn ang="0">
                  <a:pos x="494" y="6"/>
                </a:cxn>
                <a:cxn ang="0">
                  <a:pos x="575" y="0"/>
                </a:cxn>
                <a:cxn ang="0">
                  <a:pos x="682" y="4"/>
                </a:cxn>
                <a:cxn ang="0">
                  <a:pos x="798" y="25"/>
                </a:cxn>
                <a:cxn ang="0">
                  <a:pos x="907" y="61"/>
                </a:cxn>
                <a:cxn ang="0">
                  <a:pos x="907" y="159"/>
                </a:cxn>
                <a:cxn ang="0">
                  <a:pos x="866" y="171"/>
                </a:cxn>
                <a:cxn ang="0">
                  <a:pos x="785" y="113"/>
                </a:cxn>
                <a:cxn ang="0">
                  <a:pos x="694" y="75"/>
                </a:cxn>
                <a:cxn ang="0">
                  <a:pos x="624" y="61"/>
                </a:cxn>
                <a:cxn ang="0">
                  <a:pos x="554" y="60"/>
                </a:cxn>
                <a:cxn ang="0">
                  <a:pos x="491" y="69"/>
                </a:cxn>
                <a:cxn ang="0">
                  <a:pos x="432" y="86"/>
                </a:cxn>
                <a:cxn ang="0">
                  <a:pos x="379" y="111"/>
                </a:cxn>
                <a:cxn ang="0">
                  <a:pos x="330" y="144"/>
                </a:cxn>
                <a:cxn ang="0">
                  <a:pos x="286" y="184"/>
                </a:cxn>
                <a:cxn ang="0">
                  <a:pos x="249" y="231"/>
                </a:cxn>
                <a:cxn ang="0">
                  <a:pos x="206" y="313"/>
                </a:cxn>
                <a:cxn ang="0">
                  <a:pos x="168" y="434"/>
                </a:cxn>
                <a:cxn ang="0">
                  <a:pos x="156" y="564"/>
                </a:cxn>
                <a:cxn ang="0">
                  <a:pos x="169" y="702"/>
                </a:cxn>
                <a:cxn ang="0">
                  <a:pos x="208" y="824"/>
                </a:cxn>
                <a:cxn ang="0">
                  <a:pos x="273" y="924"/>
                </a:cxn>
                <a:cxn ang="0">
                  <a:pos x="358" y="998"/>
                </a:cxn>
                <a:cxn ang="0">
                  <a:pos x="461" y="1045"/>
                </a:cxn>
                <a:cxn ang="0">
                  <a:pos x="577" y="1060"/>
                </a:cxn>
                <a:cxn ang="0">
                  <a:pos x="653" y="1055"/>
                </a:cxn>
                <a:cxn ang="0">
                  <a:pos x="725" y="1037"/>
                </a:cxn>
                <a:cxn ang="0">
                  <a:pos x="839" y="985"/>
                </a:cxn>
                <a:cxn ang="0">
                  <a:pos x="911" y="934"/>
                </a:cxn>
                <a:cxn ang="0">
                  <a:pos x="827" y="1073"/>
                </a:cxn>
                <a:cxn ang="0">
                  <a:pos x="713" y="1107"/>
                </a:cxn>
                <a:cxn ang="0">
                  <a:pos x="587" y="1122"/>
                </a:cxn>
                <a:cxn ang="0">
                  <a:pos x="462" y="1116"/>
                </a:cxn>
                <a:cxn ang="0">
                  <a:pos x="349" y="1092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4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/>
              <a:ahLst/>
              <a:cxnLst>
                <a:cxn ang="0">
                  <a:pos x="229" y="777"/>
                </a:cxn>
                <a:cxn ang="0">
                  <a:pos x="184" y="901"/>
                </a:cxn>
                <a:cxn ang="0">
                  <a:pos x="147" y="998"/>
                </a:cxn>
                <a:cxn ang="0">
                  <a:pos x="114" y="1104"/>
                </a:cxn>
                <a:cxn ang="0">
                  <a:pos x="88" y="1101"/>
                </a:cxn>
                <a:cxn ang="0">
                  <a:pos x="80" y="1100"/>
                </a:cxn>
                <a:cxn ang="0">
                  <a:pos x="72" y="1100"/>
                </a:cxn>
                <a:cxn ang="0">
                  <a:pos x="54" y="1098"/>
                </a:cxn>
                <a:cxn ang="0">
                  <a:pos x="36" y="1098"/>
                </a:cxn>
                <a:cxn ang="0">
                  <a:pos x="23" y="1100"/>
                </a:cxn>
                <a:cxn ang="0">
                  <a:pos x="0" y="1104"/>
                </a:cxn>
                <a:cxn ang="0">
                  <a:pos x="491" y="0"/>
                </a:cxn>
                <a:cxn ang="0">
                  <a:pos x="528" y="0"/>
                </a:cxn>
                <a:cxn ang="0">
                  <a:pos x="1001" y="1104"/>
                </a:cxn>
                <a:cxn ang="0">
                  <a:pos x="968" y="1101"/>
                </a:cxn>
                <a:cxn ang="0">
                  <a:pos x="957" y="1101"/>
                </a:cxn>
                <a:cxn ang="0">
                  <a:pos x="953" y="1100"/>
                </a:cxn>
                <a:cxn ang="0">
                  <a:pos x="944" y="1100"/>
                </a:cxn>
                <a:cxn ang="0">
                  <a:pos x="919" y="1098"/>
                </a:cxn>
                <a:cxn ang="0">
                  <a:pos x="893" y="1098"/>
                </a:cxn>
                <a:cxn ang="0">
                  <a:pos x="871" y="1100"/>
                </a:cxn>
                <a:cxn ang="0">
                  <a:pos x="836" y="1104"/>
                </a:cxn>
                <a:cxn ang="0">
                  <a:pos x="819" y="1057"/>
                </a:cxn>
                <a:cxn ang="0">
                  <a:pos x="804" y="1018"/>
                </a:cxn>
                <a:cxn ang="0">
                  <a:pos x="793" y="985"/>
                </a:cxn>
                <a:cxn ang="0">
                  <a:pos x="782" y="958"/>
                </a:cxn>
                <a:cxn ang="0">
                  <a:pos x="777" y="941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3" y="854"/>
                </a:cxn>
                <a:cxn ang="0">
                  <a:pos x="733" y="830"/>
                </a:cxn>
                <a:cxn ang="0">
                  <a:pos x="724" y="805"/>
                </a:cxn>
                <a:cxn ang="0">
                  <a:pos x="713" y="780"/>
                </a:cxn>
                <a:cxn ang="0">
                  <a:pos x="703" y="754"/>
                </a:cxn>
                <a:cxn ang="0">
                  <a:pos x="692" y="729"/>
                </a:cxn>
                <a:cxn ang="0">
                  <a:pos x="682" y="703"/>
                </a:cxn>
                <a:cxn ang="0">
                  <a:pos x="670" y="677"/>
                </a:cxn>
                <a:cxn ang="0">
                  <a:pos x="269" y="677"/>
                </a:cxn>
                <a:cxn ang="0">
                  <a:pos x="229" y="777"/>
                </a:cxn>
                <a:cxn ang="0">
                  <a:pos x="646" y="610"/>
                </a:cxn>
                <a:cxn ang="0">
                  <a:pos x="472" y="208"/>
                </a:cxn>
                <a:cxn ang="0">
                  <a:pos x="299" y="610"/>
                </a:cxn>
                <a:cxn ang="0">
                  <a:pos x="646" y="610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/>
              <a:ahLst/>
              <a:cxnLst>
                <a:cxn ang="0">
                  <a:pos x="233" y="587"/>
                </a:cxn>
                <a:cxn ang="0">
                  <a:pos x="194" y="586"/>
                </a:cxn>
                <a:cxn ang="0">
                  <a:pos x="139" y="584"/>
                </a:cxn>
                <a:cxn ang="0">
                  <a:pos x="99" y="1076"/>
                </a:cxn>
                <a:cxn ang="0">
                  <a:pos x="37" y="1076"/>
                </a:cxn>
                <a:cxn ang="0">
                  <a:pos x="283" y="0"/>
                </a:cxn>
                <a:cxn ang="0">
                  <a:pos x="388" y="3"/>
                </a:cxn>
                <a:cxn ang="0">
                  <a:pos x="475" y="13"/>
                </a:cxn>
                <a:cxn ang="0">
                  <a:pos x="544" y="31"/>
                </a:cxn>
                <a:cxn ang="0">
                  <a:pos x="599" y="56"/>
                </a:cxn>
                <a:cxn ang="0">
                  <a:pos x="640" y="91"/>
                </a:cxn>
                <a:cxn ang="0">
                  <a:pos x="667" y="136"/>
                </a:cxn>
                <a:cxn ang="0">
                  <a:pos x="683" y="192"/>
                </a:cxn>
                <a:cxn ang="0">
                  <a:pos x="689" y="258"/>
                </a:cxn>
                <a:cxn ang="0">
                  <a:pos x="683" y="325"/>
                </a:cxn>
                <a:cxn ang="0">
                  <a:pos x="667" y="382"/>
                </a:cxn>
                <a:cxn ang="0">
                  <a:pos x="642" y="431"/>
                </a:cxn>
                <a:cxn ang="0">
                  <a:pos x="605" y="473"/>
                </a:cxn>
                <a:cxn ang="0">
                  <a:pos x="559" y="507"/>
                </a:cxn>
                <a:cxn ang="0">
                  <a:pos x="501" y="537"/>
                </a:cxn>
                <a:cxn ang="0">
                  <a:pos x="432" y="560"/>
                </a:cxn>
                <a:cxn ang="0">
                  <a:pos x="351" y="580"/>
                </a:cxn>
                <a:cxn ang="0">
                  <a:pos x="323" y="585"/>
                </a:cxn>
                <a:cxn ang="0">
                  <a:pos x="286" y="588"/>
                </a:cxn>
                <a:cxn ang="0">
                  <a:pos x="246" y="588"/>
                </a:cxn>
                <a:cxn ang="0">
                  <a:pos x="224" y="524"/>
                </a:cxn>
                <a:cxn ang="0">
                  <a:pos x="260" y="522"/>
                </a:cxn>
                <a:cxn ang="0">
                  <a:pos x="293" y="521"/>
                </a:cxn>
                <a:cxn ang="0">
                  <a:pos x="350" y="513"/>
                </a:cxn>
                <a:cxn ang="0">
                  <a:pos x="399" y="496"/>
                </a:cxn>
                <a:cxn ang="0">
                  <a:pos x="442" y="471"/>
                </a:cxn>
                <a:cxn ang="0">
                  <a:pos x="478" y="442"/>
                </a:cxn>
                <a:cxn ang="0">
                  <a:pos x="506" y="406"/>
                </a:cxn>
                <a:cxn ang="0">
                  <a:pos x="528" y="363"/>
                </a:cxn>
                <a:cxn ang="0">
                  <a:pos x="539" y="317"/>
                </a:cxn>
                <a:cxn ang="0">
                  <a:pos x="544" y="266"/>
                </a:cxn>
                <a:cxn ang="0">
                  <a:pos x="541" y="227"/>
                </a:cxn>
                <a:cxn ang="0">
                  <a:pos x="534" y="191"/>
                </a:cxn>
                <a:cxn ang="0">
                  <a:pos x="520" y="157"/>
                </a:cxn>
                <a:cxn ang="0">
                  <a:pos x="501" y="127"/>
                </a:cxn>
                <a:cxn ang="0">
                  <a:pos x="476" y="103"/>
                </a:cxn>
                <a:cxn ang="0">
                  <a:pos x="445" y="84"/>
                </a:cxn>
                <a:cxn ang="0">
                  <a:pos x="409" y="70"/>
                </a:cxn>
                <a:cxn ang="0">
                  <a:pos x="366" y="64"/>
                </a:cxn>
                <a:cxn ang="0">
                  <a:pos x="337" y="62"/>
                </a:cxn>
                <a:cxn ang="0">
                  <a:pos x="281" y="60"/>
                </a:cxn>
                <a:cxn ang="0">
                  <a:pos x="139" y="60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6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/>
              <a:ahLst/>
              <a:cxnLst>
                <a:cxn ang="0">
                  <a:pos x="139" y="530"/>
                </a:cxn>
                <a:cxn ang="0">
                  <a:pos x="139" y="1081"/>
                </a:cxn>
                <a:cxn ang="0">
                  <a:pos x="111" y="1078"/>
                </a:cxn>
                <a:cxn ang="0">
                  <a:pos x="99" y="1077"/>
                </a:cxn>
                <a:cxn ang="0">
                  <a:pos x="92" y="1077"/>
                </a:cxn>
                <a:cxn ang="0">
                  <a:pos x="69" y="1075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39" y="3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39" y="1"/>
                </a:cxn>
                <a:cxn ang="0">
                  <a:pos x="139" y="488"/>
                </a:cxn>
                <a:cxn ang="0">
                  <a:pos x="143" y="490"/>
                </a:cxn>
                <a:cxn ang="0">
                  <a:pos x="147" y="491"/>
                </a:cxn>
                <a:cxn ang="0">
                  <a:pos x="154" y="490"/>
                </a:cxn>
                <a:cxn ang="0">
                  <a:pos x="161" y="488"/>
                </a:cxn>
                <a:cxn ang="0">
                  <a:pos x="170" y="484"/>
                </a:cxn>
                <a:cxn ang="0">
                  <a:pos x="178" y="479"/>
                </a:cxn>
                <a:cxn ang="0">
                  <a:pos x="185" y="473"/>
                </a:cxn>
                <a:cxn ang="0">
                  <a:pos x="194" y="466"/>
                </a:cxn>
                <a:cxn ang="0">
                  <a:pos x="202" y="459"/>
                </a:cxn>
                <a:cxn ang="0">
                  <a:pos x="212" y="450"/>
                </a:cxn>
                <a:cxn ang="0">
                  <a:pos x="223" y="440"/>
                </a:cxn>
                <a:cxn ang="0">
                  <a:pos x="234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1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7" y="3"/>
                </a:cxn>
                <a:cxn ang="0">
                  <a:pos x="773" y="0"/>
                </a:cxn>
                <a:cxn ang="0">
                  <a:pos x="416" y="345"/>
                </a:cxn>
                <a:cxn ang="0">
                  <a:pos x="283" y="480"/>
                </a:cxn>
                <a:cxn ang="0">
                  <a:pos x="416" y="630"/>
                </a:cxn>
                <a:cxn ang="0">
                  <a:pos x="569" y="804"/>
                </a:cxn>
                <a:cxn ang="0">
                  <a:pos x="666" y="915"/>
                </a:cxn>
                <a:cxn ang="0">
                  <a:pos x="794" y="1073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2" y="1077"/>
                </a:cxn>
                <a:cxn ang="0">
                  <a:pos x="734" y="1077"/>
                </a:cxn>
                <a:cxn ang="0">
                  <a:pos x="707" y="1075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1" y="1001"/>
                </a:cxn>
                <a:cxn ang="0">
                  <a:pos x="535" y="967"/>
                </a:cxn>
                <a:cxn ang="0">
                  <a:pos x="511" y="937"/>
                </a:cxn>
                <a:cxn ang="0">
                  <a:pos x="165" y="535"/>
                </a:cxn>
                <a:cxn ang="0">
                  <a:pos x="160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2" y="526"/>
                </a:cxn>
                <a:cxn ang="0">
                  <a:pos x="141" y="528"/>
                </a:cxn>
                <a:cxn ang="0">
                  <a:pos x="140" y="529"/>
                </a:cxn>
                <a:cxn ang="0">
                  <a:pos x="139" y="530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7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/>
              <a:ahLst/>
              <a:cxnLst>
                <a:cxn ang="0">
                  <a:pos x="396" y="534"/>
                </a:cxn>
                <a:cxn ang="0">
                  <a:pos x="334" y="515"/>
                </a:cxn>
                <a:cxn ang="0">
                  <a:pos x="277" y="489"/>
                </a:cxn>
                <a:cxn ang="0">
                  <a:pos x="224" y="459"/>
                </a:cxn>
                <a:cxn ang="0">
                  <a:pos x="189" y="432"/>
                </a:cxn>
                <a:cxn ang="0">
                  <a:pos x="169" y="411"/>
                </a:cxn>
                <a:cxn ang="0">
                  <a:pos x="151" y="390"/>
                </a:cxn>
                <a:cxn ang="0">
                  <a:pos x="136" y="366"/>
                </a:cxn>
                <a:cxn ang="0">
                  <a:pos x="124" y="341"/>
                </a:cxn>
                <a:cxn ang="0">
                  <a:pos x="116" y="314"/>
                </a:cxn>
                <a:cxn ang="0">
                  <a:pos x="109" y="286"/>
                </a:cxn>
                <a:cxn ang="0">
                  <a:pos x="107" y="256"/>
                </a:cxn>
                <a:cxn ang="0">
                  <a:pos x="106" y="226"/>
                </a:cxn>
                <a:cxn ang="0">
                  <a:pos x="109" y="198"/>
                </a:cxn>
                <a:cxn ang="0">
                  <a:pos x="115" y="171"/>
                </a:cxn>
                <a:cxn ang="0">
                  <a:pos x="122" y="147"/>
                </a:cxn>
                <a:cxn ang="0">
                  <a:pos x="133" y="124"/>
                </a:cxn>
                <a:cxn ang="0">
                  <a:pos x="145" y="103"/>
                </a:cxn>
                <a:cxn ang="0">
                  <a:pos x="161" y="85"/>
                </a:cxn>
                <a:cxn ang="0">
                  <a:pos x="180" y="68"/>
                </a:cxn>
                <a:cxn ang="0">
                  <a:pos x="201" y="53"/>
                </a:cxn>
                <a:cxn ang="0">
                  <a:pos x="226" y="40"/>
                </a:cxn>
                <a:cxn ang="0">
                  <a:pos x="252" y="29"/>
                </a:cxn>
                <a:cxn ang="0">
                  <a:pos x="283" y="19"/>
                </a:cxn>
                <a:cxn ang="0">
                  <a:pos x="317" y="12"/>
                </a:cxn>
                <a:cxn ang="0">
                  <a:pos x="353" y="5"/>
                </a:cxn>
                <a:cxn ang="0">
                  <a:pos x="413" y="1"/>
                </a:cxn>
                <a:cxn ang="0">
                  <a:pos x="790" y="0"/>
                </a:cxn>
                <a:cxn ang="0">
                  <a:pos x="764" y="1079"/>
                </a:cxn>
                <a:cxn ang="0">
                  <a:pos x="745" y="1078"/>
                </a:cxn>
                <a:cxn ang="0">
                  <a:pos x="698" y="1078"/>
                </a:cxn>
                <a:cxn ang="0">
                  <a:pos x="653" y="1081"/>
                </a:cxn>
                <a:cxn ang="0">
                  <a:pos x="591" y="553"/>
                </a:cxn>
                <a:cxn ang="0">
                  <a:pos x="280" y="945"/>
                </a:cxn>
                <a:cxn ang="0">
                  <a:pos x="143" y="1078"/>
                </a:cxn>
                <a:cxn ang="0">
                  <a:pos x="123" y="1076"/>
                </a:cxn>
                <a:cxn ang="0">
                  <a:pos x="91" y="1075"/>
                </a:cxn>
                <a:cxn ang="0">
                  <a:pos x="36" y="1079"/>
                </a:cxn>
                <a:cxn ang="0">
                  <a:pos x="30" y="1041"/>
                </a:cxn>
                <a:cxn ang="0">
                  <a:pos x="430" y="540"/>
                </a:cxn>
                <a:cxn ang="0">
                  <a:pos x="484" y="56"/>
                </a:cxn>
                <a:cxn ang="0">
                  <a:pos x="436" y="59"/>
                </a:cxn>
                <a:cxn ang="0">
                  <a:pos x="400" y="65"/>
                </a:cxn>
                <a:cxn ang="0">
                  <a:pos x="361" y="76"/>
                </a:cxn>
                <a:cxn ang="0">
                  <a:pos x="329" y="91"/>
                </a:cxn>
                <a:cxn ang="0">
                  <a:pos x="301" y="112"/>
                </a:cxn>
                <a:cxn ang="0">
                  <a:pos x="280" y="137"/>
                </a:cxn>
                <a:cxn ang="0">
                  <a:pos x="263" y="166"/>
                </a:cxn>
                <a:cxn ang="0">
                  <a:pos x="252" y="200"/>
                </a:cxn>
                <a:cxn ang="0">
                  <a:pos x="247" y="238"/>
                </a:cxn>
                <a:cxn ang="0">
                  <a:pos x="247" y="280"/>
                </a:cxn>
                <a:cxn ang="0">
                  <a:pos x="254" y="321"/>
                </a:cxn>
                <a:cxn ang="0">
                  <a:pos x="268" y="358"/>
                </a:cxn>
                <a:cxn ang="0">
                  <a:pos x="288" y="391"/>
                </a:cxn>
                <a:cxn ang="0">
                  <a:pos x="316" y="419"/>
                </a:cxn>
                <a:cxn ang="0">
                  <a:pos x="348" y="445"/>
                </a:cxn>
                <a:cxn ang="0">
                  <a:pos x="385" y="464"/>
                </a:cxn>
                <a:cxn ang="0">
                  <a:pos x="426" y="480"/>
                </a:cxn>
                <a:cxn ang="0">
                  <a:pos x="476" y="489"/>
                </a:cxn>
                <a:cxn ang="0">
                  <a:pos x="540" y="494"/>
                </a:cxn>
                <a:cxn ang="0">
                  <a:pos x="653" y="495"/>
                </a:cxn>
                <a:cxn ang="0">
                  <a:pos x="589" y="56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/>
              <a:ahLst/>
              <a:cxnLst>
                <a:cxn ang="0">
                  <a:pos x="138" y="824"/>
                </a:cxn>
                <a:cxn ang="0">
                  <a:pos x="154" y="824"/>
                </a:cxn>
                <a:cxn ang="0">
                  <a:pos x="872" y="0"/>
                </a:cxn>
                <a:cxn ang="0">
                  <a:pos x="941" y="0"/>
                </a:cxn>
                <a:cxn ang="0">
                  <a:pos x="941" y="1081"/>
                </a:cxn>
                <a:cxn ang="0">
                  <a:pos x="921" y="1079"/>
                </a:cxn>
                <a:cxn ang="0">
                  <a:pos x="903" y="1076"/>
                </a:cxn>
                <a:cxn ang="0">
                  <a:pos x="886" y="1076"/>
                </a:cxn>
                <a:cxn ang="0">
                  <a:pos x="872" y="1075"/>
                </a:cxn>
                <a:cxn ang="0">
                  <a:pos x="859" y="1076"/>
                </a:cxn>
                <a:cxn ang="0">
                  <a:pos x="843" y="1076"/>
                </a:cxn>
                <a:cxn ang="0">
                  <a:pos x="824" y="1079"/>
                </a:cxn>
                <a:cxn ang="0">
                  <a:pos x="803" y="1081"/>
                </a:cxn>
                <a:cxn ang="0">
                  <a:pos x="803" y="219"/>
                </a:cxn>
                <a:cxn ang="0">
                  <a:pos x="786" y="219"/>
                </a:cxn>
                <a:cxn ang="0">
                  <a:pos x="129" y="984"/>
                </a:cxn>
                <a:cxn ang="0">
                  <a:pos x="106" y="1011"/>
                </a:cxn>
                <a:cxn ang="0">
                  <a:pos x="83" y="1036"/>
                </a:cxn>
                <a:cxn ang="0">
                  <a:pos x="64" y="1059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3"/>
                </a:cxn>
                <a:cxn ang="0">
                  <a:pos x="44" y="4"/>
                </a:cxn>
                <a:cxn ang="0">
                  <a:pos x="69" y="4"/>
                </a:cxn>
                <a:cxn ang="0">
                  <a:pos x="138" y="0"/>
                </a:cxn>
                <a:cxn ang="0">
                  <a:pos x="138" y="824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96" y="3"/>
                </a:cxn>
                <a:cxn ang="0">
                  <a:pos x="139" y="0"/>
                </a:cxn>
                <a:cxn ang="0">
                  <a:pos x="139" y="453"/>
                </a:cxn>
                <a:cxn ang="0">
                  <a:pos x="472" y="461"/>
                </a:cxn>
                <a:cxn ang="0">
                  <a:pos x="489" y="460"/>
                </a:cxn>
                <a:cxn ang="0">
                  <a:pos x="509" y="460"/>
                </a:cxn>
                <a:cxn ang="0">
                  <a:pos x="528" y="459"/>
                </a:cxn>
                <a:cxn ang="0">
                  <a:pos x="549" y="459"/>
                </a:cxn>
                <a:cxn ang="0">
                  <a:pos x="570" y="458"/>
                </a:cxn>
                <a:cxn ang="0">
                  <a:pos x="592" y="457"/>
                </a:cxn>
                <a:cxn ang="0">
                  <a:pos x="614" y="457"/>
                </a:cxn>
                <a:cxn ang="0">
                  <a:pos x="639" y="456"/>
                </a:cxn>
                <a:cxn ang="0">
                  <a:pos x="662" y="456"/>
                </a:cxn>
                <a:cxn ang="0">
                  <a:pos x="684" y="454"/>
                </a:cxn>
                <a:cxn ang="0">
                  <a:pos x="707" y="454"/>
                </a:cxn>
                <a:cxn ang="0">
                  <a:pos x="727" y="454"/>
                </a:cxn>
                <a:cxn ang="0">
                  <a:pos x="747" y="453"/>
                </a:cxn>
                <a:cxn ang="0">
                  <a:pos x="766" y="453"/>
                </a:cxn>
                <a:cxn ang="0">
                  <a:pos x="785" y="453"/>
                </a:cxn>
                <a:cxn ang="0">
                  <a:pos x="802" y="453"/>
                </a:cxn>
                <a:cxn ang="0">
                  <a:pos x="802" y="0"/>
                </a:cxn>
                <a:cxn ang="0">
                  <a:pos x="843" y="3"/>
                </a:cxn>
                <a:cxn ang="0">
                  <a:pos x="873" y="4"/>
                </a:cxn>
                <a:cxn ang="0">
                  <a:pos x="900" y="3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13" y="1079"/>
                </a:cxn>
                <a:cxn ang="0">
                  <a:pos x="902" y="1079"/>
                </a:cxn>
                <a:cxn ang="0">
                  <a:pos x="894" y="1078"/>
                </a:cxn>
                <a:cxn ang="0">
                  <a:pos x="873" y="1075"/>
                </a:cxn>
                <a:cxn ang="0">
                  <a:pos x="849" y="1078"/>
                </a:cxn>
                <a:cxn ang="0">
                  <a:pos x="827" y="1079"/>
                </a:cxn>
                <a:cxn ang="0">
                  <a:pos x="802" y="1081"/>
                </a:cxn>
                <a:cxn ang="0">
                  <a:pos x="802" y="537"/>
                </a:cxn>
                <a:cxn ang="0">
                  <a:pos x="692" y="535"/>
                </a:cxn>
                <a:cxn ang="0">
                  <a:pos x="564" y="529"/>
                </a:cxn>
                <a:cxn ang="0">
                  <a:pos x="379" y="529"/>
                </a:cxn>
                <a:cxn ang="0">
                  <a:pos x="367" y="529"/>
                </a:cxn>
                <a:cxn ang="0">
                  <a:pos x="351" y="530"/>
                </a:cxn>
                <a:cxn ang="0">
                  <a:pos x="332" y="530"/>
                </a:cxn>
                <a:cxn ang="0">
                  <a:pos x="310" y="531"/>
                </a:cxn>
                <a:cxn ang="0">
                  <a:pos x="289" y="533"/>
                </a:cxn>
                <a:cxn ang="0">
                  <a:pos x="272" y="534"/>
                </a:cxn>
                <a:cxn ang="0">
                  <a:pos x="259" y="535"/>
                </a:cxn>
                <a:cxn ang="0">
                  <a:pos x="250" y="535"/>
                </a:cxn>
                <a:cxn ang="0">
                  <a:pos x="139" y="537"/>
                </a:cxn>
                <a:cxn ang="0">
                  <a:pos x="139" y="1081"/>
                </a:cxn>
                <a:cxn ang="0">
                  <a:pos x="110" y="1079"/>
                </a:cxn>
                <a:cxn ang="0">
                  <a:pos x="99" y="1079"/>
                </a:cxn>
                <a:cxn ang="0">
                  <a:pos x="91" y="1078"/>
                </a:cxn>
                <a:cxn ang="0">
                  <a:pos x="69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40" y="3"/>
                </a:cxn>
                <a:cxn ang="0">
                  <a:pos x="69" y="4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0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/>
              <a:ahLst/>
              <a:cxnLst>
                <a:cxn ang="0">
                  <a:pos x="266" y="999"/>
                </a:cxn>
                <a:cxn ang="0">
                  <a:pos x="318" y="998"/>
                </a:cxn>
                <a:cxn ang="0">
                  <a:pos x="362" y="997"/>
                </a:cxn>
                <a:cxn ang="0">
                  <a:pos x="397" y="996"/>
                </a:cxn>
                <a:cxn ang="0">
                  <a:pos x="425" y="996"/>
                </a:cxn>
                <a:cxn ang="0">
                  <a:pos x="440" y="996"/>
                </a:cxn>
                <a:cxn ang="0">
                  <a:pos x="456" y="995"/>
                </a:cxn>
                <a:cxn ang="0">
                  <a:pos x="472" y="994"/>
                </a:cxn>
                <a:cxn ang="0">
                  <a:pos x="488" y="994"/>
                </a:cxn>
                <a:cxn ang="0">
                  <a:pos x="505" y="990"/>
                </a:cxn>
                <a:cxn ang="0">
                  <a:pos x="524" y="987"/>
                </a:cxn>
                <a:cxn ang="0">
                  <a:pos x="545" y="984"/>
                </a:cxn>
                <a:cxn ang="0">
                  <a:pos x="571" y="981"/>
                </a:cxn>
                <a:cxn ang="0">
                  <a:pos x="569" y="998"/>
                </a:cxn>
                <a:cxn ang="0">
                  <a:pos x="565" y="1014"/>
                </a:cxn>
                <a:cxn ang="0">
                  <a:pos x="564" y="1030"/>
                </a:cxn>
                <a:cxn ang="0">
                  <a:pos x="565" y="1042"/>
                </a:cxn>
                <a:cxn ang="0">
                  <a:pos x="565" y="1051"/>
                </a:cxn>
                <a:cxn ang="0">
                  <a:pos x="571" y="1075"/>
                </a:cxn>
                <a:cxn ang="0">
                  <a:pos x="0" y="1075"/>
                </a:cxn>
                <a:cxn ang="0">
                  <a:pos x="0" y="0"/>
                </a:cxn>
                <a:cxn ang="0">
                  <a:pos x="559" y="0"/>
                </a:cxn>
                <a:cxn ang="0">
                  <a:pos x="557" y="29"/>
                </a:cxn>
                <a:cxn ang="0">
                  <a:pos x="556" y="49"/>
                </a:cxn>
                <a:cxn ang="0">
                  <a:pos x="557" y="67"/>
                </a:cxn>
                <a:cxn ang="0">
                  <a:pos x="559" y="96"/>
                </a:cxn>
                <a:cxn ang="0">
                  <a:pos x="540" y="91"/>
                </a:cxn>
                <a:cxn ang="0">
                  <a:pos x="523" y="88"/>
                </a:cxn>
                <a:cxn ang="0">
                  <a:pos x="508" y="86"/>
                </a:cxn>
                <a:cxn ang="0">
                  <a:pos x="497" y="84"/>
                </a:cxn>
                <a:cxn ang="0">
                  <a:pos x="478" y="82"/>
                </a:cxn>
                <a:cxn ang="0">
                  <a:pos x="457" y="80"/>
                </a:cxn>
                <a:cxn ang="0">
                  <a:pos x="438" y="79"/>
                </a:cxn>
                <a:cxn ang="0">
                  <a:pos x="419" y="78"/>
                </a:cxn>
                <a:cxn ang="0">
                  <a:pos x="261" y="76"/>
                </a:cxn>
                <a:cxn ang="0">
                  <a:pos x="139" y="76"/>
                </a:cxn>
                <a:cxn ang="0">
                  <a:pos x="139" y="471"/>
                </a:cxn>
                <a:cxn ang="0">
                  <a:pos x="427" y="471"/>
                </a:cxn>
                <a:cxn ang="0">
                  <a:pos x="473" y="467"/>
                </a:cxn>
                <a:cxn ang="0">
                  <a:pos x="524" y="463"/>
                </a:cxn>
                <a:cxn ang="0">
                  <a:pos x="521" y="487"/>
                </a:cxn>
                <a:cxn ang="0">
                  <a:pos x="520" y="504"/>
                </a:cxn>
                <a:cxn ang="0">
                  <a:pos x="521" y="521"/>
                </a:cxn>
                <a:cxn ang="0">
                  <a:pos x="524" y="548"/>
                </a:cxn>
                <a:cxn ang="0">
                  <a:pos x="473" y="545"/>
                </a:cxn>
                <a:cxn ang="0">
                  <a:pos x="427" y="540"/>
                </a:cxn>
                <a:cxn ang="0">
                  <a:pos x="139" y="540"/>
                </a:cxn>
                <a:cxn ang="0">
                  <a:pos x="139" y="1002"/>
                </a:cxn>
                <a:cxn ang="0">
                  <a:pos x="153" y="1001"/>
                </a:cxn>
                <a:cxn ang="0">
                  <a:pos x="179" y="1001"/>
                </a:cxn>
                <a:cxn ang="0">
                  <a:pos x="217" y="1000"/>
                </a:cxn>
                <a:cxn ang="0">
                  <a:pos x="266" y="999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1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/>
              <a:ahLst/>
              <a:cxnLst>
                <a:cxn ang="0">
                  <a:pos x="140" y="1004"/>
                </a:cxn>
                <a:cxn ang="0">
                  <a:pos x="489" y="1004"/>
                </a:cxn>
                <a:cxn ang="0">
                  <a:pos x="489" y="0"/>
                </a:cxn>
                <a:cxn ang="0">
                  <a:pos x="506" y="2"/>
                </a:cxn>
                <a:cxn ang="0">
                  <a:pos x="524" y="4"/>
                </a:cxn>
                <a:cxn ang="0">
                  <a:pos x="541" y="4"/>
                </a:cxn>
                <a:cxn ang="0">
                  <a:pos x="559" y="5"/>
                </a:cxn>
                <a:cxn ang="0">
                  <a:pos x="581" y="4"/>
                </a:cxn>
                <a:cxn ang="0">
                  <a:pos x="599" y="4"/>
                </a:cxn>
                <a:cxn ang="0">
                  <a:pos x="615" y="2"/>
                </a:cxn>
                <a:cxn ang="0">
                  <a:pos x="627" y="0"/>
                </a:cxn>
                <a:cxn ang="0">
                  <a:pos x="627" y="1004"/>
                </a:cxn>
                <a:cxn ang="0">
                  <a:pos x="978" y="1004"/>
                </a:cxn>
                <a:cxn ang="0">
                  <a:pos x="978" y="0"/>
                </a:cxn>
                <a:cxn ang="0">
                  <a:pos x="995" y="2"/>
                </a:cxn>
                <a:cxn ang="0">
                  <a:pos x="1012" y="4"/>
                </a:cxn>
                <a:cxn ang="0">
                  <a:pos x="1029" y="4"/>
                </a:cxn>
                <a:cxn ang="0">
                  <a:pos x="1047" y="5"/>
                </a:cxn>
                <a:cxn ang="0">
                  <a:pos x="1065" y="4"/>
                </a:cxn>
                <a:cxn ang="0">
                  <a:pos x="1082" y="4"/>
                </a:cxn>
                <a:cxn ang="0">
                  <a:pos x="1100" y="2"/>
                </a:cxn>
                <a:cxn ang="0">
                  <a:pos x="1117" y="0"/>
                </a:cxn>
                <a:cxn ang="0">
                  <a:pos x="1117" y="1086"/>
                </a:cxn>
                <a:cxn ang="0">
                  <a:pos x="1086" y="1086"/>
                </a:cxn>
                <a:cxn ang="0">
                  <a:pos x="1052" y="1086"/>
                </a:cxn>
                <a:cxn ang="0">
                  <a:pos x="1012" y="1085"/>
                </a:cxn>
                <a:cxn ang="0">
                  <a:pos x="969" y="1085"/>
                </a:cxn>
                <a:cxn ang="0">
                  <a:pos x="944" y="1084"/>
                </a:cxn>
                <a:cxn ang="0">
                  <a:pos x="920" y="1084"/>
                </a:cxn>
                <a:cxn ang="0">
                  <a:pos x="896" y="1084"/>
                </a:cxn>
                <a:cxn ang="0">
                  <a:pos x="870" y="1084"/>
                </a:cxn>
                <a:cxn ang="0">
                  <a:pos x="844" y="1083"/>
                </a:cxn>
                <a:cxn ang="0">
                  <a:pos x="818" y="1083"/>
                </a:cxn>
                <a:cxn ang="0">
                  <a:pos x="791" y="1083"/>
                </a:cxn>
                <a:cxn ang="0">
                  <a:pos x="763" y="1083"/>
                </a:cxn>
                <a:cxn ang="0">
                  <a:pos x="736" y="1081"/>
                </a:cxn>
                <a:cxn ang="0">
                  <a:pos x="709" y="1081"/>
                </a:cxn>
                <a:cxn ang="0">
                  <a:pos x="683" y="1081"/>
                </a:cxn>
                <a:cxn ang="0">
                  <a:pos x="657" y="1081"/>
                </a:cxn>
                <a:cxn ang="0">
                  <a:pos x="632" y="1080"/>
                </a:cxn>
                <a:cxn ang="0">
                  <a:pos x="606" y="1080"/>
                </a:cxn>
                <a:cxn ang="0">
                  <a:pos x="582" y="1080"/>
                </a:cxn>
                <a:cxn ang="0">
                  <a:pos x="559" y="1080"/>
                </a:cxn>
                <a:cxn ang="0">
                  <a:pos x="197" y="1080"/>
                </a:cxn>
                <a:cxn ang="0">
                  <a:pos x="172" y="1081"/>
                </a:cxn>
                <a:cxn ang="0">
                  <a:pos x="143" y="1081"/>
                </a:cxn>
                <a:cxn ang="0">
                  <a:pos x="112" y="1083"/>
                </a:cxn>
                <a:cxn ang="0">
                  <a:pos x="77" y="1084"/>
                </a:cxn>
                <a:cxn ang="0">
                  <a:pos x="45" y="1084"/>
                </a:cxn>
                <a:cxn ang="0">
                  <a:pos x="22" y="1085"/>
                </a:cxn>
                <a:cxn ang="0">
                  <a:pos x="7" y="1086"/>
                </a:cxn>
                <a:cxn ang="0">
                  <a:pos x="0" y="1086"/>
                </a:cxn>
                <a:cxn ang="0">
                  <a:pos x="0" y="0"/>
                </a:cxn>
                <a:cxn ang="0">
                  <a:pos x="16" y="2"/>
                </a:cxn>
                <a:cxn ang="0">
                  <a:pos x="33" y="4"/>
                </a:cxn>
                <a:cxn ang="0">
                  <a:pos x="51" y="4"/>
                </a:cxn>
                <a:cxn ang="0">
                  <a:pos x="69" y="5"/>
                </a:cxn>
                <a:cxn ang="0">
                  <a:pos x="86" y="4"/>
                </a:cxn>
                <a:cxn ang="0">
                  <a:pos x="104" y="4"/>
                </a:cxn>
                <a:cxn ang="0">
                  <a:pos x="122" y="2"/>
                </a:cxn>
                <a:cxn ang="0">
                  <a:pos x="140" y="0"/>
                </a:cxn>
                <a:cxn ang="0">
                  <a:pos x="140" y="1004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2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1081"/>
                </a:cxn>
                <a:cxn ang="0">
                  <a:pos x="111" y="1078"/>
                </a:cxn>
                <a:cxn ang="0">
                  <a:pos x="26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7" y="2"/>
                </a:cxn>
                <a:cxn ang="0">
                  <a:pos x="34" y="3"/>
                </a:cxn>
                <a:cxn ang="0">
                  <a:pos x="52" y="4"/>
                </a:cxn>
                <a:cxn ang="0">
                  <a:pos x="70" y="4"/>
                </a:cxn>
                <a:cxn ang="0">
                  <a:pos x="91" y="4"/>
                </a:cxn>
                <a:cxn ang="0">
                  <a:pos x="110" y="3"/>
                </a:cxn>
                <a:cxn ang="0">
                  <a:pos x="126" y="2"/>
                </a:cxn>
                <a:cxn ang="0">
                  <a:pos x="140" y="0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3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138" y="0"/>
                </a:cxn>
                <a:cxn ang="0">
                  <a:pos x="282" y="488"/>
                </a:cxn>
                <a:cxn ang="0">
                  <a:pos x="353" y="491"/>
                </a:cxn>
                <a:cxn ang="0">
                  <a:pos x="418" y="495"/>
                </a:cxn>
                <a:cxn ang="0">
                  <a:pos x="474" y="502"/>
                </a:cxn>
                <a:cxn ang="0">
                  <a:pos x="521" y="513"/>
                </a:cxn>
                <a:cxn ang="0">
                  <a:pos x="563" y="527"/>
                </a:cxn>
                <a:cxn ang="0">
                  <a:pos x="598" y="546"/>
                </a:cxn>
                <a:cxn ang="0">
                  <a:pos x="626" y="568"/>
                </a:cxn>
                <a:cxn ang="0">
                  <a:pos x="648" y="595"/>
                </a:cxn>
                <a:cxn ang="0">
                  <a:pos x="666" y="625"/>
                </a:cxn>
                <a:cxn ang="0">
                  <a:pos x="678" y="661"/>
                </a:cxn>
                <a:cxn ang="0">
                  <a:pos x="686" y="702"/>
                </a:cxn>
                <a:cxn ang="0">
                  <a:pos x="688" y="747"/>
                </a:cxn>
                <a:cxn ang="0">
                  <a:pos x="687" y="781"/>
                </a:cxn>
                <a:cxn ang="0">
                  <a:pos x="682" y="814"/>
                </a:cxn>
                <a:cxn ang="0">
                  <a:pos x="677" y="844"/>
                </a:cxn>
                <a:cxn ang="0">
                  <a:pos x="669" y="873"/>
                </a:cxn>
                <a:cxn ang="0">
                  <a:pos x="657" y="898"/>
                </a:cxn>
                <a:cxn ang="0">
                  <a:pos x="644" y="923"/>
                </a:cxn>
                <a:cxn ang="0">
                  <a:pos x="627" y="944"/>
                </a:cxn>
                <a:cxn ang="0">
                  <a:pos x="609" y="964"/>
                </a:cxn>
                <a:cxn ang="0">
                  <a:pos x="587" y="982"/>
                </a:cxn>
                <a:cxn ang="0">
                  <a:pos x="563" y="999"/>
                </a:cxn>
                <a:cxn ang="0">
                  <a:pos x="535" y="1015"/>
                </a:cxn>
                <a:cxn ang="0">
                  <a:pos x="504" y="1029"/>
                </a:cxn>
                <a:cxn ang="0">
                  <a:pos x="470" y="1041"/>
                </a:cxn>
                <a:cxn ang="0">
                  <a:pos x="433" y="1052"/>
                </a:cxn>
                <a:cxn ang="0">
                  <a:pos x="352" y="1070"/>
                </a:cxn>
                <a:cxn ang="0">
                  <a:pos x="321" y="1072"/>
                </a:cxn>
                <a:cxn ang="0">
                  <a:pos x="275" y="1074"/>
                </a:cxn>
                <a:cxn ang="0">
                  <a:pos x="213" y="1076"/>
                </a:cxn>
                <a:cxn ang="0">
                  <a:pos x="141" y="1078"/>
                </a:cxn>
                <a:cxn ang="0">
                  <a:pos x="0" y="0"/>
                </a:cxn>
                <a:cxn ang="0">
                  <a:pos x="514" y="881"/>
                </a:cxn>
                <a:cxn ang="0">
                  <a:pos x="527" y="852"/>
                </a:cxn>
                <a:cxn ang="0">
                  <a:pos x="536" y="822"/>
                </a:cxn>
                <a:cxn ang="0">
                  <a:pos x="541" y="790"/>
                </a:cxn>
                <a:cxn ang="0">
                  <a:pos x="544" y="755"/>
                </a:cxn>
                <a:cxn ang="0">
                  <a:pos x="540" y="714"/>
                </a:cxn>
                <a:cxn ang="0">
                  <a:pos x="532" y="677"/>
                </a:cxn>
                <a:cxn ang="0">
                  <a:pos x="518" y="644"/>
                </a:cxn>
                <a:cxn ang="0">
                  <a:pos x="498" y="615"/>
                </a:cxn>
                <a:cxn ang="0">
                  <a:pos x="474" y="590"/>
                </a:cxn>
                <a:cxn ang="0">
                  <a:pos x="443" y="571"/>
                </a:cxn>
                <a:cxn ang="0">
                  <a:pos x="407" y="558"/>
                </a:cxn>
                <a:cxn ang="0">
                  <a:pos x="366" y="552"/>
                </a:cxn>
                <a:cxn ang="0">
                  <a:pos x="347" y="550"/>
                </a:cxn>
                <a:cxn ang="0">
                  <a:pos x="329" y="549"/>
                </a:cxn>
                <a:cxn ang="0">
                  <a:pos x="304" y="549"/>
                </a:cxn>
                <a:cxn ang="0">
                  <a:pos x="269" y="548"/>
                </a:cxn>
                <a:cxn ang="0">
                  <a:pos x="138" y="1012"/>
                </a:cxn>
                <a:cxn ang="0">
                  <a:pos x="313" y="1009"/>
                </a:cxn>
                <a:cxn ang="0">
                  <a:pos x="349" y="1002"/>
                </a:cxn>
                <a:cxn ang="0">
                  <a:pos x="382" y="992"/>
                </a:cxn>
                <a:cxn ang="0">
                  <a:pos x="412" y="978"/>
                </a:cxn>
                <a:cxn ang="0">
                  <a:pos x="441" y="962"/>
                </a:cxn>
                <a:cxn ang="0">
                  <a:pos x="466" y="942"/>
                </a:cxn>
                <a:cxn ang="0">
                  <a:pos x="487" y="919"/>
                </a:cxn>
                <a:cxn ang="0">
                  <a:pos x="507" y="895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4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/>
              <a:ahLst/>
              <a:cxnLst>
                <a:cxn ang="0">
                  <a:pos x="333" y="1015"/>
                </a:cxn>
                <a:cxn ang="0">
                  <a:pos x="402" y="1000"/>
                </a:cxn>
                <a:cxn ang="0">
                  <a:pos x="462" y="970"/>
                </a:cxn>
                <a:cxn ang="0">
                  <a:pos x="508" y="926"/>
                </a:cxn>
                <a:cxn ang="0">
                  <a:pos x="542" y="871"/>
                </a:cxn>
                <a:cxn ang="0">
                  <a:pos x="559" y="807"/>
                </a:cxn>
                <a:cxn ang="0">
                  <a:pos x="559" y="730"/>
                </a:cxn>
                <a:cxn ang="0">
                  <a:pos x="539" y="659"/>
                </a:cxn>
                <a:cxn ang="0">
                  <a:pos x="499" y="607"/>
                </a:cxn>
                <a:cxn ang="0">
                  <a:pos x="443" y="571"/>
                </a:cxn>
                <a:cxn ang="0">
                  <a:pos x="371" y="548"/>
                </a:cxn>
                <a:cxn ang="0">
                  <a:pos x="284" y="537"/>
                </a:cxn>
                <a:cxn ang="0">
                  <a:pos x="140" y="1017"/>
                </a:cxn>
                <a:cxn ang="0">
                  <a:pos x="195" y="474"/>
                </a:cxn>
                <a:cxn ang="0">
                  <a:pos x="314" y="469"/>
                </a:cxn>
                <a:cxn ang="0">
                  <a:pos x="410" y="444"/>
                </a:cxn>
                <a:cxn ang="0">
                  <a:pos x="461" y="412"/>
                </a:cxn>
                <a:cxn ang="0">
                  <a:pos x="498" y="367"/>
                </a:cxn>
                <a:cxn ang="0">
                  <a:pos x="523" y="312"/>
                </a:cxn>
                <a:cxn ang="0">
                  <a:pos x="530" y="252"/>
                </a:cxn>
                <a:cxn ang="0">
                  <a:pos x="523" y="187"/>
                </a:cxn>
                <a:cxn ang="0">
                  <a:pos x="500" y="137"/>
                </a:cxn>
                <a:cxn ang="0">
                  <a:pos x="462" y="100"/>
                </a:cxn>
                <a:cxn ang="0">
                  <a:pos x="410" y="77"/>
                </a:cxn>
                <a:cxn ang="0">
                  <a:pos x="343" y="64"/>
                </a:cxn>
                <a:cxn ang="0">
                  <a:pos x="262" y="60"/>
                </a:cxn>
                <a:cxn ang="0">
                  <a:pos x="374" y="1"/>
                </a:cxn>
                <a:cxn ang="0">
                  <a:pos x="471" y="12"/>
                </a:cxn>
                <a:cxn ang="0">
                  <a:pos x="548" y="33"/>
                </a:cxn>
                <a:cxn ang="0">
                  <a:pos x="607" y="68"/>
                </a:cxn>
                <a:cxn ang="0">
                  <a:pos x="647" y="116"/>
                </a:cxn>
                <a:cxn ang="0">
                  <a:pos x="666" y="181"/>
                </a:cxn>
                <a:cxn ang="0">
                  <a:pos x="668" y="244"/>
                </a:cxn>
                <a:cxn ang="0">
                  <a:pos x="659" y="294"/>
                </a:cxn>
                <a:cxn ang="0">
                  <a:pos x="629" y="360"/>
                </a:cxn>
                <a:cxn ang="0">
                  <a:pos x="561" y="431"/>
                </a:cxn>
                <a:cxn ang="0">
                  <a:pos x="473" y="480"/>
                </a:cxn>
                <a:cxn ang="0">
                  <a:pos x="443" y="499"/>
                </a:cxn>
                <a:cxn ang="0">
                  <a:pos x="492" y="508"/>
                </a:cxn>
                <a:cxn ang="0">
                  <a:pos x="545" y="522"/>
                </a:cxn>
                <a:cxn ang="0">
                  <a:pos x="591" y="545"/>
                </a:cxn>
                <a:cxn ang="0">
                  <a:pos x="632" y="572"/>
                </a:cxn>
                <a:cxn ang="0">
                  <a:pos x="667" y="609"/>
                </a:cxn>
                <a:cxn ang="0">
                  <a:pos x="693" y="657"/>
                </a:cxn>
                <a:cxn ang="0">
                  <a:pos x="706" y="713"/>
                </a:cxn>
                <a:cxn ang="0">
                  <a:pos x="705" y="787"/>
                </a:cxn>
                <a:cxn ang="0">
                  <a:pos x="688" y="862"/>
                </a:cxn>
                <a:cxn ang="0">
                  <a:pos x="653" y="929"/>
                </a:cxn>
                <a:cxn ang="0">
                  <a:pos x="599" y="987"/>
                </a:cxn>
                <a:cxn ang="0">
                  <a:pos x="545" y="1025"/>
                </a:cxn>
                <a:cxn ang="0">
                  <a:pos x="470" y="1055"/>
                </a:cxn>
                <a:cxn ang="0">
                  <a:pos x="361" y="107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/>
              <a:ahLst/>
              <a:cxnLst>
                <a:cxn ang="0">
                  <a:pos x="91" y="887"/>
                </a:cxn>
                <a:cxn ang="0">
                  <a:pos x="31" y="764"/>
                </a:cxn>
                <a:cxn ang="0">
                  <a:pos x="2" y="626"/>
                </a:cxn>
                <a:cxn ang="0">
                  <a:pos x="5" y="471"/>
                </a:cxn>
                <a:cxn ang="0">
                  <a:pos x="43" y="332"/>
                </a:cxn>
                <a:cxn ang="0">
                  <a:pos x="113" y="213"/>
                </a:cxn>
                <a:cxn ang="0">
                  <a:pos x="210" y="118"/>
                </a:cxn>
                <a:cxn ang="0">
                  <a:pos x="327" y="51"/>
                </a:cxn>
                <a:cxn ang="0">
                  <a:pos x="464" y="9"/>
                </a:cxn>
                <a:cxn ang="0">
                  <a:pos x="611" y="1"/>
                </a:cxn>
                <a:cxn ang="0">
                  <a:pos x="751" y="18"/>
                </a:cxn>
                <a:cxn ang="0">
                  <a:pos x="882" y="61"/>
                </a:cxn>
                <a:cxn ang="0">
                  <a:pos x="998" y="130"/>
                </a:cxn>
                <a:cxn ang="0">
                  <a:pos x="1089" y="227"/>
                </a:cxn>
                <a:cxn ang="0">
                  <a:pos x="1153" y="353"/>
                </a:cxn>
                <a:cxn ang="0">
                  <a:pos x="1180" y="506"/>
                </a:cxn>
                <a:cxn ang="0">
                  <a:pos x="1176" y="623"/>
                </a:cxn>
                <a:cxn ang="0">
                  <a:pos x="1156" y="719"/>
                </a:cxn>
                <a:cxn ang="0">
                  <a:pos x="1122" y="810"/>
                </a:cxn>
                <a:cxn ang="0">
                  <a:pos x="1073" y="891"/>
                </a:cxn>
                <a:cxn ang="0">
                  <a:pos x="1013" y="961"/>
                </a:cxn>
                <a:cxn ang="0">
                  <a:pos x="940" y="1020"/>
                </a:cxn>
                <a:cxn ang="0">
                  <a:pos x="855" y="1065"/>
                </a:cxn>
                <a:cxn ang="0">
                  <a:pos x="763" y="1098"/>
                </a:cxn>
                <a:cxn ang="0">
                  <a:pos x="664" y="1117"/>
                </a:cxn>
                <a:cxn ang="0">
                  <a:pos x="549" y="1121"/>
                </a:cxn>
                <a:cxn ang="0">
                  <a:pos x="399" y="1099"/>
                </a:cxn>
                <a:cxn ang="0">
                  <a:pos x="267" y="1048"/>
                </a:cxn>
                <a:cxn ang="0">
                  <a:pos x="159" y="969"/>
                </a:cxn>
                <a:cxn ang="0">
                  <a:pos x="344" y="998"/>
                </a:cxn>
                <a:cxn ang="0">
                  <a:pos x="439" y="1045"/>
                </a:cxn>
                <a:cxn ang="0">
                  <a:pos x="542" y="1068"/>
                </a:cxn>
                <a:cxn ang="0">
                  <a:pos x="665" y="1063"/>
                </a:cxn>
                <a:cxn ang="0">
                  <a:pos x="781" y="1021"/>
                </a:cxn>
                <a:cxn ang="0">
                  <a:pos x="874" y="950"/>
                </a:cxn>
                <a:cxn ang="0">
                  <a:pos x="943" y="855"/>
                </a:cxn>
                <a:cxn ang="0">
                  <a:pos x="992" y="746"/>
                </a:cxn>
                <a:cxn ang="0">
                  <a:pos x="1019" y="633"/>
                </a:cxn>
                <a:cxn ang="0">
                  <a:pos x="1025" y="514"/>
                </a:cxn>
                <a:cxn ang="0">
                  <a:pos x="1006" y="366"/>
                </a:cxn>
                <a:cxn ang="0">
                  <a:pos x="945" y="229"/>
                </a:cxn>
                <a:cxn ang="0">
                  <a:pos x="885" y="160"/>
                </a:cxn>
                <a:cxn ang="0">
                  <a:pos x="824" y="114"/>
                </a:cxn>
                <a:cxn ang="0">
                  <a:pos x="753" y="80"/>
                </a:cxn>
                <a:cxn ang="0">
                  <a:pos x="644" y="55"/>
                </a:cxn>
                <a:cxn ang="0">
                  <a:pos x="549" y="55"/>
                </a:cxn>
                <a:cxn ang="0">
                  <a:pos x="434" y="80"/>
                </a:cxn>
                <a:cxn ang="0">
                  <a:pos x="337" y="136"/>
                </a:cxn>
                <a:cxn ang="0">
                  <a:pos x="258" y="214"/>
                </a:cxn>
                <a:cxn ang="0">
                  <a:pos x="201" y="318"/>
                </a:cxn>
                <a:cxn ang="0">
                  <a:pos x="166" y="442"/>
                </a:cxn>
                <a:cxn ang="0">
                  <a:pos x="155" y="583"/>
                </a:cxn>
                <a:cxn ang="0">
                  <a:pos x="166" y="716"/>
                </a:cxn>
                <a:cxn ang="0">
                  <a:pos x="204" y="831"/>
                </a:cxn>
                <a:cxn ang="0">
                  <a:pos x="264" y="925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6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/>
              <a:ahLst/>
              <a:cxnLst>
                <a:cxn ang="0">
                  <a:pos x="68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13" y="1079"/>
                </a:cxn>
                <a:cxn ang="0">
                  <a:pos x="901" y="1079"/>
                </a:cxn>
                <a:cxn ang="0">
                  <a:pos x="894" y="1078"/>
                </a:cxn>
                <a:cxn ang="0">
                  <a:pos x="871" y="1075"/>
                </a:cxn>
                <a:cxn ang="0">
                  <a:pos x="847" y="1078"/>
                </a:cxn>
                <a:cxn ang="0">
                  <a:pos x="828" y="1079"/>
                </a:cxn>
                <a:cxn ang="0">
                  <a:pos x="803" y="1081"/>
                </a:cxn>
                <a:cxn ang="0">
                  <a:pos x="803" y="80"/>
                </a:cxn>
                <a:cxn ang="0">
                  <a:pos x="787" y="80"/>
                </a:cxn>
                <a:cxn ang="0">
                  <a:pos x="771" y="80"/>
                </a:cxn>
                <a:cxn ang="0">
                  <a:pos x="752" y="80"/>
                </a:cxn>
                <a:cxn ang="0">
                  <a:pos x="732" y="80"/>
                </a:cxn>
                <a:cxn ang="0">
                  <a:pos x="710" y="79"/>
                </a:cxn>
                <a:cxn ang="0">
                  <a:pos x="687" y="79"/>
                </a:cxn>
                <a:cxn ang="0">
                  <a:pos x="662" y="79"/>
                </a:cxn>
                <a:cxn ang="0">
                  <a:pos x="635" y="78"/>
                </a:cxn>
                <a:cxn ang="0">
                  <a:pos x="609" y="78"/>
                </a:cxn>
                <a:cxn ang="0">
                  <a:pos x="583" y="77"/>
                </a:cxn>
                <a:cxn ang="0">
                  <a:pos x="560" y="77"/>
                </a:cxn>
                <a:cxn ang="0">
                  <a:pos x="539" y="76"/>
                </a:cxn>
                <a:cxn ang="0">
                  <a:pos x="520" y="76"/>
                </a:cxn>
                <a:cxn ang="0">
                  <a:pos x="502" y="76"/>
                </a:cxn>
                <a:cxn ang="0">
                  <a:pos x="486" y="76"/>
                </a:cxn>
                <a:cxn ang="0">
                  <a:pos x="471" y="76"/>
                </a:cxn>
                <a:cxn ang="0">
                  <a:pos x="457" y="76"/>
                </a:cxn>
                <a:cxn ang="0">
                  <a:pos x="441" y="76"/>
                </a:cxn>
                <a:cxn ang="0">
                  <a:pos x="423" y="76"/>
                </a:cxn>
                <a:cxn ang="0">
                  <a:pos x="403" y="76"/>
                </a:cxn>
                <a:cxn ang="0">
                  <a:pos x="382" y="77"/>
                </a:cxn>
                <a:cxn ang="0">
                  <a:pos x="358" y="77"/>
                </a:cxn>
                <a:cxn ang="0">
                  <a:pos x="333" y="78"/>
                </a:cxn>
                <a:cxn ang="0">
                  <a:pos x="306" y="78"/>
                </a:cxn>
                <a:cxn ang="0">
                  <a:pos x="279" y="79"/>
                </a:cxn>
                <a:cxn ang="0">
                  <a:pos x="255" y="79"/>
                </a:cxn>
                <a:cxn ang="0">
                  <a:pos x="232" y="79"/>
                </a:cxn>
                <a:cxn ang="0">
                  <a:pos x="209" y="80"/>
                </a:cxn>
                <a:cxn ang="0">
                  <a:pos x="189" y="80"/>
                </a:cxn>
                <a:cxn ang="0">
                  <a:pos x="170" y="80"/>
                </a:cxn>
                <a:cxn ang="0">
                  <a:pos x="153" y="80"/>
                </a:cxn>
                <a:cxn ang="0">
                  <a:pos x="138" y="80"/>
                </a:cxn>
                <a:cxn ang="0">
                  <a:pos x="138" y="1081"/>
                </a:cxn>
                <a:cxn ang="0">
                  <a:pos x="110" y="1079"/>
                </a:cxn>
                <a:cxn ang="0">
                  <a:pos x="98" y="1079"/>
                </a:cxn>
                <a:cxn ang="0">
                  <a:pos x="91" y="1078"/>
                </a:cxn>
                <a:cxn ang="0">
                  <a:pos x="68" y="1075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7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/>
              <a:ahLst/>
              <a:cxnLst>
                <a:cxn ang="0">
                  <a:pos x="3548" y="3310"/>
                </a:cxn>
                <a:cxn ang="0">
                  <a:pos x="5362" y="2567"/>
                </a:cxn>
                <a:cxn ang="0">
                  <a:pos x="7273" y="1825"/>
                </a:cxn>
                <a:cxn ang="0">
                  <a:pos x="7275" y="1651"/>
                </a:cxn>
                <a:cxn ang="0">
                  <a:pos x="7276" y="1487"/>
                </a:cxn>
                <a:cxn ang="0">
                  <a:pos x="7277" y="1329"/>
                </a:cxn>
                <a:cxn ang="0">
                  <a:pos x="7278" y="1174"/>
                </a:cxn>
                <a:cxn ang="0">
                  <a:pos x="7279" y="1016"/>
                </a:cxn>
                <a:cxn ang="0">
                  <a:pos x="7280" y="853"/>
                </a:cxn>
                <a:cxn ang="0">
                  <a:pos x="7282" y="680"/>
                </a:cxn>
                <a:cxn ang="0">
                  <a:pos x="7283" y="495"/>
                </a:cxn>
                <a:cxn ang="0">
                  <a:pos x="7281" y="205"/>
                </a:cxn>
                <a:cxn ang="0">
                  <a:pos x="7273" y="176"/>
                </a:cxn>
                <a:cxn ang="0">
                  <a:pos x="7264" y="150"/>
                </a:cxn>
                <a:cxn ang="0">
                  <a:pos x="7251" y="127"/>
                </a:cxn>
                <a:cxn ang="0">
                  <a:pos x="7236" y="106"/>
                </a:cxn>
                <a:cxn ang="0">
                  <a:pos x="7219" y="88"/>
                </a:cxn>
                <a:cxn ang="0">
                  <a:pos x="7200" y="72"/>
                </a:cxn>
                <a:cxn ang="0">
                  <a:pos x="7179" y="58"/>
                </a:cxn>
                <a:cxn ang="0">
                  <a:pos x="7143" y="40"/>
                </a:cxn>
                <a:cxn ang="0">
                  <a:pos x="7090" y="23"/>
                </a:cxn>
                <a:cxn ang="0">
                  <a:pos x="7033" y="12"/>
                </a:cxn>
                <a:cxn ang="0">
                  <a:pos x="6972" y="3"/>
                </a:cxn>
                <a:cxn ang="0">
                  <a:pos x="6474" y="0"/>
                </a:cxn>
                <a:cxn ang="0">
                  <a:pos x="6234" y="2"/>
                </a:cxn>
                <a:cxn ang="0">
                  <a:pos x="5948" y="3"/>
                </a:cxn>
                <a:cxn ang="0">
                  <a:pos x="5622" y="4"/>
                </a:cxn>
                <a:cxn ang="0">
                  <a:pos x="5264" y="5"/>
                </a:cxn>
                <a:cxn ang="0">
                  <a:pos x="4880" y="5"/>
                </a:cxn>
                <a:cxn ang="0">
                  <a:pos x="4478" y="6"/>
                </a:cxn>
                <a:cxn ang="0">
                  <a:pos x="4063" y="6"/>
                </a:cxn>
                <a:cxn ang="0">
                  <a:pos x="3643" y="6"/>
                </a:cxn>
                <a:cxn ang="0">
                  <a:pos x="3430" y="6"/>
                </a:cxn>
                <a:cxn ang="0">
                  <a:pos x="3012" y="6"/>
                </a:cxn>
                <a:cxn ang="0">
                  <a:pos x="2602" y="6"/>
                </a:cxn>
                <a:cxn ang="0">
                  <a:pos x="2208" y="5"/>
                </a:cxn>
                <a:cxn ang="0">
                  <a:pos x="1836" y="4"/>
                </a:cxn>
                <a:cxn ang="0">
                  <a:pos x="1493" y="3"/>
                </a:cxn>
                <a:cxn ang="0">
                  <a:pos x="1186" y="2"/>
                </a:cxn>
                <a:cxn ang="0">
                  <a:pos x="923" y="1"/>
                </a:cxn>
                <a:cxn ang="0">
                  <a:pos x="343" y="0"/>
                </a:cxn>
                <a:cxn ang="0">
                  <a:pos x="281" y="6"/>
                </a:cxn>
                <a:cxn ang="0">
                  <a:pos x="220" y="17"/>
                </a:cxn>
                <a:cxn ang="0">
                  <a:pos x="165" y="31"/>
                </a:cxn>
                <a:cxn ang="0">
                  <a:pos x="115" y="52"/>
                </a:cxn>
                <a:cxn ang="0">
                  <a:pos x="93" y="65"/>
                </a:cxn>
                <a:cxn ang="0">
                  <a:pos x="72" y="80"/>
                </a:cxn>
                <a:cxn ang="0">
                  <a:pos x="54" y="97"/>
                </a:cxn>
                <a:cxn ang="0">
                  <a:pos x="38" y="116"/>
                </a:cxn>
                <a:cxn ang="0">
                  <a:pos x="24" y="138"/>
                </a:cxn>
                <a:cxn ang="0">
                  <a:pos x="14" y="162"/>
                </a:cxn>
                <a:cxn ang="0">
                  <a:pos x="5" y="190"/>
                </a:cxn>
                <a:cxn ang="0">
                  <a:pos x="0" y="221"/>
                </a:cxn>
                <a:cxn ang="0">
                  <a:pos x="2" y="737"/>
                </a:cxn>
                <a:cxn ang="0">
                  <a:pos x="5" y="1203"/>
                </a:cxn>
                <a:cxn ang="0">
                  <a:pos x="8" y="1648"/>
                </a:cxn>
                <a:cxn ang="0">
                  <a:pos x="10" y="2079"/>
                </a:cxn>
                <a:cxn ang="0">
                  <a:pos x="12" y="2504"/>
                </a:cxn>
                <a:cxn ang="0">
                  <a:pos x="12" y="2926"/>
                </a:cxn>
                <a:cxn ang="0">
                  <a:pos x="13" y="3352"/>
                </a:cxn>
                <a:cxn ang="0">
                  <a:pos x="12" y="3788"/>
                </a:cxn>
                <a:cxn ang="0">
                  <a:pos x="1718" y="4012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8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/>
              <a:ahLst/>
              <a:cxnLst>
                <a:cxn ang="0">
                  <a:pos x="3661" y="742"/>
                </a:cxn>
                <a:cxn ang="0">
                  <a:pos x="1833" y="2188"/>
                </a:cxn>
                <a:cxn ang="0">
                  <a:pos x="5" y="2315"/>
                </a:cxn>
                <a:cxn ang="0">
                  <a:pos x="4" y="2517"/>
                </a:cxn>
                <a:cxn ang="0">
                  <a:pos x="3" y="2727"/>
                </a:cxn>
                <a:cxn ang="0">
                  <a:pos x="2" y="2937"/>
                </a:cxn>
                <a:cxn ang="0">
                  <a:pos x="1" y="3144"/>
                </a:cxn>
                <a:cxn ang="0">
                  <a:pos x="0" y="3321"/>
                </a:cxn>
                <a:cxn ang="0">
                  <a:pos x="4" y="3457"/>
                </a:cxn>
                <a:cxn ang="0">
                  <a:pos x="18" y="3597"/>
                </a:cxn>
                <a:cxn ang="0">
                  <a:pos x="47" y="3741"/>
                </a:cxn>
                <a:cxn ang="0">
                  <a:pos x="97" y="3887"/>
                </a:cxn>
                <a:cxn ang="0">
                  <a:pos x="172" y="4038"/>
                </a:cxn>
                <a:cxn ang="0">
                  <a:pos x="279" y="4193"/>
                </a:cxn>
                <a:cxn ang="0">
                  <a:pos x="423" y="4352"/>
                </a:cxn>
                <a:cxn ang="0">
                  <a:pos x="610" y="4515"/>
                </a:cxn>
                <a:cxn ang="0">
                  <a:pos x="845" y="4682"/>
                </a:cxn>
                <a:cxn ang="0">
                  <a:pos x="1134" y="4854"/>
                </a:cxn>
                <a:cxn ang="0">
                  <a:pos x="1530" y="5058"/>
                </a:cxn>
                <a:cxn ang="0">
                  <a:pos x="2083" y="5328"/>
                </a:cxn>
                <a:cxn ang="0">
                  <a:pos x="2681" y="5615"/>
                </a:cxn>
                <a:cxn ang="0">
                  <a:pos x="3212" y="5866"/>
                </a:cxn>
                <a:cxn ang="0">
                  <a:pos x="3562" y="6030"/>
                </a:cxn>
                <a:cxn ang="0">
                  <a:pos x="3639" y="6066"/>
                </a:cxn>
                <a:cxn ang="0">
                  <a:pos x="3641" y="6066"/>
                </a:cxn>
                <a:cxn ang="0">
                  <a:pos x="3806" y="5989"/>
                </a:cxn>
                <a:cxn ang="0">
                  <a:pos x="4229" y="5789"/>
                </a:cxn>
                <a:cxn ang="0">
                  <a:pos x="4795" y="5521"/>
                </a:cxn>
                <a:cxn ang="0">
                  <a:pos x="5391" y="5234"/>
                </a:cxn>
                <a:cxn ang="0">
                  <a:pos x="5904" y="4980"/>
                </a:cxn>
                <a:cxn ang="0">
                  <a:pos x="6248" y="4797"/>
                </a:cxn>
                <a:cxn ang="0">
                  <a:pos x="6518" y="4626"/>
                </a:cxn>
                <a:cxn ang="0">
                  <a:pos x="6737" y="4460"/>
                </a:cxn>
                <a:cxn ang="0">
                  <a:pos x="6908" y="4299"/>
                </a:cxn>
                <a:cxn ang="0">
                  <a:pos x="7039" y="4141"/>
                </a:cxn>
                <a:cxn ang="0">
                  <a:pos x="7136" y="3988"/>
                </a:cxn>
                <a:cxn ang="0">
                  <a:pos x="7203" y="3838"/>
                </a:cxn>
                <a:cxn ang="0">
                  <a:pos x="7244" y="3692"/>
                </a:cxn>
                <a:cxn ang="0">
                  <a:pos x="7267" y="3549"/>
                </a:cxn>
                <a:cxn ang="0">
                  <a:pos x="7277" y="3411"/>
                </a:cxn>
                <a:cxn ang="0">
                  <a:pos x="7279" y="3277"/>
                </a:cxn>
                <a:cxn ang="0">
                  <a:pos x="7275" y="2644"/>
                </a:cxn>
                <a:cxn ang="0">
                  <a:pos x="7271" y="2019"/>
                </a:cxn>
                <a:cxn ang="0">
                  <a:pos x="7269" y="1402"/>
                </a:cxn>
                <a:cxn ang="0">
                  <a:pos x="7268" y="795"/>
                </a:cxn>
                <a:cxn ang="0">
                  <a:pos x="7269" y="197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9" name="Заголовок 7"/>
          <p:cNvSpPr>
            <a:spLocks noGrp="1"/>
          </p:cNvSpPr>
          <p:nvPr>
            <p:ph type="ctrTitle"/>
          </p:nvPr>
        </p:nvSpPr>
        <p:spPr>
          <a:xfrm>
            <a:off x="2016342" y="4422608"/>
            <a:ext cx="6477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110" name="Рисунок 109" descr="2.png"/>
          <p:cNvPicPr>
            <a:picLocks noChangeAspect="1"/>
          </p:cNvPicPr>
          <p:nvPr userDrawn="1"/>
        </p:nvPicPr>
        <p:blipFill>
          <a:blip r:embed="rId3" cstate="print"/>
          <a:srcRect l="5204" t="2671" r="2575" b="2735"/>
          <a:stretch>
            <a:fillRect/>
          </a:stretch>
        </p:blipFill>
        <p:spPr>
          <a:xfrm>
            <a:off x="7312481" y="85537"/>
            <a:ext cx="1653039" cy="26753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1" name="Рисунок 110" descr="11__.png"/>
          <p:cNvPicPr>
            <a:picLocks noChangeAspect="1"/>
          </p:cNvPicPr>
          <p:nvPr userDrawn="1"/>
        </p:nvPicPr>
        <p:blipFill>
          <a:blip r:embed="rId4" cstate="print"/>
          <a:srcRect t="8258" r="15007" b="12390"/>
          <a:stretch>
            <a:fillRect/>
          </a:stretch>
        </p:blipFill>
        <p:spPr>
          <a:xfrm>
            <a:off x="4481271" y="1107837"/>
            <a:ext cx="2677557" cy="16530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2" name="Рисунок 65" descr="2.tif"/>
          <p:cNvPicPr>
            <a:picLocks noChangeAspect="1"/>
          </p:cNvPicPr>
          <p:nvPr userDrawn="1"/>
        </p:nvPicPr>
        <p:blipFill>
          <a:blip r:embed="rId5" cstate="print"/>
          <a:srcRect t="353" r="139"/>
          <a:stretch>
            <a:fillRect/>
          </a:stretch>
        </p:blipFill>
        <p:spPr bwMode="auto">
          <a:xfrm>
            <a:off x="2241572" y="2366394"/>
            <a:ext cx="2659063" cy="16530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3" name="Прямоугольник 112"/>
          <p:cNvSpPr/>
          <p:nvPr userDrawn="1"/>
        </p:nvSpPr>
        <p:spPr>
          <a:xfrm>
            <a:off x="2039820" y="4026886"/>
            <a:ext cx="193431" cy="193431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132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8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2" y="4662582"/>
            <a:ext cx="1463675" cy="7143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1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57" y="3"/>
            <a:ext cx="100013" cy="68691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93"/>
            <a:ext cx="2667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195812-DAAE-49B7-A84E-A610FDAA1669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333"/>
            <a:ext cx="1447800" cy="665163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869A0FD4-5D06-4EF8-8DC4-5DC2A084C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93"/>
            <a:ext cx="4572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100725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9194789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7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163794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989139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989139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30496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0092560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2143992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78083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3016983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9095117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9649452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44451"/>
            <a:ext cx="20383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775" y="44451"/>
            <a:ext cx="59626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34325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61301-BD57-4546-A091-1D87F3419080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820B-8CF9-489F-AC18-D09DFCA4C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263761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76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5" y="6248476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2808065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427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C67EE74-AC51-41DE-89FA-D6A22F09A27D}" type="datetimeFigureOut">
              <a:rPr lang="ru-RU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27.02.2019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427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4DEE-5F97-49F6-A8E7-D7DDB1EC72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77818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 80"/>
          <p:cNvSpPr/>
          <p:nvPr userDrawn="1"/>
        </p:nvSpPr>
        <p:spPr>
          <a:xfrm>
            <a:off x="4572000" y="3790758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Прямоугольник 74"/>
          <p:cNvSpPr/>
          <p:nvPr userDrawn="1"/>
        </p:nvSpPr>
        <p:spPr>
          <a:xfrm>
            <a:off x="0" y="1107913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969" t="14106" r="2627" b="6652"/>
          <a:stretch>
            <a:fillRect/>
          </a:stretch>
        </p:blipFill>
        <p:spPr bwMode="auto">
          <a:xfrm>
            <a:off x="0" y="1362813"/>
            <a:ext cx="9144000" cy="239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 userDrawn="1"/>
        </p:nvSpPr>
        <p:spPr>
          <a:xfrm>
            <a:off x="14477274" y="253884"/>
            <a:ext cx="3933825" cy="149383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284287" y="1645024"/>
            <a:ext cx="1443038" cy="1855787"/>
            <a:chOff x="1816" y="774"/>
            <a:chExt cx="777" cy="999"/>
          </a:xfrm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2" y="46"/>
                </a:cxn>
                <a:cxn ang="0">
                  <a:pos x="1301" y="77"/>
                </a:cxn>
                <a:cxn ang="0">
                  <a:pos x="1302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7" y="123"/>
                </a:cxn>
                <a:cxn ang="0">
                  <a:pos x="777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1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/>
              <a:ahLst/>
              <a:cxnLst>
                <a:cxn ang="0">
                  <a:pos x="883" y="1435"/>
                </a:cxn>
                <a:cxn ang="0">
                  <a:pos x="711" y="1736"/>
                </a:cxn>
                <a:cxn ang="0">
                  <a:pos x="672" y="1731"/>
                </a:cxn>
                <a:cxn ang="0">
                  <a:pos x="628" y="1731"/>
                </a:cxn>
                <a:cxn ang="0">
                  <a:pos x="572" y="1736"/>
                </a:cxn>
                <a:cxn ang="0">
                  <a:pos x="564" y="1706"/>
                </a:cxn>
                <a:cxn ang="0">
                  <a:pos x="607" y="1636"/>
                </a:cxn>
                <a:cxn ang="0">
                  <a:pos x="651" y="1562"/>
                </a:cxn>
                <a:cxn ang="0">
                  <a:pos x="696" y="1482"/>
                </a:cxn>
                <a:cxn ang="0">
                  <a:pos x="844" y="1214"/>
                </a:cxn>
                <a:cxn ang="0">
                  <a:pos x="459" y="653"/>
                </a:cxn>
                <a:cxn ang="0">
                  <a:pos x="176" y="246"/>
                </a:cxn>
                <a:cxn ang="0">
                  <a:pos x="143" y="198"/>
                </a:cxn>
                <a:cxn ang="0">
                  <a:pos x="112" y="154"/>
                </a:cxn>
                <a:cxn ang="0">
                  <a:pos x="83" y="115"/>
                </a:cxn>
                <a:cxn ang="0">
                  <a:pos x="46" y="63"/>
                </a:cxn>
                <a:cxn ang="0">
                  <a:pos x="11" y="15"/>
                </a:cxn>
                <a:cxn ang="0">
                  <a:pos x="157" y="8"/>
                </a:cxn>
                <a:cxn ang="0">
                  <a:pos x="294" y="0"/>
                </a:cxn>
                <a:cxn ang="0">
                  <a:pos x="377" y="135"/>
                </a:cxn>
                <a:cxn ang="0">
                  <a:pos x="457" y="263"/>
                </a:cxn>
                <a:cxn ang="0">
                  <a:pos x="535" y="383"/>
                </a:cxn>
                <a:cxn ang="0">
                  <a:pos x="610" y="496"/>
                </a:cxn>
                <a:cxn ang="0">
                  <a:pos x="690" y="615"/>
                </a:cxn>
                <a:cxn ang="0">
                  <a:pos x="774" y="734"/>
                </a:cxn>
                <a:cxn ang="0">
                  <a:pos x="861" y="851"/>
                </a:cxn>
                <a:cxn ang="0">
                  <a:pos x="950" y="969"/>
                </a:cxn>
                <a:cxn ang="0">
                  <a:pos x="1077" y="768"/>
                </a:cxn>
                <a:cxn ang="0">
                  <a:pos x="1352" y="205"/>
                </a:cxn>
                <a:cxn ang="0">
                  <a:pos x="1371" y="164"/>
                </a:cxn>
                <a:cxn ang="0">
                  <a:pos x="1403" y="92"/>
                </a:cxn>
                <a:cxn ang="0">
                  <a:pos x="1428" y="38"/>
                </a:cxn>
                <a:cxn ang="0">
                  <a:pos x="1443" y="0"/>
                </a:cxn>
                <a:cxn ang="0">
                  <a:pos x="1486" y="5"/>
                </a:cxn>
                <a:cxn ang="0">
                  <a:pos x="1529" y="8"/>
                </a:cxn>
                <a:cxn ang="0">
                  <a:pos x="1620" y="0"/>
                </a:cxn>
                <a:cxn ang="0">
                  <a:pos x="1204" y="80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4" y="46"/>
                </a:cxn>
                <a:cxn ang="0">
                  <a:pos x="1300" y="77"/>
                </a:cxn>
                <a:cxn ang="0">
                  <a:pos x="1304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90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1" y="1733"/>
                </a:cxn>
                <a:cxn ang="0">
                  <a:pos x="693" y="1731"/>
                </a:cxn>
                <a:cxn ang="0">
                  <a:pos x="668" y="1731"/>
                </a:cxn>
                <a:cxn ang="0">
                  <a:pos x="639" y="1731"/>
                </a:cxn>
                <a:cxn ang="0">
                  <a:pos x="611" y="1733"/>
                </a:cxn>
                <a:cxn ang="0">
                  <a:pos x="583" y="1736"/>
                </a:cxn>
                <a:cxn ang="0">
                  <a:pos x="556" y="1739"/>
                </a:cxn>
                <a:cxn ang="0">
                  <a:pos x="556" y="123"/>
                </a:cxn>
                <a:cxn ang="0">
                  <a:pos x="489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6" y="131"/>
                </a:cxn>
                <a:cxn ang="0">
                  <a:pos x="216" y="135"/>
                </a:cxn>
                <a:cxn ang="0">
                  <a:pos x="145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/>
              <a:ahLst/>
              <a:cxnLst>
                <a:cxn ang="0">
                  <a:pos x="1267" y="351"/>
                </a:cxn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5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2" y="8"/>
                </a:cxn>
                <a:cxn ang="0">
                  <a:pos x="223" y="0"/>
                </a:cxn>
                <a:cxn ang="0">
                  <a:pos x="223" y="1327"/>
                </a:cxn>
                <a:cxn ang="0">
                  <a:pos x="250" y="1327"/>
                </a:cxn>
                <a:cxn ang="0">
                  <a:pos x="1405" y="0"/>
                </a:cxn>
                <a:cxn ang="0">
                  <a:pos x="1516" y="0"/>
                </a:cxn>
                <a:cxn ang="0">
                  <a:pos x="1516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5" y="1731"/>
                </a:cxn>
                <a:cxn ang="0">
                  <a:pos x="1383" y="1731"/>
                </a:cxn>
                <a:cxn ang="0">
                  <a:pos x="1358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7" y="351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3" y="46"/>
                </a:cxn>
                <a:cxn ang="0">
                  <a:pos x="1301" y="77"/>
                </a:cxn>
                <a:cxn ang="0">
                  <a:pos x="1303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5" y="130"/>
                </a:cxn>
                <a:cxn ang="0">
                  <a:pos x="959" y="130"/>
                </a:cxn>
                <a:cxn ang="0">
                  <a:pos x="925" y="128"/>
                </a:cxn>
                <a:cxn ang="0">
                  <a:pos x="894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2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6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/>
              <a:ahLst/>
              <a:cxnLst>
                <a:cxn ang="0">
                  <a:pos x="254" y="1022"/>
                </a:cxn>
                <a:cxn ang="0">
                  <a:pos x="275" y="1157"/>
                </a:cxn>
                <a:cxn ang="0">
                  <a:pos x="313" y="1280"/>
                </a:cxn>
                <a:cxn ang="0">
                  <a:pos x="368" y="1392"/>
                </a:cxn>
                <a:cxn ang="0">
                  <a:pos x="437" y="1487"/>
                </a:cxn>
                <a:cxn ang="0">
                  <a:pos x="519" y="1567"/>
                </a:cxn>
                <a:cxn ang="0">
                  <a:pos x="614" y="1630"/>
                </a:cxn>
                <a:cxn ang="0">
                  <a:pos x="719" y="1675"/>
                </a:cxn>
                <a:cxn ang="0">
                  <a:pos x="831" y="1700"/>
                </a:cxn>
                <a:cxn ang="0">
                  <a:pos x="960" y="1706"/>
                </a:cxn>
                <a:cxn ang="0">
                  <a:pos x="1108" y="1686"/>
                </a:cxn>
                <a:cxn ang="0">
                  <a:pos x="1242" y="1639"/>
                </a:cxn>
                <a:cxn ang="0">
                  <a:pos x="1347" y="1585"/>
                </a:cxn>
                <a:cxn ang="0">
                  <a:pos x="1452" y="1661"/>
                </a:cxn>
                <a:cxn ang="0">
                  <a:pos x="1353" y="1717"/>
                </a:cxn>
                <a:cxn ang="0">
                  <a:pos x="1240" y="1758"/>
                </a:cxn>
                <a:cxn ang="0">
                  <a:pos x="1122" y="1785"/>
                </a:cxn>
                <a:cxn ang="0">
                  <a:pos x="996" y="1802"/>
                </a:cxn>
                <a:cxn ang="0">
                  <a:pos x="842" y="1806"/>
                </a:cxn>
                <a:cxn ang="0">
                  <a:pos x="649" y="1782"/>
                </a:cxn>
                <a:cxn ang="0">
                  <a:pos x="540" y="1750"/>
                </a:cxn>
                <a:cxn ang="0">
                  <a:pos x="439" y="1708"/>
                </a:cxn>
                <a:cxn ang="0">
                  <a:pos x="348" y="1655"/>
                </a:cxn>
                <a:cxn ang="0">
                  <a:pos x="268" y="1590"/>
                </a:cxn>
                <a:cxn ang="0">
                  <a:pos x="198" y="1516"/>
                </a:cxn>
                <a:cxn ang="0">
                  <a:pos x="136" y="1430"/>
                </a:cxn>
                <a:cxn ang="0">
                  <a:pos x="87" y="1334"/>
                </a:cxn>
                <a:cxn ang="0">
                  <a:pos x="35" y="1183"/>
                </a:cxn>
                <a:cxn ang="0">
                  <a:pos x="1" y="947"/>
                </a:cxn>
                <a:cxn ang="0">
                  <a:pos x="7" y="762"/>
                </a:cxn>
                <a:cxn ang="0">
                  <a:pos x="39" y="607"/>
                </a:cxn>
                <a:cxn ang="0">
                  <a:pos x="95" y="467"/>
                </a:cxn>
                <a:cxn ang="0">
                  <a:pos x="175" y="343"/>
                </a:cxn>
                <a:cxn ang="0">
                  <a:pos x="273" y="237"/>
                </a:cxn>
                <a:cxn ang="0">
                  <a:pos x="391" y="150"/>
                </a:cxn>
                <a:cxn ang="0">
                  <a:pos x="525" y="82"/>
                </a:cxn>
                <a:cxn ang="0">
                  <a:pos x="670" y="33"/>
                </a:cxn>
                <a:cxn ang="0">
                  <a:pos x="825" y="6"/>
                </a:cxn>
                <a:cxn ang="0">
                  <a:pos x="979" y="0"/>
                </a:cxn>
                <a:cxn ang="0">
                  <a:pos x="1095" y="7"/>
                </a:cxn>
                <a:cxn ang="0">
                  <a:pos x="1213" y="23"/>
                </a:cxn>
                <a:cxn ang="0">
                  <a:pos x="1328" y="52"/>
                </a:cxn>
                <a:cxn ang="0">
                  <a:pos x="1438" y="90"/>
                </a:cxn>
                <a:cxn ang="0">
                  <a:pos x="1486" y="158"/>
                </a:cxn>
                <a:cxn ang="0">
                  <a:pos x="1453" y="282"/>
                </a:cxn>
                <a:cxn ang="0">
                  <a:pos x="1366" y="253"/>
                </a:cxn>
                <a:cxn ang="0">
                  <a:pos x="1263" y="183"/>
                </a:cxn>
                <a:cxn ang="0">
                  <a:pos x="1142" y="128"/>
                </a:cxn>
                <a:cxn ang="0">
                  <a:pos x="1005" y="98"/>
                </a:cxn>
                <a:cxn ang="0">
                  <a:pos x="864" y="100"/>
                </a:cxn>
                <a:cxn ang="0">
                  <a:pos x="739" y="123"/>
                </a:cxn>
                <a:cxn ang="0">
                  <a:pos x="628" y="168"/>
                </a:cxn>
                <a:cxn ang="0">
                  <a:pos x="528" y="232"/>
                </a:cxn>
                <a:cxn ang="0">
                  <a:pos x="444" y="315"/>
                </a:cxn>
                <a:cxn ang="0">
                  <a:pos x="374" y="413"/>
                </a:cxn>
                <a:cxn ang="0">
                  <a:pos x="319" y="525"/>
                </a:cxn>
                <a:cxn ang="0">
                  <a:pos x="279" y="647"/>
                </a:cxn>
                <a:cxn ang="0">
                  <a:pos x="256" y="774"/>
                </a:cxn>
                <a:cxn ang="0">
                  <a:pos x="249" y="906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/>
              <a:ahLst/>
              <a:cxnLst>
                <a:cxn ang="0">
                  <a:pos x="222" y="729"/>
                </a:cxn>
                <a:cxn ang="0">
                  <a:pos x="758" y="742"/>
                </a:cxn>
                <a:cxn ang="0">
                  <a:pos x="788" y="741"/>
                </a:cxn>
                <a:cxn ang="0">
                  <a:pos x="818" y="740"/>
                </a:cxn>
                <a:cxn ang="0">
                  <a:pos x="850" y="739"/>
                </a:cxn>
                <a:cxn ang="0">
                  <a:pos x="883" y="738"/>
                </a:cxn>
                <a:cxn ang="0">
                  <a:pos x="917" y="737"/>
                </a:cxn>
                <a:cxn ang="0">
                  <a:pos x="952" y="736"/>
                </a:cxn>
                <a:cxn ang="0">
                  <a:pos x="989" y="735"/>
                </a:cxn>
                <a:cxn ang="0">
                  <a:pos x="1026" y="734"/>
                </a:cxn>
                <a:cxn ang="0">
                  <a:pos x="1064" y="733"/>
                </a:cxn>
                <a:cxn ang="0">
                  <a:pos x="1101" y="731"/>
                </a:cxn>
                <a:cxn ang="0">
                  <a:pos x="1136" y="731"/>
                </a:cxn>
                <a:cxn ang="0">
                  <a:pos x="1170" y="730"/>
                </a:cxn>
                <a:cxn ang="0">
                  <a:pos x="1203" y="730"/>
                </a:cxn>
                <a:cxn ang="0">
                  <a:pos x="1234" y="730"/>
                </a:cxn>
                <a:cxn ang="0">
                  <a:pos x="1263" y="729"/>
                </a:cxn>
                <a:cxn ang="0">
                  <a:pos x="1292" y="729"/>
                </a:cxn>
                <a:cxn ang="0">
                  <a:pos x="1292" y="0"/>
                </a:cxn>
                <a:cxn ang="0">
                  <a:pos x="1357" y="5"/>
                </a:cxn>
                <a:cxn ang="0">
                  <a:pos x="1404" y="8"/>
                </a:cxn>
                <a:cxn ang="0">
                  <a:pos x="1448" y="5"/>
                </a:cxn>
                <a:cxn ang="0">
                  <a:pos x="1514" y="0"/>
                </a:cxn>
                <a:cxn ang="0">
                  <a:pos x="1514" y="1739"/>
                </a:cxn>
                <a:cxn ang="0">
                  <a:pos x="1469" y="1735"/>
                </a:cxn>
                <a:cxn ang="0">
                  <a:pos x="1459" y="1735"/>
                </a:cxn>
                <a:cxn ang="0">
                  <a:pos x="1451" y="1735"/>
                </a:cxn>
                <a:cxn ang="0">
                  <a:pos x="1445" y="1733"/>
                </a:cxn>
                <a:cxn ang="0">
                  <a:pos x="1439" y="1732"/>
                </a:cxn>
                <a:cxn ang="0">
                  <a:pos x="1404" y="1731"/>
                </a:cxn>
                <a:cxn ang="0">
                  <a:pos x="1364" y="1732"/>
                </a:cxn>
                <a:cxn ang="0">
                  <a:pos x="1332" y="1735"/>
                </a:cxn>
                <a:cxn ang="0">
                  <a:pos x="1292" y="1739"/>
                </a:cxn>
                <a:cxn ang="0">
                  <a:pos x="1292" y="866"/>
                </a:cxn>
                <a:cxn ang="0">
                  <a:pos x="1114" y="860"/>
                </a:cxn>
                <a:cxn ang="0">
                  <a:pos x="906" y="851"/>
                </a:cxn>
                <a:cxn ang="0">
                  <a:pos x="610" y="851"/>
                </a:cxn>
                <a:cxn ang="0">
                  <a:pos x="589" y="851"/>
                </a:cxn>
                <a:cxn ang="0">
                  <a:pos x="563" y="852"/>
                </a:cxn>
                <a:cxn ang="0">
                  <a:pos x="532" y="854"/>
                </a:cxn>
                <a:cxn ang="0">
                  <a:pos x="497" y="857"/>
                </a:cxn>
                <a:cxn ang="0">
                  <a:pos x="464" y="858"/>
                </a:cxn>
                <a:cxn ang="0">
                  <a:pos x="437" y="859"/>
                </a:cxn>
                <a:cxn ang="0">
                  <a:pos x="416" y="860"/>
                </a:cxn>
                <a:cxn ang="0">
                  <a:pos x="402" y="860"/>
                </a:cxn>
                <a:cxn ang="0">
                  <a:pos x="222" y="866"/>
                </a:cxn>
                <a:cxn ang="0">
                  <a:pos x="222" y="1739"/>
                </a:cxn>
                <a:cxn ang="0">
                  <a:pos x="178" y="1735"/>
                </a:cxn>
                <a:cxn ang="0">
                  <a:pos x="167" y="1735"/>
                </a:cxn>
                <a:cxn ang="0">
                  <a:pos x="158" y="1735"/>
                </a:cxn>
                <a:cxn ang="0">
                  <a:pos x="151" y="1733"/>
                </a:cxn>
                <a:cxn ang="0">
                  <a:pos x="146" y="1732"/>
                </a:cxn>
                <a:cxn ang="0">
                  <a:pos x="111" y="1731"/>
                </a:cxn>
                <a:cxn ang="0">
                  <a:pos x="60" y="1733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63" y="5"/>
                </a:cxn>
                <a:cxn ang="0">
                  <a:pos x="111" y="8"/>
                </a:cxn>
                <a:cxn ang="0">
                  <a:pos x="154" y="5"/>
                </a:cxn>
                <a:cxn ang="0">
                  <a:pos x="222" y="0"/>
                </a:cxn>
                <a:cxn ang="0">
                  <a:pos x="222" y="729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/>
              <a:ahLst/>
              <a:cxnLst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4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1" y="8"/>
                </a:cxn>
                <a:cxn ang="0">
                  <a:pos x="224" y="0"/>
                </a:cxn>
                <a:cxn ang="0">
                  <a:pos x="224" y="1327"/>
                </a:cxn>
                <a:cxn ang="0">
                  <a:pos x="249" y="1327"/>
                </a:cxn>
                <a:cxn ang="0">
                  <a:pos x="1404" y="0"/>
                </a:cxn>
                <a:cxn ang="0">
                  <a:pos x="1515" y="0"/>
                </a:cxn>
                <a:cxn ang="0">
                  <a:pos x="1515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4" y="1731"/>
                </a:cxn>
                <a:cxn ang="0">
                  <a:pos x="1384" y="1731"/>
                </a:cxn>
                <a:cxn ang="0">
                  <a:pos x="1357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6" y="351"/>
                </a:cxn>
                <a:cxn ang="0">
                  <a:pos x="209" y="1583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9" y="985"/>
                </a:cxn>
                <a:cxn ang="0">
                  <a:pos x="105" y="1011"/>
                </a:cxn>
                <a:cxn ang="0">
                  <a:pos x="84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6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6" y="826"/>
                </a:cxn>
                <a:cxn ang="0">
                  <a:pos x="872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4" y="1077"/>
                </a:cxn>
                <a:cxn ang="0">
                  <a:pos x="887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/>
              <a:ahLst/>
              <a:cxnLst>
                <a:cxn ang="0">
                  <a:pos x="129" y="985"/>
                </a:cxn>
                <a:cxn ang="0">
                  <a:pos x="104" y="1011"/>
                </a:cxn>
                <a:cxn ang="0">
                  <a:pos x="82" y="1037"/>
                </a:cxn>
                <a:cxn ang="0">
                  <a:pos x="63" y="1060"/>
                </a:cxn>
                <a:cxn ang="0">
                  <a:pos x="47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4" y="5"/>
                </a:cxn>
                <a:cxn ang="0">
                  <a:pos x="67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2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20" y="1078"/>
                </a:cxn>
                <a:cxn ang="0">
                  <a:pos x="903" y="1077"/>
                </a:cxn>
                <a:cxn ang="0">
                  <a:pos x="886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1" y="1081"/>
                </a:cxn>
                <a:cxn ang="0">
                  <a:pos x="801" y="218"/>
                </a:cxn>
                <a:cxn ang="0">
                  <a:pos x="786" y="218"/>
                </a:cxn>
                <a:cxn ang="0">
                  <a:pos x="129" y="98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/>
              <a:ahLst/>
              <a:cxnLst>
                <a:cxn ang="0">
                  <a:pos x="139" y="1003"/>
                </a:cxn>
                <a:cxn ang="0">
                  <a:pos x="794" y="1003"/>
                </a:cxn>
                <a:cxn ang="0">
                  <a:pos x="794" y="0"/>
                </a:cxn>
                <a:cxn ang="0">
                  <a:pos x="809" y="1"/>
                </a:cxn>
                <a:cxn ang="0">
                  <a:pos x="826" y="2"/>
                </a:cxn>
                <a:cxn ang="0">
                  <a:pos x="844" y="3"/>
                </a:cxn>
                <a:cxn ang="0">
                  <a:pos x="864" y="3"/>
                </a:cxn>
                <a:cxn ang="0">
                  <a:pos x="880" y="3"/>
                </a:cxn>
                <a:cxn ang="0">
                  <a:pos x="897" y="2"/>
                </a:cxn>
                <a:cxn ang="0">
                  <a:pos x="915" y="1"/>
                </a:cxn>
                <a:cxn ang="0">
                  <a:pos x="933" y="0"/>
                </a:cxn>
                <a:cxn ang="0">
                  <a:pos x="933" y="1003"/>
                </a:cxn>
                <a:cxn ang="0">
                  <a:pos x="1022" y="1003"/>
                </a:cxn>
                <a:cxn ang="0">
                  <a:pos x="1018" y="1037"/>
                </a:cxn>
                <a:cxn ang="0">
                  <a:pos x="1017" y="1065"/>
                </a:cxn>
                <a:cxn ang="0">
                  <a:pos x="1018" y="1082"/>
                </a:cxn>
                <a:cxn ang="0">
                  <a:pos x="1019" y="1116"/>
                </a:cxn>
                <a:cxn ang="0">
                  <a:pos x="1022" y="1146"/>
                </a:cxn>
                <a:cxn ang="0">
                  <a:pos x="1007" y="1146"/>
                </a:cxn>
                <a:cxn ang="0">
                  <a:pos x="1002" y="1138"/>
                </a:cxn>
                <a:cxn ang="0">
                  <a:pos x="996" y="1131"/>
                </a:cxn>
                <a:cxn ang="0">
                  <a:pos x="989" y="1124"/>
                </a:cxn>
                <a:cxn ang="0">
                  <a:pos x="982" y="1117"/>
                </a:cxn>
                <a:cxn ang="0">
                  <a:pos x="974" y="1112"/>
                </a:cxn>
                <a:cxn ang="0">
                  <a:pos x="966" y="1108"/>
                </a:cxn>
                <a:cxn ang="0">
                  <a:pos x="956" y="1104"/>
                </a:cxn>
                <a:cxn ang="0">
                  <a:pos x="947" y="1099"/>
                </a:cxn>
                <a:cxn ang="0">
                  <a:pos x="936" y="1096"/>
                </a:cxn>
                <a:cxn ang="0">
                  <a:pos x="926" y="1093"/>
                </a:cxn>
                <a:cxn ang="0">
                  <a:pos x="914" y="1091"/>
                </a:cxn>
                <a:cxn ang="0">
                  <a:pos x="901" y="1088"/>
                </a:cxn>
                <a:cxn ang="0">
                  <a:pos x="890" y="1085"/>
                </a:cxn>
                <a:cxn ang="0">
                  <a:pos x="877" y="1083"/>
                </a:cxn>
                <a:cxn ang="0">
                  <a:pos x="865" y="1083"/>
                </a:cxn>
                <a:cxn ang="0">
                  <a:pos x="854" y="1082"/>
                </a:cxn>
                <a:cxn ang="0">
                  <a:pos x="692" y="1079"/>
                </a:cxn>
                <a:cxn ang="0">
                  <a:pos x="465" y="1079"/>
                </a:cxn>
                <a:cxn ang="0">
                  <a:pos x="428" y="1079"/>
                </a:cxn>
                <a:cxn ang="0">
                  <a:pos x="392" y="1079"/>
                </a:cxn>
                <a:cxn ang="0">
                  <a:pos x="358" y="1079"/>
                </a:cxn>
                <a:cxn ang="0">
                  <a:pos x="326" y="1079"/>
                </a:cxn>
                <a:cxn ang="0">
                  <a:pos x="296" y="1080"/>
                </a:cxn>
                <a:cxn ang="0">
                  <a:pos x="268" y="1080"/>
                </a:cxn>
                <a:cxn ang="0">
                  <a:pos x="241" y="1080"/>
                </a:cxn>
                <a:cxn ang="0">
                  <a:pos x="217" y="1080"/>
                </a:cxn>
                <a:cxn ang="0">
                  <a:pos x="193" y="1080"/>
                </a:cxn>
                <a:cxn ang="0">
                  <a:pos x="168" y="1081"/>
                </a:cxn>
                <a:cxn ang="0">
                  <a:pos x="143" y="1081"/>
                </a:cxn>
                <a:cxn ang="0">
                  <a:pos x="116" y="1082"/>
                </a:cxn>
                <a:cxn ang="0">
                  <a:pos x="89" y="1082"/>
                </a:cxn>
                <a:cxn ang="0">
                  <a:pos x="60" y="1083"/>
                </a:cxn>
                <a:cxn ang="0">
                  <a:pos x="31" y="1083"/>
                </a:cxn>
                <a:cxn ang="0">
                  <a:pos x="0" y="1084"/>
                </a:cxn>
                <a:cxn ang="0">
                  <a:pos x="0" y="0"/>
                </a:cxn>
                <a:cxn ang="0">
                  <a:pos x="16" y="1"/>
                </a:cxn>
                <a:cxn ang="0">
                  <a:pos x="33" y="2"/>
                </a:cxn>
                <a:cxn ang="0">
                  <a:pos x="51" y="3"/>
                </a:cxn>
                <a:cxn ang="0">
                  <a:pos x="69" y="3"/>
                </a:cxn>
                <a:cxn ang="0">
                  <a:pos x="87" y="3"/>
                </a:cxn>
                <a:cxn ang="0">
                  <a:pos x="104" y="2"/>
                </a:cxn>
                <a:cxn ang="0">
                  <a:pos x="121" y="1"/>
                </a:cxn>
                <a:cxn ang="0">
                  <a:pos x="139" y="0"/>
                </a:cxn>
                <a:cxn ang="0">
                  <a:pos x="139" y="1003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3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8" y="1100"/>
                </a:cxn>
                <a:cxn ang="0">
                  <a:pos x="959" y="1100"/>
                </a:cxn>
                <a:cxn ang="0">
                  <a:pos x="954" y="1100"/>
                </a:cxn>
                <a:cxn ang="0">
                  <a:pos x="945" y="1099"/>
                </a:cxn>
                <a:cxn ang="0">
                  <a:pos x="920" y="1098"/>
                </a:cxn>
                <a:cxn ang="0">
                  <a:pos x="894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20" y="1057"/>
                </a:cxn>
                <a:cxn ang="0">
                  <a:pos x="805" y="1016"/>
                </a:cxn>
                <a:cxn ang="0">
                  <a:pos x="794" y="983"/>
                </a:cxn>
                <a:cxn ang="0">
                  <a:pos x="784" y="957"/>
                </a:cxn>
                <a:cxn ang="0">
                  <a:pos x="778" y="940"/>
                </a:cxn>
                <a:cxn ang="0">
                  <a:pos x="771" y="922"/>
                </a:cxn>
                <a:cxn ang="0">
                  <a:pos x="763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5" y="754"/>
                </a:cxn>
                <a:cxn ang="0">
                  <a:pos x="693" y="729"/>
                </a:cxn>
                <a:cxn ang="0">
                  <a:pos x="682" y="702"/>
                </a:cxn>
                <a:cxn ang="0">
                  <a:pos x="671" y="676"/>
                </a:cxn>
                <a:cxn ang="0">
                  <a:pos x="270" y="676"/>
                </a:cxn>
                <a:cxn ang="0">
                  <a:pos x="231" y="775"/>
                </a:cxn>
                <a:cxn ang="0">
                  <a:pos x="183" y="900"/>
                </a:cxn>
                <a:cxn ang="0">
                  <a:pos x="148" y="998"/>
                </a:cxn>
                <a:cxn ang="0">
                  <a:pos x="115" y="1103"/>
                </a:cxn>
                <a:cxn ang="0">
                  <a:pos x="90" y="1100"/>
                </a:cxn>
                <a:cxn ang="0">
                  <a:pos x="81" y="1100"/>
                </a:cxn>
                <a:cxn ang="0">
                  <a:pos x="75" y="1099"/>
                </a:cxn>
                <a:cxn ang="0">
                  <a:pos x="56" y="1098"/>
                </a:cxn>
                <a:cxn ang="0">
                  <a:pos x="39" y="1098"/>
                </a:cxn>
                <a:cxn ang="0">
                  <a:pos x="23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3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/>
              <a:ahLst/>
              <a:cxnLst>
                <a:cxn ang="0">
                  <a:pos x="509" y="937"/>
                </a:cxn>
                <a:cxn ang="0">
                  <a:pos x="164" y="535"/>
                </a:cxn>
                <a:cxn ang="0">
                  <a:pos x="160" y="531"/>
                </a:cxn>
                <a:cxn ang="0">
                  <a:pos x="154" y="528"/>
                </a:cxn>
                <a:cxn ang="0">
                  <a:pos x="149" y="527"/>
                </a:cxn>
                <a:cxn ang="0">
                  <a:pos x="143" y="526"/>
                </a:cxn>
                <a:cxn ang="0">
                  <a:pos x="142" y="527"/>
                </a:cxn>
                <a:cxn ang="0">
                  <a:pos x="141" y="527"/>
                </a:cxn>
                <a:cxn ang="0">
                  <a:pos x="138" y="528"/>
                </a:cxn>
                <a:cxn ang="0">
                  <a:pos x="137" y="531"/>
                </a:cxn>
                <a:cxn ang="0">
                  <a:pos x="137" y="1081"/>
                </a:cxn>
                <a:cxn ang="0">
                  <a:pos x="110" y="1078"/>
                </a:cxn>
                <a:cxn ang="0">
                  <a:pos x="98" y="1078"/>
                </a:cxn>
                <a:cxn ang="0">
                  <a:pos x="90" y="1077"/>
                </a:cxn>
                <a:cxn ang="0">
                  <a:pos x="69" y="1076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39" y="4"/>
                </a:cxn>
                <a:cxn ang="0">
                  <a:pos x="69" y="5"/>
                </a:cxn>
                <a:cxn ang="0">
                  <a:pos x="95" y="4"/>
                </a:cxn>
                <a:cxn ang="0">
                  <a:pos x="137" y="0"/>
                </a:cxn>
                <a:cxn ang="0">
                  <a:pos x="137" y="489"/>
                </a:cxn>
                <a:cxn ang="0">
                  <a:pos x="142" y="491"/>
                </a:cxn>
                <a:cxn ang="0">
                  <a:pos x="145" y="492"/>
                </a:cxn>
                <a:cxn ang="0">
                  <a:pos x="151" y="491"/>
                </a:cxn>
                <a:cxn ang="0">
                  <a:pos x="160" y="489"/>
                </a:cxn>
                <a:cxn ang="0">
                  <a:pos x="168" y="485"/>
                </a:cxn>
                <a:cxn ang="0">
                  <a:pos x="178" y="480"/>
                </a:cxn>
                <a:cxn ang="0">
                  <a:pos x="184" y="473"/>
                </a:cxn>
                <a:cxn ang="0">
                  <a:pos x="192" y="467"/>
                </a:cxn>
                <a:cxn ang="0">
                  <a:pos x="201" y="459"/>
                </a:cxn>
                <a:cxn ang="0">
                  <a:pos x="210" y="451"/>
                </a:cxn>
                <a:cxn ang="0">
                  <a:pos x="221" y="440"/>
                </a:cxn>
                <a:cxn ang="0">
                  <a:pos x="234" y="430"/>
                </a:cxn>
                <a:cxn ang="0">
                  <a:pos x="247" y="417"/>
                </a:cxn>
                <a:cxn ang="0">
                  <a:pos x="261" y="402"/>
                </a:cxn>
                <a:cxn ang="0">
                  <a:pos x="650" y="0"/>
                </a:cxn>
                <a:cxn ang="0">
                  <a:pos x="685" y="4"/>
                </a:cxn>
                <a:cxn ang="0">
                  <a:pos x="712" y="5"/>
                </a:cxn>
                <a:cxn ang="0">
                  <a:pos x="736" y="4"/>
                </a:cxn>
                <a:cxn ang="0">
                  <a:pos x="773" y="0"/>
                </a:cxn>
                <a:cxn ang="0">
                  <a:pos x="416" y="346"/>
                </a:cxn>
                <a:cxn ang="0">
                  <a:pos x="283" y="481"/>
                </a:cxn>
                <a:cxn ang="0">
                  <a:pos x="414" y="632"/>
                </a:cxn>
                <a:cxn ang="0">
                  <a:pos x="569" y="803"/>
                </a:cxn>
                <a:cxn ang="0">
                  <a:pos x="665" y="916"/>
                </a:cxn>
                <a:cxn ang="0">
                  <a:pos x="791" y="1074"/>
                </a:cxn>
                <a:cxn ang="0">
                  <a:pos x="791" y="1081"/>
                </a:cxn>
                <a:cxn ang="0">
                  <a:pos x="758" y="1078"/>
                </a:cxn>
                <a:cxn ang="0">
                  <a:pos x="748" y="1078"/>
                </a:cxn>
                <a:cxn ang="0">
                  <a:pos x="741" y="1078"/>
                </a:cxn>
                <a:cxn ang="0">
                  <a:pos x="733" y="1077"/>
                </a:cxn>
                <a:cxn ang="0">
                  <a:pos x="706" y="1076"/>
                </a:cxn>
                <a:cxn ang="0">
                  <a:pos x="665" y="1077"/>
                </a:cxn>
                <a:cxn ang="0">
                  <a:pos x="618" y="1081"/>
                </a:cxn>
                <a:cxn ang="0">
                  <a:pos x="588" y="1039"/>
                </a:cxn>
                <a:cxn ang="0">
                  <a:pos x="560" y="1002"/>
                </a:cxn>
                <a:cxn ang="0">
                  <a:pos x="534" y="968"/>
                </a:cxn>
                <a:cxn ang="0">
                  <a:pos x="509" y="937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8" y="985"/>
                </a:cxn>
                <a:cxn ang="0">
                  <a:pos x="105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4" y="4"/>
                </a:cxn>
                <a:cxn ang="0">
                  <a:pos x="45" y="5"/>
                </a:cxn>
                <a:cxn ang="0">
                  <a:pos x="68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1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3" y="1077"/>
                </a:cxn>
                <a:cxn ang="0">
                  <a:pos x="887" y="1076"/>
                </a:cxn>
                <a:cxn ang="0">
                  <a:pos x="871" y="1076"/>
                </a:cxn>
                <a:cxn ang="0">
                  <a:pos x="858" y="1076"/>
                </a:cxn>
                <a:cxn ang="0">
                  <a:pos x="842" y="1077"/>
                </a:cxn>
                <a:cxn ang="0">
                  <a:pos x="823" y="1078"/>
                </a:cxn>
                <a:cxn ang="0">
                  <a:pos x="802" y="1081"/>
                </a:cxn>
                <a:cxn ang="0">
                  <a:pos x="802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/>
              <a:ahLst/>
              <a:cxnLst>
                <a:cxn ang="0">
                  <a:pos x="494" y="139"/>
                </a:cxn>
                <a:cxn ang="0">
                  <a:pos x="390" y="165"/>
                </a:cxn>
                <a:cxn ang="0">
                  <a:pos x="303" y="213"/>
                </a:cxn>
                <a:cxn ang="0">
                  <a:pos x="239" y="277"/>
                </a:cxn>
                <a:cxn ang="0">
                  <a:pos x="191" y="358"/>
                </a:cxn>
                <a:cxn ang="0">
                  <a:pos x="161" y="452"/>
                </a:cxn>
                <a:cxn ang="0">
                  <a:pos x="155" y="560"/>
                </a:cxn>
                <a:cxn ang="0">
                  <a:pos x="184" y="688"/>
                </a:cxn>
                <a:cxn ang="0">
                  <a:pos x="249" y="797"/>
                </a:cxn>
                <a:cxn ang="0">
                  <a:pos x="350" y="878"/>
                </a:cxn>
                <a:cxn ang="0">
                  <a:pos x="478" y="922"/>
                </a:cxn>
                <a:cxn ang="0">
                  <a:pos x="565" y="0"/>
                </a:cxn>
                <a:cxn ang="0">
                  <a:pos x="654" y="5"/>
                </a:cxn>
                <a:cxn ang="0">
                  <a:pos x="746" y="84"/>
                </a:cxn>
                <a:cxn ang="0">
                  <a:pos x="938" y="116"/>
                </a:cxn>
                <a:cxn ang="0">
                  <a:pos x="1035" y="156"/>
                </a:cxn>
                <a:cxn ang="0">
                  <a:pos x="1118" y="209"/>
                </a:cxn>
                <a:cxn ang="0">
                  <a:pos x="1173" y="263"/>
                </a:cxn>
                <a:cxn ang="0">
                  <a:pos x="1229" y="352"/>
                </a:cxn>
                <a:cxn ang="0">
                  <a:pos x="1255" y="423"/>
                </a:cxn>
                <a:cxn ang="0">
                  <a:pos x="1267" y="501"/>
                </a:cxn>
                <a:cxn ang="0">
                  <a:pos x="1263" y="602"/>
                </a:cxn>
                <a:cxn ang="0">
                  <a:pos x="1230" y="710"/>
                </a:cxn>
                <a:cxn ang="0">
                  <a:pos x="1169" y="805"/>
                </a:cxn>
                <a:cxn ang="0">
                  <a:pos x="1081" y="886"/>
                </a:cxn>
                <a:cxn ang="0">
                  <a:pos x="965" y="945"/>
                </a:cxn>
                <a:cxn ang="0">
                  <a:pos x="828" y="978"/>
                </a:cxn>
                <a:cxn ang="0">
                  <a:pos x="703" y="1081"/>
                </a:cxn>
                <a:cxn ang="0">
                  <a:pos x="612" y="1076"/>
                </a:cxn>
                <a:cxn ang="0">
                  <a:pos x="521" y="986"/>
                </a:cxn>
                <a:cxn ang="0">
                  <a:pos x="365" y="965"/>
                </a:cxn>
                <a:cxn ang="0">
                  <a:pos x="279" y="935"/>
                </a:cxn>
                <a:cxn ang="0">
                  <a:pos x="175" y="877"/>
                </a:cxn>
                <a:cxn ang="0">
                  <a:pos x="116" y="825"/>
                </a:cxn>
                <a:cxn ang="0">
                  <a:pos x="67" y="764"/>
                </a:cxn>
                <a:cxn ang="0">
                  <a:pos x="32" y="696"/>
                </a:cxn>
                <a:cxn ang="0">
                  <a:pos x="10" y="625"/>
                </a:cxn>
                <a:cxn ang="0">
                  <a:pos x="1" y="501"/>
                </a:cxn>
                <a:cxn ang="0">
                  <a:pos x="16" y="410"/>
                </a:cxn>
                <a:cxn ang="0">
                  <a:pos x="44" y="339"/>
                </a:cxn>
                <a:cxn ang="0">
                  <a:pos x="84" y="276"/>
                </a:cxn>
                <a:cxn ang="0">
                  <a:pos x="136" y="220"/>
                </a:cxn>
                <a:cxn ang="0">
                  <a:pos x="201" y="173"/>
                </a:cxn>
                <a:cxn ang="0">
                  <a:pos x="310" y="121"/>
                </a:cxn>
                <a:cxn ang="0">
                  <a:pos x="479" y="87"/>
                </a:cxn>
                <a:cxn ang="0">
                  <a:pos x="1112" y="493"/>
                </a:cxn>
                <a:cxn ang="0">
                  <a:pos x="1092" y="399"/>
                </a:cxn>
                <a:cxn ang="0">
                  <a:pos x="1052" y="313"/>
                </a:cxn>
                <a:cxn ang="0">
                  <a:pos x="993" y="241"/>
                </a:cxn>
                <a:cxn ang="0">
                  <a:pos x="913" y="185"/>
                </a:cxn>
                <a:cxn ang="0">
                  <a:pos x="816" y="147"/>
                </a:cxn>
                <a:cxn ang="0">
                  <a:pos x="703" y="136"/>
                </a:cxn>
                <a:cxn ang="0">
                  <a:pos x="817" y="917"/>
                </a:cxn>
                <a:cxn ang="0">
                  <a:pos x="940" y="864"/>
                </a:cxn>
                <a:cxn ang="0">
                  <a:pos x="1033" y="778"/>
                </a:cxn>
                <a:cxn ang="0">
                  <a:pos x="1092" y="664"/>
                </a:cxn>
                <a:cxn ang="0">
                  <a:pos x="1113" y="53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/>
              <a:ahLst/>
              <a:cxnLst>
                <a:cxn ang="0">
                  <a:pos x="139" y="826"/>
                </a:cxn>
                <a:cxn ang="0">
                  <a:pos x="156" y="826"/>
                </a:cxn>
                <a:cxn ang="0">
                  <a:pos x="873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1" y="1078"/>
                </a:cxn>
                <a:cxn ang="0">
                  <a:pos x="903" y="1077"/>
                </a:cxn>
                <a:cxn ang="0">
                  <a:pos x="888" y="1076"/>
                </a:cxn>
                <a:cxn ang="0">
                  <a:pos x="873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  <a:cxn ang="0">
                  <a:pos x="130" y="985"/>
                </a:cxn>
                <a:cxn ang="0">
                  <a:pos x="106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9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9" y="0"/>
                </a:cxn>
                <a:cxn ang="0">
                  <a:pos x="139" y="826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/>
              <a:ahLst/>
              <a:cxnLst>
                <a:cxn ang="0">
                  <a:pos x="251" y="523"/>
                </a:cxn>
                <a:cxn ang="0">
                  <a:pos x="277" y="466"/>
                </a:cxn>
                <a:cxn ang="0">
                  <a:pos x="302" y="407"/>
                </a:cxn>
                <a:cxn ang="0">
                  <a:pos x="329" y="346"/>
                </a:cxn>
                <a:cxn ang="0">
                  <a:pos x="366" y="260"/>
                </a:cxn>
                <a:cxn ang="0">
                  <a:pos x="405" y="164"/>
                </a:cxn>
                <a:cxn ang="0">
                  <a:pos x="437" y="86"/>
                </a:cxn>
                <a:cxn ang="0">
                  <a:pos x="460" y="24"/>
                </a:cxn>
                <a:cxn ang="0">
                  <a:pos x="543" y="0"/>
                </a:cxn>
                <a:cxn ang="0">
                  <a:pos x="863" y="773"/>
                </a:cxn>
                <a:cxn ang="0">
                  <a:pos x="912" y="888"/>
                </a:cxn>
                <a:cxn ang="0">
                  <a:pos x="952" y="977"/>
                </a:cxn>
                <a:cxn ang="0">
                  <a:pos x="980" y="1042"/>
                </a:cxn>
                <a:cxn ang="0">
                  <a:pos x="1000" y="1081"/>
                </a:cxn>
                <a:cxn ang="0">
                  <a:pos x="950" y="1077"/>
                </a:cxn>
                <a:cxn ang="0">
                  <a:pos x="944" y="1076"/>
                </a:cxn>
                <a:cxn ang="0">
                  <a:pos x="897" y="1077"/>
                </a:cxn>
                <a:cxn ang="0">
                  <a:pos x="846" y="1081"/>
                </a:cxn>
                <a:cxn ang="0">
                  <a:pos x="667" y="624"/>
                </a:cxn>
                <a:cxn ang="0">
                  <a:pos x="490" y="173"/>
                </a:cxn>
                <a:cxn ang="0">
                  <a:pos x="472" y="182"/>
                </a:cxn>
                <a:cxn ang="0">
                  <a:pos x="444" y="244"/>
                </a:cxn>
                <a:cxn ang="0">
                  <a:pos x="409" y="327"/>
                </a:cxn>
                <a:cxn ang="0">
                  <a:pos x="385" y="383"/>
                </a:cxn>
                <a:cxn ang="0">
                  <a:pos x="361" y="439"/>
                </a:cxn>
                <a:cxn ang="0">
                  <a:pos x="338" y="492"/>
                </a:cxn>
                <a:cxn ang="0">
                  <a:pos x="312" y="554"/>
                </a:cxn>
                <a:cxn ang="0">
                  <a:pos x="283" y="625"/>
                </a:cxn>
                <a:cxn ang="0">
                  <a:pos x="254" y="697"/>
                </a:cxn>
                <a:cxn ang="0">
                  <a:pos x="226" y="769"/>
                </a:cxn>
                <a:cxn ang="0">
                  <a:pos x="199" y="842"/>
                </a:cxn>
                <a:cxn ang="0">
                  <a:pos x="174" y="912"/>
                </a:cxn>
                <a:cxn ang="0">
                  <a:pos x="150" y="980"/>
                </a:cxn>
                <a:cxn ang="0">
                  <a:pos x="126" y="1047"/>
                </a:cxn>
                <a:cxn ang="0">
                  <a:pos x="84" y="1077"/>
                </a:cxn>
                <a:cxn ang="0">
                  <a:pos x="39" y="1077"/>
                </a:cxn>
                <a:cxn ang="0">
                  <a:pos x="0" y="1081"/>
                </a:cxn>
                <a:cxn ang="0">
                  <a:pos x="145" y="763"/>
                </a:cxn>
                <a:cxn ang="0">
                  <a:pos x="172" y="705"/>
                </a:cxn>
                <a:cxn ang="0">
                  <a:pos x="198" y="644"/>
                </a:cxn>
                <a:cxn ang="0">
                  <a:pos x="226" y="583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2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6" y="1100"/>
                </a:cxn>
                <a:cxn ang="0">
                  <a:pos x="957" y="1100"/>
                </a:cxn>
                <a:cxn ang="0">
                  <a:pos x="952" y="1100"/>
                </a:cxn>
                <a:cxn ang="0">
                  <a:pos x="945" y="1099"/>
                </a:cxn>
                <a:cxn ang="0">
                  <a:pos x="918" y="1098"/>
                </a:cxn>
                <a:cxn ang="0">
                  <a:pos x="893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19" y="1057"/>
                </a:cxn>
                <a:cxn ang="0">
                  <a:pos x="805" y="1016"/>
                </a:cxn>
                <a:cxn ang="0">
                  <a:pos x="793" y="983"/>
                </a:cxn>
                <a:cxn ang="0">
                  <a:pos x="784" y="957"/>
                </a:cxn>
                <a:cxn ang="0">
                  <a:pos x="777" y="940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3" y="754"/>
                </a:cxn>
                <a:cxn ang="0">
                  <a:pos x="693" y="729"/>
                </a:cxn>
                <a:cxn ang="0">
                  <a:pos x="681" y="702"/>
                </a:cxn>
                <a:cxn ang="0">
                  <a:pos x="670" y="676"/>
                </a:cxn>
                <a:cxn ang="0">
                  <a:pos x="269" y="676"/>
                </a:cxn>
                <a:cxn ang="0">
                  <a:pos x="230" y="775"/>
                </a:cxn>
                <a:cxn ang="0">
                  <a:pos x="183" y="900"/>
                </a:cxn>
                <a:cxn ang="0">
                  <a:pos x="147" y="998"/>
                </a:cxn>
                <a:cxn ang="0">
                  <a:pos x="113" y="1103"/>
                </a:cxn>
                <a:cxn ang="0">
                  <a:pos x="89" y="1100"/>
                </a:cxn>
                <a:cxn ang="0">
                  <a:pos x="79" y="1100"/>
                </a:cxn>
                <a:cxn ang="0">
                  <a:pos x="73" y="1099"/>
                </a:cxn>
                <a:cxn ang="0">
                  <a:pos x="54" y="1098"/>
                </a:cxn>
                <a:cxn ang="0">
                  <a:pos x="37" y="1098"/>
                </a:cxn>
                <a:cxn ang="0">
                  <a:pos x="22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1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/>
              <a:ahLst/>
              <a:cxnLst>
                <a:cxn ang="0">
                  <a:pos x="288" y="472"/>
                </a:cxn>
                <a:cxn ang="0">
                  <a:pos x="386" y="452"/>
                </a:cxn>
                <a:cxn ang="0">
                  <a:pos x="448" y="421"/>
                </a:cxn>
                <a:cxn ang="0">
                  <a:pos x="489" y="380"/>
                </a:cxn>
                <a:cxn ang="0">
                  <a:pos x="517" y="327"/>
                </a:cxn>
                <a:cxn ang="0">
                  <a:pos x="530" y="267"/>
                </a:cxn>
                <a:cxn ang="0">
                  <a:pos x="526" y="203"/>
                </a:cxn>
                <a:cxn ang="0">
                  <a:pos x="505" y="148"/>
                </a:cxn>
                <a:cxn ang="0">
                  <a:pos x="471" y="108"/>
                </a:cxn>
                <a:cxn ang="0">
                  <a:pos x="423" y="82"/>
                </a:cxn>
                <a:cxn ang="0">
                  <a:pos x="359" y="66"/>
                </a:cxn>
                <a:cxn ang="0">
                  <a:pos x="283" y="60"/>
                </a:cxn>
                <a:cxn ang="0">
                  <a:pos x="195" y="475"/>
                </a:cxn>
                <a:cxn ang="0">
                  <a:pos x="0" y="0"/>
                </a:cxn>
                <a:cxn ang="0">
                  <a:pos x="398" y="3"/>
                </a:cxn>
                <a:cxn ang="0">
                  <a:pos x="491" y="17"/>
                </a:cxn>
                <a:cxn ang="0">
                  <a:pos x="564" y="41"/>
                </a:cxn>
                <a:cxn ang="0">
                  <a:pos x="618" y="78"/>
                </a:cxn>
                <a:cxn ang="0">
                  <a:pos x="653" y="131"/>
                </a:cxn>
                <a:cxn ang="0">
                  <a:pos x="667" y="199"/>
                </a:cxn>
                <a:cxn ang="0">
                  <a:pos x="665" y="258"/>
                </a:cxn>
                <a:cxn ang="0">
                  <a:pos x="654" y="306"/>
                </a:cxn>
                <a:cxn ang="0">
                  <a:pos x="621" y="370"/>
                </a:cxn>
                <a:cxn ang="0">
                  <a:pos x="581" y="416"/>
                </a:cxn>
                <a:cxn ang="0">
                  <a:pos x="497" y="470"/>
                </a:cxn>
                <a:cxn ang="0">
                  <a:pos x="430" y="499"/>
                </a:cxn>
                <a:cxn ang="0">
                  <a:pos x="478" y="504"/>
                </a:cxn>
                <a:cxn ang="0">
                  <a:pos x="532" y="519"/>
                </a:cxn>
                <a:cxn ang="0">
                  <a:pos x="580" y="538"/>
                </a:cxn>
                <a:cxn ang="0">
                  <a:pos x="622" y="566"/>
                </a:cxn>
                <a:cxn ang="0">
                  <a:pos x="658" y="600"/>
                </a:cxn>
                <a:cxn ang="0">
                  <a:pos x="687" y="644"/>
                </a:cxn>
                <a:cxn ang="0">
                  <a:pos x="705" y="699"/>
                </a:cxn>
                <a:cxn ang="0">
                  <a:pos x="708" y="767"/>
                </a:cxn>
                <a:cxn ang="0">
                  <a:pos x="694" y="845"/>
                </a:cxn>
                <a:cxn ang="0">
                  <a:pos x="663" y="914"/>
                </a:cxn>
                <a:cxn ang="0">
                  <a:pos x="613" y="973"/>
                </a:cxn>
                <a:cxn ang="0">
                  <a:pos x="555" y="1020"/>
                </a:cxn>
                <a:cxn ang="0">
                  <a:pos x="510" y="1042"/>
                </a:cxn>
                <a:cxn ang="0">
                  <a:pos x="443" y="1061"/>
                </a:cxn>
                <a:cxn ang="0">
                  <a:pos x="234" y="536"/>
                </a:cxn>
                <a:cxn ang="0">
                  <a:pos x="315" y="1018"/>
                </a:cxn>
                <a:cxn ang="0">
                  <a:pos x="386" y="1006"/>
                </a:cxn>
                <a:cxn ang="0">
                  <a:pos x="447" y="980"/>
                </a:cxn>
                <a:cxn ang="0">
                  <a:pos x="498" y="938"/>
                </a:cxn>
                <a:cxn ang="0">
                  <a:pos x="534" y="884"/>
                </a:cxn>
                <a:cxn ang="0">
                  <a:pos x="555" y="824"/>
                </a:cxn>
                <a:cxn ang="0">
                  <a:pos x="559" y="751"/>
                </a:cxn>
                <a:cxn ang="0">
                  <a:pos x="545" y="676"/>
                </a:cxn>
                <a:cxn ang="0">
                  <a:pos x="510" y="620"/>
                </a:cxn>
                <a:cxn ang="0">
                  <a:pos x="458" y="578"/>
                </a:cxn>
                <a:cxn ang="0">
                  <a:pos x="389" y="553"/>
                </a:cxn>
                <a:cxn ang="0">
                  <a:pos x="306" y="539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/>
              <a:ahLst/>
              <a:cxnLst>
                <a:cxn ang="0">
                  <a:pos x="0" y="1081"/>
                </a:cxn>
                <a:cxn ang="0">
                  <a:pos x="0" y="0"/>
                </a:cxn>
                <a:cxn ang="0">
                  <a:pos x="40" y="4"/>
                </a:cxn>
                <a:cxn ang="0">
                  <a:pos x="70" y="5"/>
                </a:cxn>
                <a:cxn ang="0">
                  <a:pos x="98" y="4"/>
                </a:cxn>
                <a:cxn ang="0">
                  <a:pos x="140" y="0"/>
                </a:cxn>
                <a:cxn ang="0">
                  <a:pos x="140" y="489"/>
                </a:cxn>
                <a:cxn ang="0">
                  <a:pos x="144" y="491"/>
                </a:cxn>
                <a:cxn ang="0">
                  <a:pos x="147" y="492"/>
                </a:cxn>
                <a:cxn ang="0">
                  <a:pos x="154" y="491"/>
                </a:cxn>
                <a:cxn ang="0">
                  <a:pos x="161" y="489"/>
                </a:cxn>
                <a:cxn ang="0">
                  <a:pos x="170" y="485"/>
                </a:cxn>
                <a:cxn ang="0">
                  <a:pos x="179" y="480"/>
                </a:cxn>
                <a:cxn ang="0">
                  <a:pos x="187" y="473"/>
                </a:cxn>
                <a:cxn ang="0">
                  <a:pos x="194" y="467"/>
                </a:cxn>
                <a:cxn ang="0">
                  <a:pos x="203" y="459"/>
                </a:cxn>
                <a:cxn ang="0">
                  <a:pos x="213" y="451"/>
                </a:cxn>
                <a:cxn ang="0">
                  <a:pos x="224" y="440"/>
                </a:cxn>
                <a:cxn ang="0">
                  <a:pos x="235" y="430"/>
                </a:cxn>
                <a:cxn ang="0">
                  <a:pos x="248" y="417"/>
                </a:cxn>
                <a:cxn ang="0">
                  <a:pos x="263" y="402"/>
                </a:cxn>
                <a:cxn ang="0">
                  <a:pos x="651" y="0"/>
                </a:cxn>
                <a:cxn ang="0">
                  <a:pos x="685" y="4"/>
                </a:cxn>
                <a:cxn ang="0">
                  <a:pos x="714" y="5"/>
                </a:cxn>
                <a:cxn ang="0">
                  <a:pos x="738" y="4"/>
                </a:cxn>
                <a:cxn ang="0">
                  <a:pos x="774" y="0"/>
                </a:cxn>
                <a:cxn ang="0">
                  <a:pos x="417" y="346"/>
                </a:cxn>
                <a:cxn ang="0">
                  <a:pos x="283" y="481"/>
                </a:cxn>
                <a:cxn ang="0">
                  <a:pos x="416" y="632"/>
                </a:cxn>
                <a:cxn ang="0">
                  <a:pos x="569" y="803"/>
                </a:cxn>
                <a:cxn ang="0">
                  <a:pos x="666" y="916"/>
                </a:cxn>
                <a:cxn ang="0">
                  <a:pos x="794" y="1074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3" y="1078"/>
                </a:cxn>
                <a:cxn ang="0">
                  <a:pos x="734" y="1077"/>
                </a:cxn>
                <a:cxn ang="0">
                  <a:pos x="708" y="1076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2" y="1002"/>
                </a:cxn>
                <a:cxn ang="0">
                  <a:pos x="535" y="968"/>
                </a:cxn>
                <a:cxn ang="0">
                  <a:pos x="511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6" y="528"/>
                </a:cxn>
                <a:cxn ang="0">
                  <a:pos x="150" y="527"/>
                </a:cxn>
                <a:cxn ang="0">
                  <a:pos x="144" y="526"/>
                </a:cxn>
                <a:cxn ang="0">
                  <a:pos x="143" y="527"/>
                </a:cxn>
                <a:cxn ang="0">
                  <a:pos x="141" y="527"/>
                </a:cxn>
                <a:cxn ang="0">
                  <a:pos x="141" y="528"/>
                </a:cxn>
                <a:cxn ang="0">
                  <a:pos x="140" y="531"/>
                </a:cxn>
                <a:cxn ang="0">
                  <a:pos x="140" y="1081"/>
                </a:cxn>
                <a:cxn ang="0">
                  <a:pos x="112" y="1078"/>
                </a:cxn>
                <a:cxn ang="0">
                  <a:pos x="100" y="1078"/>
                </a:cxn>
                <a:cxn ang="0">
                  <a:pos x="91" y="1077"/>
                </a:cxn>
                <a:cxn ang="0">
                  <a:pos x="70" y="1076"/>
                </a:cxn>
                <a:cxn ang="0">
                  <a:pos x="38" y="1077"/>
                </a:cxn>
                <a:cxn ang="0">
                  <a:pos x="0" y="1081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/>
              <a:ahLst/>
              <a:cxnLst>
                <a:cxn ang="0">
                  <a:pos x="345" y="78"/>
                </a:cxn>
                <a:cxn ang="0">
                  <a:pos x="384" y="75"/>
                </a:cxn>
                <a:cxn ang="0">
                  <a:pos x="423" y="71"/>
                </a:cxn>
                <a:cxn ang="0">
                  <a:pos x="461" y="63"/>
                </a:cxn>
                <a:cxn ang="0">
                  <a:pos x="497" y="53"/>
                </a:cxn>
                <a:cxn ang="0">
                  <a:pos x="532" y="41"/>
                </a:cxn>
                <a:cxn ang="0">
                  <a:pos x="564" y="26"/>
                </a:cxn>
                <a:cxn ang="0">
                  <a:pos x="597" y="9"/>
                </a:cxn>
                <a:cxn ang="0">
                  <a:pos x="649" y="62"/>
                </a:cxn>
                <a:cxn ang="0">
                  <a:pos x="613" y="84"/>
                </a:cxn>
                <a:cxn ang="0">
                  <a:pos x="576" y="102"/>
                </a:cxn>
                <a:cxn ang="0">
                  <a:pos x="537" y="117"/>
                </a:cxn>
                <a:cxn ang="0">
                  <a:pos x="496" y="129"/>
                </a:cxn>
                <a:cxn ang="0">
                  <a:pos x="453" y="140"/>
                </a:cxn>
                <a:cxn ang="0">
                  <a:pos x="411" y="147"/>
                </a:cxn>
                <a:cxn ang="0">
                  <a:pos x="368" y="153"/>
                </a:cxn>
                <a:cxn ang="0">
                  <a:pos x="325" y="154"/>
                </a:cxn>
                <a:cxn ang="0">
                  <a:pos x="282" y="153"/>
                </a:cxn>
                <a:cxn ang="0">
                  <a:pos x="240" y="148"/>
                </a:cxn>
                <a:cxn ang="0">
                  <a:pos x="199" y="141"/>
                </a:cxn>
                <a:cxn ang="0">
                  <a:pos x="158" y="131"/>
                </a:cxn>
                <a:cxn ang="0">
                  <a:pos x="117" y="119"/>
                </a:cxn>
                <a:cxn ang="0">
                  <a:pos x="77" y="104"/>
                </a:cxn>
                <a:cxn ang="0">
                  <a:pos x="38" y="86"/>
                </a:cxn>
                <a:cxn ang="0">
                  <a:pos x="0" y="65"/>
                </a:cxn>
                <a:cxn ang="0">
                  <a:pos x="56" y="9"/>
                </a:cxn>
                <a:cxn ang="0">
                  <a:pos x="88" y="26"/>
                </a:cxn>
                <a:cxn ang="0">
                  <a:pos x="119" y="41"/>
                </a:cxn>
                <a:cxn ang="0">
                  <a:pos x="154" y="53"/>
                </a:cxn>
                <a:cxn ang="0">
                  <a:pos x="189" y="63"/>
                </a:cxn>
                <a:cxn ang="0">
                  <a:pos x="226" y="71"/>
                </a:cxn>
                <a:cxn ang="0">
                  <a:pos x="265" y="75"/>
                </a:cxn>
                <a:cxn ang="0">
                  <a:pos x="305" y="78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/>
              <a:ahLst/>
              <a:cxnLst>
                <a:cxn ang="0">
                  <a:pos x="941" y="0"/>
                </a:cxn>
                <a:cxn ang="0">
                  <a:pos x="941" y="1080"/>
                </a:cxn>
                <a:cxn ang="0">
                  <a:pos x="922" y="1077"/>
                </a:cxn>
                <a:cxn ang="0">
                  <a:pos x="904" y="1075"/>
                </a:cxn>
                <a:cxn ang="0">
                  <a:pos x="888" y="1075"/>
                </a:cxn>
                <a:cxn ang="0">
                  <a:pos x="873" y="1074"/>
                </a:cxn>
                <a:cxn ang="0">
                  <a:pos x="860" y="1075"/>
                </a:cxn>
                <a:cxn ang="0">
                  <a:pos x="843" y="1075"/>
                </a:cxn>
                <a:cxn ang="0">
                  <a:pos x="824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7" y="218"/>
                </a:cxn>
                <a:cxn ang="0">
                  <a:pos x="549" y="495"/>
                </a:cxn>
                <a:cxn ang="0">
                  <a:pos x="219" y="880"/>
                </a:cxn>
                <a:cxn ang="0">
                  <a:pos x="48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30" y="3"/>
                </a:cxn>
                <a:cxn ang="0">
                  <a:pos x="48" y="3"/>
                </a:cxn>
                <a:cxn ang="0">
                  <a:pos x="70" y="3"/>
                </a:cxn>
                <a:cxn ang="0">
                  <a:pos x="91" y="3"/>
                </a:cxn>
                <a:cxn ang="0">
                  <a:pos x="110" y="3"/>
                </a:cxn>
                <a:cxn ang="0">
                  <a:pos x="126" y="1"/>
                </a:cxn>
                <a:cxn ang="0">
                  <a:pos x="139" y="0"/>
                </a:cxn>
                <a:cxn ang="0">
                  <a:pos x="139" y="824"/>
                </a:cxn>
                <a:cxn ang="0">
                  <a:pos x="155" y="823"/>
                </a:cxn>
                <a:cxn ang="0">
                  <a:pos x="873" y="0"/>
                </a:cxn>
                <a:cxn ang="0">
                  <a:pos x="941" y="0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/>
              <a:ahLst/>
              <a:cxnLst>
                <a:cxn ang="0">
                  <a:pos x="153" y="824"/>
                </a:cxn>
                <a:cxn ang="0">
                  <a:pos x="870" y="0"/>
                </a:cxn>
                <a:cxn ang="0">
                  <a:pos x="939" y="0"/>
                </a:cxn>
                <a:cxn ang="0">
                  <a:pos x="939" y="1080"/>
                </a:cxn>
                <a:cxn ang="0">
                  <a:pos x="920" y="1077"/>
                </a:cxn>
                <a:cxn ang="0">
                  <a:pos x="901" y="1075"/>
                </a:cxn>
                <a:cxn ang="0">
                  <a:pos x="885" y="1075"/>
                </a:cxn>
                <a:cxn ang="0">
                  <a:pos x="870" y="1074"/>
                </a:cxn>
                <a:cxn ang="0">
                  <a:pos x="858" y="1075"/>
                </a:cxn>
                <a:cxn ang="0">
                  <a:pos x="842" y="1075"/>
                </a:cxn>
                <a:cxn ang="0">
                  <a:pos x="823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6" y="218"/>
                </a:cxn>
                <a:cxn ang="0">
                  <a:pos x="128" y="984"/>
                </a:cxn>
                <a:cxn ang="0">
                  <a:pos x="103" y="1011"/>
                </a:cxn>
                <a:cxn ang="0">
                  <a:pos x="82" y="1035"/>
                </a:cxn>
                <a:cxn ang="0">
                  <a:pos x="63" y="1058"/>
                </a:cxn>
                <a:cxn ang="0">
                  <a:pos x="47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0" y="1"/>
                </a:cxn>
                <a:cxn ang="0">
                  <a:pos x="24" y="3"/>
                </a:cxn>
                <a:cxn ang="0">
                  <a:pos x="43" y="3"/>
                </a:cxn>
                <a:cxn ang="0">
                  <a:pos x="67" y="3"/>
                </a:cxn>
                <a:cxn ang="0">
                  <a:pos x="137" y="0"/>
                </a:cxn>
                <a:cxn ang="0">
                  <a:pos x="137" y="824"/>
                </a:cxn>
                <a:cxn ang="0">
                  <a:pos x="153" y="824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/>
              <a:ahLst/>
              <a:cxnLst>
                <a:cxn ang="0">
                  <a:pos x="138" y="530"/>
                </a:cxn>
                <a:cxn ang="0">
                  <a:pos x="138" y="1081"/>
                </a:cxn>
                <a:cxn ang="0">
                  <a:pos x="111" y="1078"/>
                </a:cxn>
                <a:cxn ang="0">
                  <a:pos x="98" y="1077"/>
                </a:cxn>
                <a:cxn ang="0">
                  <a:pos x="91" y="1077"/>
                </a:cxn>
                <a:cxn ang="0">
                  <a:pos x="69" y="1075"/>
                </a:cxn>
                <a:cxn ang="0">
                  <a:pos x="38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40" y="3"/>
                </a:cxn>
                <a:cxn ang="0">
                  <a:pos x="69" y="4"/>
                </a:cxn>
                <a:cxn ang="0">
                  <a:pos x="96" y="3"/>
                </a:cxn>
                <a:cxn ang="0">
                  <a:pos x="138" y="1"/>
                </a:cxn>
                <a:cxn ang="0">
                  <a:pos x="138" y="488"/>
                </a:cxn>
                <a:cxn ang="0">
                  <a:pos x="143" y="490"/>
                </a:cxn>
                <a:cxn ang="0">
                  <a:pos x="146" y="491"/>
                </a:cxn>
                <a:cxn ang="0">
                  <a:pos x="153" y="490"/>
                </a:cxn>
                <a:cxn ang="0">
                  <a:pos x="161" y="488"/>
                </a:cxn>
                <a:cxn ang="0">
                  <a:pos x="169" y="484"/>
                </a:cxn>
                <a:cxn ang="0">
                  <a:pos x="179" y="479"/>
                </a:cxn>
                <a:cxn ang="0">
                  <a:pos x="185" y="473"/>
                </a:cxn>
                <a:cxn ang="0">
                  <a:pos x="193" y="466"/>
                </a:cxn>
                <a:cxn ang="0">
                  <a:pos x="203" y="459"/>
                </a:cxn>
                <a:cxn ang="0">
                  <a:pos x="213" y="450"/>
                </a:cxn>
                <a:cxn ang="0">
                  <a:pos x="223" y="440"/>
                </a:cxn>
                <a:cxn ang="0">
                  <a:pos x="235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0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8" y="3"/>
                </a:cxn>
                <a:cxn ang="0">
                  <a:pos x="774" y="0"/>
                </a:cxn>
                <a:cxn ang="0">
                  <a:pos x="416" y="345"/>
                </a:cxn>
                <a:cxn ang="0">
                  <a:pos x="281" y="480"/>
                </a:cxn>
                <a:cxn ang="0">
                  <a:pos x="415" y="630"/>
                </a:cxn>
                <a:cxn ang="0">
                  <a:pos x="568" y="804"/>
                </a:cxn>
                <a:cxn ang="0">
                  <a:pos x="666" y="915"/>
                </a:cxn>
                <a:cxn ang="0">
                  <a:pos x="792" y="1073"/>
                </a:cxn>
                <a:cxn ang="0">
                  <a:pos x="792" y="1081"/>
                </a:cxn>
                <a:cxn ang="0">
                  <a:pos x="758" y="1078"/>
                </a:cxn>
                <a:cxn ang="0">
                  <a:pos x="747" y="1078"/>
                </a:cxn>
                <a:cxn ang="0">
                  <a:pos x="742" y="1077"/>
                </a:cxn>
                <a:cxn ang="0">
                  <a:pos x="733" y="1077"/>
                </a:cxn>
                <a:cxn ang="0">
                  <a:pos x="706" y="1075"/>
                </a:cxn>
                <a:cxn ang="0">
                  <a:pos x="666" y="1077"/>
                </a:cxn>
                <a:cxn ang="0">
                  <a:pos x="617" y="1081"/>
                </a:cxn>
                <a:cxn ang="0">
                  <a:pos x="589" y="1039"/>
                </a:cxn>
                <a:cxn ang="0">
                  <a:pos x="560" y="1001"/>
                </a:cxn>
                <a:cxn ang="0">
                  <a:pos x="535" y="967"/>
                </a:cxn>
                <a:cxn ang="0">
                  <a:pos x="509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3" y="526"/>
                </a:cxn>
                <a:cxn ang="0">
                  <a:pos x="139" y="528"/>
                </a:cxn>
                <a:cxn ang="0">
                  <a:pos x="139" y="529"/>
                </a:cxn>
                <a:cxn ang="0">
                  <a:pos x="138" y="530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/>
              <a:ahLst/>
              <a:cxnLst>
                <a:cxn ang="0">
                  <a:pos x="15" y="708"/>
                </a:cxn>
                <a:cxn ang="0">
                  <a:pos x="0" y="589"/>
                </a:cxn>
                <a:cxn ang="0">
                  <a:pos x="2" y="494"/>
                </a:cxn>
                <a:cxn ang="0">
                  <a:pos x="14" y="415"/>
                </a:cxn>
                <a:cxn ang="0">
                  <a:pos x="35" y="341"/>
                </a:cxn>
                <a:cxn ang="0">
                  <a:pos x="67" y="273"/>
                </a:cxn>
                <a:cxn ang="0">
                  <a:pos x="108" y="212"/>
                </a:cxn>
                <a:cxn ang="0">
                  <a:pos x="156" y="159"/>
                </a:cxn>
                <a:cxn ang="0">
                  <a:pos x="212" y="113"/>
                </a:cxn>
                <a:cxn ang="0">
                  <a:pos x="275" y="75"/>
                </a:cxn>
                <a:cxn ang="0">
                  <a:pos x="343" y="44"/>
                </a:cxn>
                <a:cxn ang="0">
                  <a:pos x="417" y="21"/>
                </a:cxn>
                <a:cxn ang="0">
                  <a:pos x="493" y="6"/>
                </a:cxn>
                <a:cxn ang="0">
                  <a:pos x="572" y="0"/>
                </a:cxn>
                <a:cxn ang="0">
                  <a:pos x="680" y="4"/>
                </a:cxn>
                <a:cxn ang="0">
                  <a:pos x="796" y="25"/>
                </a:cxn>
                <a:cxn ang="0">
                  <a:pos x="906" y="61"/>
                </a:cxn>
                <a:cxn ang="0">
                  <a:pos x="906" y="159"/>
                </a:cxn>
                <a:cxn ang="0">
                  <a:pos x="865" y="171"/>
                </a:cxn>
                <a:cxn ang="0">
                  <a:pos x="784" y="113"/>
                </a:cxn>
                <a:cxn ang="0">
                  <a:pos x="692" y="75"/>
                </a:cxn>
                <a:cxn ang="0">
                  <a:pos x="623" y="61"/>
                </a:cxn>
                <a:cxn ang="0">
                  <a:pos x="553" y="60"/>
                </a:cxn>
                <a:cxn ang="0">
                  <a:pos x="490" y="69"/>
                </a:cxn>
                <a:cxn ang="0">
                  <a:pos x="430" y="86"/>
                </a:cxn>
                <a:cxn ang="0">
                  <a:pos x="376" y="111"/>
                </a:cxn>
                <a:cxn ang="0">
                  <a:pos x="328" y="144"/>
                </a:cxn>
                <a:cxn ang="0">
                  <a:pos x="285" y="184"/>
                </a:cxn>
                <a:cxn ang="0">
                  <a:pos x="232" y="257"/>
                </a:cxn>
                <a:cxn ang="0">
                  <a:pos x="182" y="372"/>
                </a:cxn>
                <a:cxn ang="0">
                  <a:pos x="157" y="497"/>
                </a:cxn>
                <a:cxn ang="0">
                  <a:pos x="158" y="635"/>
                </a:cxn>
                <a:cxn ang="0">
                  <a:pos x="183" y="765"/>
                </a:cxn>
                <a:cxn ang="0">
                  <a:pos x="236" y="877"/>
                </a:cxn>
                <a:cxn ang="0">
                  <a:pos x="312" y="964"/>
                </a:cxn>
                <a:cxn ang="0">
                  <a:pos x="382" y="1013"/>
                </a:cxn>
                <a:cxn ang="0">
                  <a:pos x="460" y="1045"/>
                </a:cxn>
                <a:cxn ang="0">
                  <a:pos x="576" y="1060"/>
                </a:cxn>
                <a:cxn ang="0">
                  <a:pos x="652" y="1055"/>
                </a:cxn>
                <a:cxn ang="0">
                  <a:pos x="723" y="1037"/>
                </a:cxn>
                <a:cxn ang="0">
                  <a:pos x="837" y="985"/>
                </a:cxn>
                <a:cxn ang="0">
                  <a:pos x="911" y="934"/>
                </a:cxn>
                <a:cxn ang="0">
                  <a:pos x="825" y="1073"/>
                </a:cxn>
                <a:cxn ang="0">
                  <a:pos x="712" y="1107"/>
                </a:cxn>
                <a:cxn ang="0">
                  <a:pos x="586" y="1122"/>
                </a:cxn>
                <a:cxn ang="0">
                  <a:pos x="461" y="1116"/>
                </a:cxn>
                <a:cxn ang="0">
                  <a:pos x="349" y="1092"/>
                </a:cxn>
                <a:cxn ang="0">
                  <a:pos x="249" y="1049"/>
                </a:cxn>
                <a:cxn ang="0">
                  <a:pos x="167" y="988"/>
                </a:cxn>
                <a:cxn ang="0">
                  <a:pos x="99" y="910"/>
                </a:cxn>
                <a:cxn ang="0">
                  <a:pos x="48" y="816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/>
              <a:ahLst/>
              <a:cxnLst>
                <a:cxn ang="0">
                  <a:pos x="280" y="60"/>
                </a:cxn>
                <a:cxn ang="0">
                  <a:pos x="139" y="60"/>
                </a:cxn>
                <a:cxn ang="0">
                  <a:pos x="216" y="525"/>
                </a:cxn>
                <a:cxn ang="0">
                  <a:pos x="246" y="522"/>
                </a:cxn>
                <a:cxn ang="0">
                  <a:pos x="283" y="521"/>
                </a:cxn>
                <a:cxn ang="0">
                  <a:pos x="332" y="516"/>
                </a:cxn>
                <a:cxn ang="0">
                  <a:pos x="382" y="502"/>
                </a:cxn>
                <a:cxn ang="0">
                  <a:pos x="427" y="480"/>
                </a:cxn>
                <a:cxn ang="0">
                  <a:pos x="466" y="452"/>
                </a:cxn>
                <a:cxn ang="0">
                  <a:pos x="497" y="418"/>
                </a:cxn>
                <a:cxn ang="0">
                  <a:pos x="520" y="378"/>
                </a:cxn>
                <a:cxn ang="0">
                  <a:pos x="536" y="333"/>
                </a:cxn>
                <a:cxn ang="0">
                  <a:pos x="543" y="283"/>
                </a:cxn>
                <a:cxn ang="0">
                  <a:pos x="542" y="240"/>
                </a:cxn>
                <a:cxn ang="0">
                  <a:pos x="537" y="203"/>
                </a:cxn>
                <a:cxn ang="0">
                  <a:pos x="525" y="168"/>
                </a:cxn>
                <a:cxn ang="0">
                  <a:pos x="507" y="137"/>
                </a:cxn>
                <a:cxn ang="0">
                  <a:pos x="485" y="110"/>
                </a:cxn>
                <a:cxn ang="0">
                  <a:pos x="457" y="89"/>
                </a:cxn>
                <a:cxn ang="0">
                  <a:pos x="422" y="74"/>
                </a:cxn>
                <a:cxn ang="0">
                  <a:pos x="380" y="65"/>
                </a:cxn>
                <a:cxn ang="0">
                  <a:pos x="351" y="63"/>
                </a:cxn>
                <a:cxn ang="0">
                  <a:pos x="310" y="586"/>
                </a:cxn>
                <a:cxn ang="0">
                  <a:pos x="272" y="588"/>
                </a:cxn>
                <a:cxn ang="0">
                  <a:pos x="240" y="588"/>
                </a:cxn>
                <a:cxn ang="0">
                  <a:pos x="220" y="586"/>
                </a:cxn>
                <a:cxn ang="0">
                  <a:pos x="183" y="584"/>
                </a:cxn>
                <a:cxn ang="0">
                  <a:pos x="111" y="1077"/>
                </a:cxn>
                <a:cxn ang="0">
                  <a:pos x="70" y="1074"/>
                </a:cxn>
                <a:cxn ang="0">
                  <a:pos x="0" y="0"/>
                </a:cxn>
                <a:cxn ang="0">
                  <a:pos x="354" y="1"/>
                </a:cxn>
                <a:cxn ang="0">
                  <a:pos x="447" y="10"/>
                </a:cxn>
                <a:cxn ang="0">
                  <a:pos x="523" y="24"/>
                </a:cxn>
                <a:cxn ang="0">
                  <a:pos x="582" y="47"/>
                </a:cxn>
                <a:cxn ang="0">
                  <a:pos x="627" y="79"/>
                </a:cxn>
                <a:cxn ang="0">
                  <a:pos x="659" y="120"/>
                </a:cxn>
                <a:cxn ang="0">
                  <a:pos x="679" y="172"/>
                </a:cxn>
                <a:cxn ang="0">
                  <a:pos x="688" y="235"/>
                </a:cxn>
                <a:cxn ang="0">
                  <a:pos x="685" y="304"/>
                </a:cxn>
                <a:cxn ang="0">
                  <a:pos x="674" y="364"/>
                </a:cxn>
                <a:cxn ang="0">
                  <a:pos x="652" y="416"/>
                </a:cxn>
                <a:cxn ang="0">
                  <a:pos x="619" y="460"/>
                </a:cxn>
                <a:cxn ang="0">
                  <a:pos x="575" y="497"/>
                </a:cxn>
                <a:cxn ang="0">
                  <a:pos x="521" y="528"/>
                </a:cxn>
                <a:cxn ang="0">
                  <a:pos x="457" y="553"/>
                </a:cxn>
                <a:cxn ang="0">
                  <a:pos x="379" y="574"/>
                </a:cxn>
                <a:cxn ang="0">
                  <a:pos x="334" y="584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/>
              <a:ahLst/>
              <a:cxnLst>
                <a:cxn ang="0">
                  <a:pos x="203" y="51"/>
                </a:cxn>
                <a:cxn ang="0">
                  <a:pos x="228" y="38"/>
                </a:cxn>
                <a:cxn ang="0">
                  <a:pos x="255" y="28"/>
                </a:cxn>
                <a:cxn ang="0">
                  <a:pos x="285" y="18"/>
                </a:cxn>
                <a:cxn ang="0">
                  <a:pos x="318" y="11"/>
                </a:cxn>
                <a:cxn ang="0">
                  <a:pos x="355" y="5"/>
                </a:cxn>
                <a:cxn ang="0">
                  <a:pos x="414" y="1"/>
                </a:cxn>
                <a:cxn ang="0">
                  <a:pos x="791" y="0"/>
                </a:cxn>
                <a:cxn ang="0">
                  <a:pos x="765" y="1077"/>
                </a:cxn>
                <a:cxn ang="0">
                  <a:pos x="746" y="1076"/>
                </a:cxn>
                <a:cxn ang="0">
                  <a:pos x="700" y="1076"/>
                </a:cxn>
                <a:cxn ang="0">
                  <a:pos x="653" y="1080"/>
                </a:cxn>
                <a:cxn ang="0">
                  <a:pos x="592" y="552"/>
                </a:cxn>
                <a:cxn ang="0">
                  <a:pos x="282" y="944"/>
                </a:cxn>
                <a:cxn ang="0">
                  <a:pos x="144" y="1076"/>
                </a:cxn>
                <a:cxn ang="0">
                  <a:pos x="125" y="1076"/>
                </a:cxn>
                <a:cxn ang="0">
                  <a:pos x="92" y="1074"/>
                </a:cxn>
                <a:cxn ang="0">
                  <a:pos x="38" y="1077"/>
                </a:cxn>
                <a:cxn ang="0">
                  <a:pos x="31" y="1040"/>
                </a:cxn>
                <a:cxn ang="0">
                  <a:pos x="431" y="540"/>
                </a:cxn>
                <a:cxn ang="0">
                  <a:pos x="366" y="524"/>
                </a:cxn>
                <a:cxn ang="0">
                  <a:pos x="306" y="502"/>
                </a:cxn>
                <a:cxn ang="0">
                  <a:pos x="251" y="475"/>
                </a:cxn>
                <a:cxn ang="0">
                  <a:pos x="202" y="441"/>
                </a:cxn>
                <a:cxn ang="0">
                  <a:pos x="180" y="420"/>
                </a:cxn>
                <a:cxn ang="0">
                  <a:pos x="160" y="399"/>
                </a:cxn>
                <a:cxn ang="0">
                  <a:pos x="144" y="377"/>
                </a:cxn>
                <a:cxn ang="0">
                  <a:pos x="131" y="352"/>
                </a:cxn>
                <a:cxn ang="0">
                  <a:pos x="121" y="327"/>
                </a:cxn>
                <a:cxn ang="0">
                  <a:pos x="113" y="299"/>
                </a:cxn>
                <a:cxn ang="0">
                  <a:pos x="109" y="270"/>
                </a:cxn>
                <a:cxn ang="0">
                  <a:pos x="107" y="240"/>
                </a:cxn>
                <a:cxn ang="0">
                  <a:pos x="109" y="210"/>
                </a:cxn>
                <a:cxn ang="0">
                  <a:pos x="112" y="183"/>
                </a:cxn>
                <a:cxn ang="0">
                  <a:pos x="119" y="157"/>
                </a:cxn>
                <a:cxn ang="0">
                  <a:pos x="129" y="134"/>
                </a:cxn>
                <a:cxn ang="0">
                  <a:pos x="141" y="113"/>
                </a:cxn>
                <a:cxn ang="0">
                  <a:pos x="156" y="92"/>
                </a:cxn>
                <a:cxn ang="0">
                  <a:pos x="172" y="74"/>
                </a:cxn>
                <a:cxn ang="0">
                  <a:pos x="192" y="58"/>
                </a:cxn>
                <a:cxn ang="0">
                  <a:pos x="653" y="57"/>
                </a:cxn>
                <a:cxn ang="0">
                  <a:pos x="519" y="54"/>
                </a:cxn>
                <a:cxn ang="0">
                  <a:pos x="458" y="56"/>
                </a:cxn>
                <a:cxn ang="0">
                  <a:pos x="421" y="60"/>
                </a:cxn>
                <a:cxn ang="0">
                  <a:pos x="381" y="69"/>
                </a:cxn>
                <a:cxn ang="0">
                  <a:pos x="346" y="83"/>
                </a:cxn>
                <a:cxn ang="0">
                  <a:pos x="315" y="101"/>
                </a:cxn>
                <a:cxn ang="0">
                  <a:pos x="291" y="123"/>
                </a:cxn>
                <a:cxn ang="0">
                  <a:pos x="272" y="150"/>
                </a:cxn>
                <a:cxn ang="0">
                  <a:pos x="258" y="182"/>
                </a:cxn>
                <a:cxn ang="0">
                  <a:pos x="251" y="218"/>
                </a:cxn>
                <a:cxn ang="0">
                  <a:pos x="248" y="258"/>
                </a:cxn>
                <a:cxn ang="0">
                  <a:pos x="251" y="300"/>
                </a:cxn>
                <a:cxn ang="0">
                  <a:pos x="261" y="339"/>
                </a:cxn>
                <a:cxn ang="0">
                  <a:pos x="279" y="374"/>
                </a:cxn>
                <a:cxn ang="0">
                  <a:pos x="304" y="404"/>
                </a:cxn>
                <a:cxn ang="0">
                  <a:pos x="333" y="432"/>
                </a:cxn>
                <a:cxn ang="0">
                  <a:pos x="367" y="454"/>
                </a:cxn>
                <a:cxn ang="0">
                  <a:pos x="407" y="471"/>
                </a:cxn>
                <a:cxn ang="0">
                  <a:pos x="450" y="484"/>
                </a:cxn>
                <a:cxn ang="0">
                  <a:pos x="507" y="492"/>
                </a:cxn>
                <a:cxn ang="0">
                  <a:pos x="579" y="494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/>
              <a:ahLst/>
              <a:cxnLst>
                <a:cxn ang="0">
                  <a:pos x="820" y="1081"/>
                </a:cxn>
                <a:cxn ang="0">
                  <a:pos x="725" y="1108"/>
                </a:cxn>
                <a:cxn ang="0">
                  <a:pos x="623" y="1121"/>
                </a:cxn>
                <a:cxn ang="0">
                  <a:pos x="488" y="1116"/>
                </a:cxn>
                <a:cxn ang="0">
                  <a:pos x="345" y="1082"/>
                </a:cxn>
                <a:cxn ang="0">
                  <a:pos x="222" y="1020"/>
                </a:cxn>
                <a:cxn ang="0">
                  <a:pos x="124" y="931"/>
                </a:cxn>
                <a:cxn ang="0">
                  <a:pos x="53" y="816"/>
                </a:cxn>
                <a:cxn ang="0">
                  <a:pos x="12" y="683"/>
                </a:cxn>
                <a:cxn ang="0">
                  <a:pos x="1" y="532"/>
                </a:cxn>
                <a:cxn ang="0">
                  <a:pos x="26" y="386"/>
                </a:cxn>
                <a:cxn ang="0">
                  <a:pos x="83" y="258"/>
                </a:cxn>
                <a:cxn ang="0">
                  <a:pos x="171" y="151"/>
                </a:cxn>
                <a:cxn ang="0">
                  <a:pos x="279" y="74"/>
                </a:cxn>
                <a:cxn ang="0">
                  <a:pos x="408" y="22"/>
                </a:cxn>
                <a:cxn ang="0">
                  <a:pos x="554" y="1"/>
                </a:cxn>
                <a:cxn ang="0">
                  <a:pos x="696" y="8"/>
                </a:cxn>
                <a:cxn ang="0">
                  <a:pos x="832" y="41"/>
                </a:cxn>
                <a:cxn ang="0">
                  <a:pos x="955" y="99"/>
                </a:cxn>
                <a:cxn ang="0">
                  <a:pos x="1056" y="185"/>
                </a:cxn>
                <a:cxn ang="0">
                  <a:pos x="1132" y="300"/>
                </a:cxn>
                <a:cxn ang="0">
                  <a:pos x="1175" y="441"/>
                </a:cxn>
                <a:cxn ang="0">
                  <a:pos x="1180" y="581"/>
                </a:cxn>
                <a:cxn ang="0">
                  <a:pos x="1167" y="682"/>
                </a:cxn>
                <a:cxn ang="0">
                  <a:pos x="1138" y="774"/>
                </a:cxn>
                <a:cxn ang="0">
                  <a:pos x="1096" y="859"/>
                </a:cxn>
                <a:cxn ang="0">
                  <a:pos x="1039" y="935"/>
                </a:cxn>
                <a:cxn ang="0">
                  <a:pos x="972" y="997"/>
                </a:cxn>
                <a:cxn ang="0">
                  <a:pos x="891" y="1048"/>
                </a:cxn>
                <a:cxn ang="0">
                  <a:pos x="631" y="53"/>
                </a:cxn>
                <a:cxn ang="0">
                  <a:pos x="526" y="57"/>
                </a:cxn>
                <a:cxn ang="0">
                  <a:pos x="414" y="90"/>
                </a:cxn>
                <a:cxn ang="0">
                  <a:pos x="320" y="149"/>
                </a:cxn>
                <a:cxn ang="0">
                  <a:pos x="246" y="233"/>
                </a:cxn>
                <a:cxn ang="0">
                  <a:pos x="193" y="341"/>
                </a:cxn>
                <a:cxn ang="0">
                  <a:pos x="163" y="469"/>
                </a:cxn>
                <a:cxn ang="0">
                  <a:pos x="157" y="610"/>
                </a:cxn>
                <a:cxn ang="0">
                  <a:pos x="173" y="741"/>
                </a:cxn>
                <a:cxn ang="0">
                  <a:pos x="215" y="852"/>
                </a:cxn>
                <a:cxn ang="0">
                  <a:pos x="280" y="942"/>
                </a:cxn>
                <a:cxn ang="0">
                  <a:pos x="363" y="1009"/>
                </a:cxn>
                <a:cxn ang="0">
                  <a:pos x="459" y="1052"/>
                </a:cxn>
                <a:cxn ang="0">
                  <a:pos x="564" y="1069"/>
                </a:cxn>
                <a:cxn ang="0">
                  <a:pos x="691" y="1058"/>
                </a:cxn>
                <a:cxn ang="0">
                  <a:pos x="803" y="1008"/>
                </a:cxn>
                <a:cxn ang="0">
                  <a:pos x="891" y="932"/>
                </a:cxn>
                <a:cxn ang="0">
                  <a:pos x="956" y="834"/>
                </a:cxn>
                <a:cxn ang="0">
                  <a:pos x="999" y="724"/>
                </a:cxn>
                <a:cxn ang="0">
                  <a:pos x="1023" y="612"/>
                </a:cxn>
                <a:cxn ang="0">
                  <a:pos x="1025" y="480"/>
                </a:cxn>
                <a:cxn ang="0">
                  <a:pos x="999" y="338"/>
                </a:cxn>
                <a:cxn ang="0">
                  <a:pos x="962" y="254"/>
                </a:cxn>
                <a:cxn ang="0">
                  <a:pos x="898" y="169"/>
                </a:cxn>
                <a:cxn ang="0">
                  <a:pos x="838" y="123"/>
                </a:cxn>
                <a:cxn ang="0">
                  <a:pos x="769" y="86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/>
              <a:ahLst/>
              <a:cxnLst>
                <a:cxn ang="0">
                  <a:pos x="138" y="536"/>
                </a:cxn>
                <a:cxn ang="0">
                  <a:pos x="138" y="1080"/>
                </a:cxn>
                <a:cxn ang="0">
                  <a:pos x="110" y="1077"/>
                </a:cxn>
                <a:cxn ang="0">
                  <a:pos x="98" y="1076"/>
                </a:cxn>
                <a:cxn ang="0">
                  <a:pos x="91" y="1076"/>
                </a:cxn>
                <a:cxn ang="0">
                  <a:pos x="69" y="1074"/>
                </a:cxn>
                <a:cxn ang="0">
                  <a:pos x="37" y="1076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40" y="2"/>
                </a:cxn>
                <a:cxn ang="0">
                  <a:pos x="69" y="3"/>
                </a:cxn>
                <a:cxn ang="0">
                  <a:pos x="95" y="2"/>
                </a:cxn>
                <a:cxn ang="0">
                  <a:pos x="138" y="0"/>
                </a:cxn>
                <a:cxn ang="0">
                  <a:pos x="138" y="452"/>
                </a:cxn>
                <a:cxn ang="0">
                  <a:pos x="470" y="461"/>
                </a:cxn>
                <a:cxn ang="0">
                  <a:pos x="488" y="460"/>
                </a:cxn>
                <a:cxn ang="0">
                  <a:pos x="507" y="459"/>
                </a:cxn>
                <a:cxn ang="0">
                  <a:pos x="527" y="458"/>
                </a:cxn>
                <a:cxn ang="0">
                  <a:pos x="548" y="458"/>
                </a:cxn>
                <a:cxn ang="0">
                  <a:pos x="569" y="456"/>
                </a:cxn>
                <a:cxn ang="0">
                  <a:pos x="591" y="455"/>
                </a:cxn>
                <a:cxn ang="0">
                  <a:pos x="614" y="455"/>
                </a:cxn>
                <a:cxn ang="0">
                  <a:pos x="638" y="454"/>
                </a:cxn>
                <a:cxn ang="0">
                  <a:pos x="661" y="454"/>
                </a:cxn>
                <a:cxn ang="0">
                  <a:pos x="684" y="453"/>
                </a:cxn>
                <a:cxn ang="0">
                  <a:pos x="706" y="453"/>
                </a:cxn>
                <a:cxn ang="0">
                  <a:pos x="728" y="453"/>
                </a:cxn>
                <a:cxn ang="0">
                  <a:pos x="748" y="452"/>
                </a:cxn>
                <a:cxn ang="0">
                  <a:pos x="767" y="452"/>
                </a:cxn>
                <a:cxn ang="0">
                  <a:pos x="785" y="452"/>
                </a:cxn>
                <a:cxn ang="0">
                  <a:pos x="803" y="452"/>
                </a:cxn>
                <a:cxn ang="0">
                  <a:pos x="803" y="0"/>
                </a:cxn>
                <a:cxn ang="0">
                  <a:pos x="843" y="2"/>
                </a:cxn>
                <a:cxn ang="0">
                  <a:pos x="872" y="3"/>
                </a:cxn>
                <a:cxn ang="0">
                  <a:pos x="898" y="2"/>
                </a:cxn>
                <a:cxn ang="0">
                  <a:pos x="941" y="0"/>
                </a:cxn>
                <a:cxn ang="0">
                  <a:pos x="941" y="1080"/>
                </a:cxn>
                <a:cxn ang="0">
                  <a:pos x="912" y="1077"/>
                </a:cxn>
                <a:cxn ang="0">
                  <a:pos x="901" y="1076"/>
                </a:cxn>
                <a:cxn ang="0">
                  <a:pos x="894" y="1076"/>
                </a:cxn>
                <a:cxn ang="0">
                  <a:pos x="872" y="1074"/>
                </a:cxn>
                <a:cxn ang="0">
                  <a:pos x="847" y="1076"/>
                </a:cxn>
                <a:cxn ang="0">
                  <a:pos x="828" y="1077"/>
                </a:cxn>
                <a:cxn ang="0">
                  <a:pos x="803" y="1080"/>
                </a:cxn>
                <a:cxn ang="0">
                  <a:pos x="803" y="536"/>
                </a:cxn>
                <a:cxn ang="0">
                  <a:pos x="692" y="534"/>
                </a:cxn>
                <a:cxn ang="0">
                  <a:pos x="562" y="529"/>
                </a:cxn>
                <a:cxn ang="0">
                  <a:pos x="378" y="529"/>
                </a:cxn>
                <a:cxn ang="0">
                  <a:pos x="365" y="529"/>
                </a:cxn>
                <a:cxn ang="0">
                  <a:pos x="349" y="529"/>
                </a:cxn>
                <a:cxn ang="0">
                  <a:pos x="330" y="530"/>
                </a:cxn>
                <a:cxn ang="0">
                  <a:pos x="309" y="530"/>
                </a:cxn>
                <a:cxn ang="0">
                  <a:pos x="288" y="532"/>
                </a:cxn>
                <a:cxn ang="0">
                  <a:pos x="271" y="533"/>
                </a:cxn>
                <a:cxn ang="0">
                  <a:pos x="257" y="533"/>
                </a:cxn>
                <a:cxn ang="0">
                  <a:pos x="249" y="534"/>
                </a:cxn>
                <a:cxn ang="0">
                  <a:pos x="138" y="536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/>
              <a:ahLst/>
              <a:cxnLst>
                <a:cxn ang="0">
                  <a:pos x="250" y="1049"/>
                </a:cxn>
                <a:cxn ang="0">
                  <a:pos x="168" y="988"/>
                </a:cxn>
                <a:cxn ang="0">
                  <a:pos x="100" y="910"/>
                </a:cxn>
                <a:cxn ang="0">
                  <a:pos x="49" y="816"/>
                </a:cxn>
                <a:cxn ang="0">
                  <a:pos x="15" y="708"/>
                </a:cxn>
                <a:cxn ang="0">
                  <a:pos x="1" y="589"/>
                </a:cxn>
                <a:cxn ang="0">
                  <a:pos x="4" y="494"/>
                </a:cxn>
                <a:cxn ang="0">
                  <a:pos x="15" y="415"/>
                </a:cxn>
                <a:cxn ang="0">
                  <a:pos x="37" y="341"/>
                </a:cxn>
                <a:cxn ang="0">
                  <a:pos x="69" y="273"/>
                </a:cxn>
                <a:cxn ang="0">
                  <a:pos x="109" y="212"/>
                </a:cxn>
                <a:cxn ang="0">
                  <a:pos x="157" y="159"/>
                </a:cxn>
                <a:cxn ang="0">
                  <a:pos x="213" y="113"/>
                </a:cxn>
                <a:cxn ang="0">
                  <a:pos x="276" y="75"/>
                </a:cxn>
                <a:cxn ang="0">
                  <a:pos x="345" y="44"/>
                </a:cxn>
                <a:cxn ang="0">
                  <a:pos x="417" y="21"/>
                </a:cxn>
                <a:cxn ang="0">
                  <a:pos x="494" y="6"/>
                </a:cxn>
                <a:cxn ang="0">
                  <a:pos x="575" y="0"/>
                </a:cxn>
                <a:cxn ang="0">
                  <a:pos x="682" y="4"/>
                </a:cxn>
                <a:cxn ang="0">
                  <a:pos x="798" y="25"/>
                </a:cxn>
                <a:cxn ang="0">
                  <a:pos x="907" y="61"/>
                </a:cxn>
                <a:cxn ang="0">
                  <a:pos x="907" y="159"/>
                </a:cxn>
                <a:cxn ang="0">
                  <a:pos x="866" y="171"/>
                </a:cxn>
                <a:cxn ang="0">
                  <a:pos x="785" y="113"/>
                </a:cxn>
                <a:cxn ang="0">
                  <a:pos x="694" y="75"/>
                </a:cxn>
                <a:cxn ang="0">
                  <a:pos x="624" y="61"/>
                </a:cxn>
                <a:cxn ang="0">
                  <a:pos x="554" y="60"/>
                </a:cxn>
                <a:cxn ang="0">
                  <a:pos x="491" y="69"/>
                </a:cxn>
                <a:cxn ang="0">
                  <a:pos x="432" y="86"/>
                </a:cxn>
                <a:cxn ang="0">
                  <a:pos x="379" y="111"/>
                </a:cxn>
                <a:cxn ang="0">
                  <a:pos x="330" y="144"/>
                </a:cxn>
                <a:cxn ang="0">
                  <a:pos x="286" y="184"/>
                </a:cxn>
                <a:cxn ang="0">
                  <a:pos x="249" y="231"/>
                </a:cxn>
                <a:cxn ang="0">
                  <a:pos x="206" y="313"/>
                </a:cxn>
                <a:cxn ang="0">
                  <a:pos x="168" y="434"/>
                </a:cxn>
                <a:cxn ang="0">
                  <a:pos x="156" y="564"/>
                </a:cxn>
                <a:cxn ang="0">
                  <a:pos x="169" y="702"/>
                </a:cxn>
                <a:cxn ang="0">
                  <a:pos x="208" y="824"/>
                </a:cxn>
                <a:cxn ang="0">
                  <a:pos x="273" y="924"/>
                </a:cxn>
                <a:cxn ang="0">
                  <a:pos x="358" y="998"/>
                </a:cxn>
                <a:cxn ang="0">
                  <a:pos x="461" y="1045"/>
                </a:cxn>
                <a:cxn ang="0">
                  <a:pos x="577" y="1060"/>
                </a:cxn>
                <a:cxn ang="0">
                  <a:pos x="653" y="1055"/>
                </a:cxn>
                <a:cxn ang="0">
                  <a:pos x="725" y="1037"/>
                </a:cxn>
                <a:cxn ang="0">
                  <a:pos x="839" y="985"/>
                </a:cxn>
                <a:cxn ang="0">
                  <a:pos x="911" y="934"/>
                </a:cxn>
                <a:cxn ang="0">
                  <a:pos x="827" y="1073"/>
                </a:cxn>
                <a:cxn ang="0">
                  <a:pos x="713" y="1107"/>
                </a:cxn>
                <a:cxn ang="0">
                  <a:pos x="587" y="1122"/>
                </a:cxn>
                <a:cxn ang="0">
                  <a:pos x="462" y="1116"/>
                </a:cxn>
                <a:cxn ang="0">
                  <a:pos x="349" y="1092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/>
              <a:ahLst/>
              <a:cxnLst>
                <a:cxn ang="0">
                  <a:pos x="229" y="777"/>
                </a:cxn>
                <a:cxn ang="0">
                  <a:pos x="184" y="901"/>
                </a:cxn>
                <a:cxn ang="0">
                  <a:pos x="147" y="998"/>
                </a:cxn>
                <a:cxn ang="0">
                  <a:pos x="114" y="1104"/>
                </a:cxn>
                <a:cxn ang="0">
                  <a:pos x="88" y="1101"/>
                </a:cxn>
                <a:cxn ang="0">
                  <a:pos x="80" y="1100"/>
                </a:cxn>
                <a:cxn ang="0">
                  <a:pos x="72" y="1100"/>
                </a:cxn>
                <a:cxn ang="0">
                  <a:pos x="54" y="1098"/>
                </a:cxn>
                <a:cxn ang="0">
                  <a:pos x="36" y="1098"/>
                </a:cxn>
                <a:cxn ang="0">
                  <a:pos x="23" y="1100"/>
                </a:cxn>
                <a:cxn ang="0">
                  <a:pos x="0" y="1104"/>
                </a:cxn>
                <a:cxn ang="0">
                  <a:pos x="491" y="0"/>
                </a:cxn>
                <a:cxn ang="0">
                  <a:pos x="528" y="0"/>
                </a:cxn>
                <a:cxn ang="0">
                  <a:pos x="1001" y="1104"/>
                </a:cxn>
                <a:cxn ang="0">
                  <a:pos x="968" y="1101"/>
                </a:cxn>
                <a:cxn ang="0">
                  <a:pos x="957" y="1101"/>
                </a:cxn>
                <a:cxn ang="0">
                  <a:pos x="953" y="1100"/>
                </a:cxn>
                <a:cxn ang="0">
                  <a:pos x="944" y="1100"/>
                </a:cxn>
                <a:cxn ang="0">
                  <a:pos x="919" y="1098"/>
                </a:cxn>
                <a:cxn ang="0">
                  <a:pos x="893" y="1098"/>
                </a:cxn>
                <a:cxn ang="0">
                  <a:pos x="871" y="1100"/>
                </a:cxn>
                <a:cxn ang="0">
                  <a:pos x="836" y="1104"/>
                </a:cxn>
                <a:cxn ang="0">
                  <a:pos x="819" y="1057"/>
                </a:cxn>
                <a:cxn ang="0">
                  <a:pos x="804" y="1018"/>
                </a:cxn>
                <a:cxn ang="0">
                  <a:pos x="793" y="985"/>
                </a:cxn>
                <a:cxn ang="0">
                  <a:pos x="782" y="958"/>
                </a:cxn>
                <a:cxn ang="0">
                  <a:pos x="777" y="941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3" y="854"/>
                </a:cxn>
                <a:cxn ang="0">
                  <a:pos x="733" y="830"/>
                </a:cxn>
                <a:cxn ang="0">
                  <a:pos x="724" y="805"/>
                </a:cxn>
                <a:cxn ang="0">
                  <a:pos x="713" y="780"/>
                </a:cxn>
                <a:cxn ang="0">
                  <a:pos x="703" y="754"/>
                </a:cxn>
                <a:cxn ang="0">
                  <a:pos x="692" y="729"/>
                </a:cxn>
                <a:cxn ang="0">
                  <a:pos x="682" y="703"/>
                </a:cxn>
                <a:cxn ang="0">
                  <a:pos x="670" y="677"/>
                </a:cxn>
                <a:cxn ang="0">
                  <a:pos x="269" y="677"/>
                </a:cxn>
                <a:cxn ang="0">
                  <a:pos x="229" y="777"/>
                </a:cxn>
                <a:cxn ang="0">
                  <a:pos x="646" y="610"/>
                </a:cxn>
                <a:cxn ang="0">
                  <a:pos x="472" y="208"/>
                </a:cxn>
                <a:cxn ang="0">
                  <a:pos x="299" y="610"/>
                </a:cxn>
                <a:cxn ang="0">
                  <a:pos x="646" y="610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/>
              <a:ahLst/>
              <a:cxnLst>
                <a:cxn ang="0">
                  <a:pos x="233" y="587"/>
                </a:cxn>
                <a:cxn ang="0">
                  <a:pos x="194" y="586"/>
                </a:cxn>
                <a:cxn ang="0">
                  <a:pos x="139" y="584"/>
                </a:cxn>
                <a:cxn ang="0">
                  <a:pos x="99" y="1076"/>
                </a:cxn>
                <a:cxn ang="0">
                  <a:pos x="37" y="1076"/>
                </a:cxn>
                <a:cxn ang="0">
                  <a:pos x="283" y="0"/>
                </a:cxn>
                <a:cxn ang="0">
                  <a:pos x="388" y="3"/>
                </a:cxn>
                <a:cxn ang="0">
                  <a:pos x="475" y="13"/>
                </a:cxn>
                <a:cxn ang="0">
                  <a:pos x="544" y="31"/>
                </a:cxn>
                <a:cxn ang="0">
                  <a:pos x="599" y="56"/>
                </a:cxn>
                <a:cxn ang="0">
                  <a:pos x="640" y="91"/>
                </a:cxn>
                <a:cxn ang="0">
                  <a:pos x="667" y="136"/>
                </a:cxn>
                <a:cxn ang="0">
                  <a:pos x="683" y="192"/>
                </a:cxn>
                <a:cxn ang="0">
                  <a:pos x="689" y="258"/>
                </a:cxn>
                <a:cxn ang="0">
                  <a:pos x="683" y="325"/>
                </a:cxn>
                <a:cxn ang="0">
                  <a:pos x="667" y="382"/>
                </a:cxn>
                <a:cxn ang="0">
                  <a:pos x="642" y="431"/>
                </a:cxn>
                <a:cxn ang="0">
                  <a:pos x="605" y="473"/>
                </a:cxn>
                <a:cxn ang="0">
                  <a:pos x="559" y="507"/>
                </a:cxn>
                <a:cxn ang="0">
                  <a:pos x="501" y="537"/>
                </a:cxn>
                <a:cxn ang="0">
                  <a:pos x="432" y="560"/>
                </a:cxn>
                <a:cxn ang="0">
                  <a:pos x="351" y="580"/>
                </a:cxn>
                <a:cxn ang="0">
                  <a:pos x="323" y="585"/>
                </a:cxn>
                <a:cxn ang="0">
                  <a:pos x="286" y="588"/>
                </a:cxn>
                <a:cxn ang="0">
                  <a:pos x="246" y="588"/>
                </a:cxn>
                <a:cxn ang="0">
                  <a:pos x="224" y="524"/>
                </a:cxn>
                <a:cxn ang="0">
                  <a:pos x="260" y="522"/>
                </a:cxn>
                <a:cxn ang="0">
                  <a:pos x="293" y="521"/>
                </a:cxn>
                <a:cxn ang="0">
                  <a:pos x="350" y="513"/>
                </a:cxn>
                <a:cxn ang="0">
                  <a:pos x="399" y="496"/>
                </a:cxn>
                <a:cxn ang="0">
                  <a:pos x="442" y="471"/>
                </a:cxn>
                <a:cxn ang="0">
                  <a:pos x="478" y="442"/>
                </a:cxn>
                <a:cxn ang="0">
                  <a:pos x="506" y="406"/>
                </a:cxn>
                <a:cxn ang="0">
                  <a:pos x="528" y="363"/>
                </a:cxn>
                <a:cxn ang="0">
                  <a:pos x="539" y="317"/>
                </a:cxn>
                <a:cxn ang="0">
                  <a:pos x="544" y="266"/>
                </a:cxn>
                <a:cxn ang="0">
                  <a:pos x="541" y="227"/>
                </a:cxn>
                <a:cxn ang="0">
                  <a:pos x="534" y="191"/>
                </a:cxn>
                <a:cxn ang="0">
                  <a:pos x="520" y="157"/>
                </a:cxn>
                <a:cxn ang="0">
                  <a:pos x="501" y="127"/>
                </a:cxn>
                <a:cxn ang="0">
                  <a:pos x="476" y="103"/>
                </a:cxn>
                <a:cxn ang="0">
                  <a:pos x="445" y="84"/>
                </a:cxn>
                <a:cxn ang="0">
                  <a:pos x="409" y="70"/>
                </a:cxn>
                <a:cxn ang="0">
                  <a:pos x="366" y="64"/>
                </a:cxn>
                <a:cxn ang="0">
                  <a:pos x="337" y="62"/>
                </a:cxn>
                <a:cxn ang="0">
                  <a:pos x="281" y="60"/>
                </a:cxn>
                <a:cxn ang="0">
                  <a:pos x="139" y="60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/>
              <a:ahLst/>
              <a:cxnLst>
                <a:cxn ang="0">
                  <a:pos x="139" y="530"/>
                </a:cxn>
                <a:cxn ang="0">
                  <a:pos x="139" y="1081"/>
                </a:cxn>
                <a:cxn ang="0">
                  <a:pos x="111" y="1078"/>
                </a:cxn>
                <a:cxn ang="0">
                  <a:pos x="99" y="1077"/>
                </a:cxn>
                <a:cxn ang="0">
                  <a:pos x="92" y="1077"/>
                </a:cxn>
                <a:cxn ang="0">
                  <a:pos x="69" y="1075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39" y="3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39" y="1"/>
                </a:cxn>
                <a:cxn ang="0">
                  <a:pos x="139" y="488"/>
                </a:cxn>
                <a:cxn ang="0">
                  <a:pos x="143" y="490"/>
                </a:cxn>
                <a:cxn ang="0">
                  <a:pos x="147" y="491"/>
                </a:cxn>
                <a:cxn ang="0">
                  <a:pos x="154" y="490"/>
                </a:cxn>
                <a:cxn ang="0">
                  <a:pos x="161" y="488"/>
                </a:cxn>
                <a:cxn ang="0">
                  <a:pos x="170" y="484"/>
                </a:cxn>
                <a:cxn ang="0">
                  <a:pos x="178" y="479"/>
                </a:cxn>
                <a:cxn ang="0">
                  <a:pos x="185" y="473"/>
                </a:cxn>
                <a:cxn ang="0">
                  <a:pos x="194" y="466"/>
                </a:cxn>
                <a:cxn ang="0">
                  <a:pos x="202" y="459"/>
                </a:cxn>
                <a:cxn ang="0">
                  <a:pos x="212" y="450"/>
                </a:cxn>
                <a:cxn ang="0">
                  <a:pos x="223" y="440"/>
                </a:cxn>
                <a:cxn ang="0">
                  <a:pos x="234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1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7" y="3"/>
                </a:cxn>
                <a:cxn ang="0">
                  <a:pos x="773" y="0"/>
                </a:cxn>
                <a:cxn ang="0">
                  <a:pos x="416" y="345"/>
                </a:cxn>
                <a:cxn ang="0">
                  <a:pos x="283" y="480"/>
                </a:cxn>
                <a:cxn ang="0">
                  <a:pos x="416" y="630"/>
                </a:cxn>
                <a:cxn ang="0">
                  <a:pos x="569" y="804"/>
                </a:cxn>
                <a:cxn ang="0">
                  <a:pos x="666" y="915"/>
                </a:cxn>
                <a:cxn ang="0">
                  <a:pos x="794" y="1073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2" y="1077"/>
                </a:cxn>
                <a:cxn ang="0">
                  <a:pos x="734" y="1077"/>
                </a:cxn>
                <a:cxn ang="0">
                  <a:pos x="707" y="1075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1" y="1001"/>
                </a:cxn>
                <a:cxn ang="0">
                  <a:pos x="535" y="967"/>
                </a:cxn>
                <a:cxn ang="0">
                  <a:pos x="511" y="937"/>
                </a:cxn>
                <a:cxn ang="0">
                  <a:pos x="165" y="535"/>
                </a:cxn>
                <a:cxn ang="0">
                  <a:pos x="160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2" y="526"/>
                </a:cxn>
                <a:cxn ang="0">
                  <a:pos x="141" y="528"/>
                </a:cxn>
                <a:cxn ang="0">
                  <a:pos x="140" y="529"/>
                </a:cxn>
                <a:cxn ang="0">
                  <a:pos x="139" y="530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/>
              <a:ahLst/>
              <a:cxnLst>
                <a:cxn ang="0">
                  <a:pos x="396" y="534"/>
                </a:cxn>
                <a:cxn ang="0">
                  <a:pos x="334" y="515"/>
                </a:cxn>
                <a:cxn ang="0">
                  <a:pos x="277" y="489"/>
                </a:cxn>
                <a:cxn ang="0">
                  <a:pos x="224" y="459"/>
                </a:cxn>
                <a:cxn ang="0">
                  <a:pos x="189" y="432"/>
                </a:cxn>
                <a:cxn ang="0">
                  <a:pos x="169" y="411"/>
                </a:cxn>
                <a:cxn ang="0">
                  <a:pos x="151" y="390"/>
                </a:cxn>
                <a:cxn ang="0">
                  <a:pos x="136" y="366"/>
                </a:cxn>
                <a:cxn ang="0">
                  <a:pos x="124" y="341"/>
                </a:cxn>
                <a:cxn ang="0">
                  <a:pos x="116" y="314"/>
                </a:cxn>
                <a:cxn ang="0">
                  <a:pos x="109" y="286"/>
                </a:cxn>
                <a:cxn ang="0">
                  <a:pos x="107" y="256"/>
                </a:cxn>
                <a:cxn ang="0">
                  <a:pos x="106" y="226"/>
                </a:cxn>
                <a:cxn ang="0">
                  <a:pos x="109" y="198"/>
                </a:cxn>
                <a:cxn ang="0">
                  <a:pos x="115" y="171"/>
                </a:cxn>
                <a:cxn ang="0">
                  <a:pos x="122" y="147"/>
                </a:cxn>
                <a:cxn ang="0">
                  <a:pos x="133" y="124"/>
                </a:cxn>
                <a:cxn ang="0">
                  <a:pos x="145" y="103"/>
                </a:cxn>
                <a:cxn ang="0">
                  <a:pos x="161" y="85"/>
                </a:cxn>
                <a:cxn ang="0">
                  <a:pos x="180" y="68"/>
                </a:cxn>
                <a:cxn ang="0">
                  <a:pos x="201" y="53"/>
                </a:cxn>
                <a:cxn ang="0">
                  <a:pos x="226" y="40"/>
                </a:cxn>
                <a:cxn ang="0">
                  <a:pos x="252" y="29"/>
                </a:cxn>
                <a:cxn ang="0">
                  <a:pos x="283" y="19"/>
                </a:cxn>
                <a:cxn ang="0">
                  <a:pos x="317" y="12"/>
                </a:cxn>
                <a:cxn ang="0">
                  <a:pos x="353" y="5"/>
                </a:cxn>
                <a:cxn ang="0">
                  <a:pos x="413" y="1"/>
                </a:cxn>
                <a:cxn ang="0">
                  <a:pos x="790" y="0"/>
                </a:cxn>
                <a:cxn ang="0">
                  <a:pos x="764" y="1079"/>
                </a:cxn>
                <a:cxn ang="0">
                  <a:pos x="745" y="1078"/>
                </a:cxn>
                <a:cxn ang="0">
                  <a:pos x="698" y="1078"/>
                </a:cxn>
                <a:cxn ang="0">
                  <a:pos x="653" y="1081"/>
                </a:cxn>
                <a:cxn ang="0">
                  <a:pos x="591" y="553"/>
                </a:cxn>
                <a:cxn ang="0">
                  <a:pos x="280" y="945"/>
                </a:cxn>
                <a:cxn ang="0">
                  <a:pos x="143" y="1078"/>
                </a:cxn>
                <a:cxn ang="0">
                  <a:pos x="123" y="1076"/>
                </a:cxn>
                <a:cxn ang="0">
                  <a:pos x="91" y="1075"/>
                </a:cxn>
                <a:cxn ang="0">
                  <a:pos x="36" y="1079"/>
                </a:cxn>
                <a:cxn ang="0">
                  <a:pos x="30" y="1041"/>
                </a:cxn>
                <a:cxn ang="0">
                  <a:pos x="430" y="540"/>
                </a:cxn>
                <a:cxn ang="0">
                  <a:pos x="484" y="56"/>
                </a:cxn>
                <a:cxn ang="0">
                  <a:pos x="436" y="59"/>
                </a:cxn>
                <a:cxn ang="0">
                  <a:pos x="400" y="65"/>
                </a:cxn>
                <a:cxn ang="0">
                  <a:pos x="361" y="76"/>
                </a:cxn>
                <a:cxn ang="0">
                  <a:pos x="329" y="91"/>
                </a:cxn>
                <a:cxn ang="0">
                  <a:pos x="301" y="112"/>
                </a:cxn>
                <a:cxn ang="0">
                  <a:pos x="280" y="137"/>
                </a:cxn>
                <a:cxn ang="0">
                  <a:pos x="263" y="166"/>
                </a:cxn>
                <a:cxn ang="0">
                  <a:pos x="252" y="200"/>
                </a:cxn>
                <a:cxn ang="0">
                  <a:pos x="247" y="238"/>
                </a:cxn>
                <a:cxn ang="0">
                  <a:pos x="247" y="280"/>
                </a:cxn>
                <a:cxn ang="0">
                  <a:pos x="254" y="321"/>
                </a:cxn>
                <a:cxn ang="0">
                  <a:pos x="268" y="358"/>
                </a:cxn>
                <a:cxn ang="0">
                  <a:pos x="288" y="391"/>
                </a:cxn>
                <a:cxn ang="0">
                  <a:pos x="316" y="419"/>
                </a:cxn>
                <a:cxn ang="0">
                  <a:pos x="348" y="445"/>
                </a:cxn>
                <a:cxn ang="0">
                  <a:pos x="385" y="464"/>
                </a:cxn>
                <a:cxn ang="0">
                  <a:pos x="426" y="480"/>
                </a:cxn>
                <a:cxn ang="0">
                  <a:pos x="476" y="489"/>
                </a:cxn>
                <a:cxn ang="0">
                  <a:pos x="540" y="494"/>
                </a:cxn>
                <a:cxn ang="0">
                  <a:pos x="653" y="495"/>
                </a:cxn>
                <a:cxn ang="0">
                  <a:pos x="589" y="56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/>
              <a:ahLst/>
              <a:cxnLst>
                <a:cxn ang="0">
                  <a:pos x="138" y="824"/>
                </a:cxn>
                <a:cxn ang="0">
                  <a:pos x="154" y="824"/>
                </a:cxn>
                <a:cxn ang="0">
                  <a:pos x="872" y="0"/>
                </a:cxn>
                <a:cxn ang="0">
                  <a:pos x="941" y="0"/>
                </a:cxn>
                <a:cxn ang="0">
                  <a:pos x="941" y="1081"/>
                </a:cxn>
                <a:cxn ang="0">
                  <a:pos x="921" y="1079"/>
                </a:cxn>
                <a:cxn ang="0">
                  <a:pos x="903" y="1076"/>
                </a:cxn>
                <a:cxn ang="0">
                  <a:pos x="886" y="1076"/>
                </a:cxn>
                <a:cxn ang="0">
                  <a:pos x="872" y="1075"/>
                </a:cxn>
                <a:cxn ang="0">
                  <a:pos x="859" y="1076"/>
                </a:cxn>
                <a:cxn ang="0">
                  <a:pos x="843" y="1076"/>
                </a:cxn>
                <a:cxn ang="0">
                  <a:pos x="824" y="1079"/>
                </a:cxn>
                <a:cxn ang="0">
                  <a:pos x="803" y="1081"/>
                </a:cxn>
                <a:cxn ang="0">
                  <a:pos x="803" y="219"/>
                </a:cxn>
                <a:cxn ang="0">
                  <a:pos x="786" y="219"/>
                </a:cxn>
                <a:cxn ang="0">
                  <a:pos x="129" y="984"/>
                </a:cxn>
                <a:cxn ang="0">
                  <a:pos x="106" y="1011"/>
                </a:cxn>
                <a:cxn ang="0">
                  <a:pos x="83" y="1036"/>
                </a:cxn>
                <a:cxn ang="0">
                  <a:pos x="64" y="1059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3"/>
                </a:cxn>
                <a:cxn ang="0">
                  <a:pos x="44" y="4"/>
                </a:cxn>
                <a:cxn ang="0">
                  <a:pos x="69" y="4"/>
                </a:cxn>
                <a:cxn ang="0">
                  <a:pos x="138" y="0"/>
                </a:cxn>
                <a:cxn ang="0">
                  <a:pos x="138" y="824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96" y="3"/>
                </a:cxn>
                <a:cxn ang="0">
                  <a:pos x="139" y="0"/>
                </a:cxn>
                <a:cxn ang="0">
                  <a:pos x="139" y="453"/>
                </a:cxn>
                <a:cxn ang="0">
                  <a:pos x="472" y="461"/>
                </a:cxn>
                <a:cxn ang="0">
                  <a:pos x="489" y="460"/>
                </a:cxn>
                <a:cxn ang="0">
                  <a:pos x="509" y="460"/>
                </a:cxn>
                <a:cxn ang="0">
                  <a:pos x="528" y="459"/>
                </a:cxn>
                <a:cxn ang="0">
                  <a:pos x="549" y="459"/>
                </a:cxn>
                <a:cxn ang="0">
                  <a:pos x="570" y="458"/>
                </a:cxn>
                <a:cxn ang="0">
                  <a:pos x="592" y="457"/>
                </a:cxn>
                <a:cxn ang="0">
                  <a:pos x="614" y="457"/>
                </a:cxn>
                <a:cxn ang="0">
                  <a:pos x="639" y="456"/>
                </a:cxn>
                <a:cxn ang="0">
                  <a:pos x="662" y="456"/>
                </a:cxn>
                <a:cxn ang="0">
                  <a:pos x="684" y="454"/>
                </a:cxn>
                <a:cxn ang="0">
                  <a:pos x="707" y="454"/>
                </a:cxn>
                <a:cxn ang="0">
                  <a:pos x="727" y="454"/>
                </a:cxn>
                <a:cxn ang="0">
                  <a:pos x="747" y="453"/>
                </a:cxn>
                <a:cxn ang="0">
                  <a:pos x="766" y="453"/>
                </a:cxn>
                <a:cxn ang="0">
                  <a:pos x="785" y="453"/>
                </a:cxn>
                <a:cxn ang="0">
                  <a:pos x="802" y="453"/>
                </a:cxn>
                <a:cxn ang="0">
                  <a:pos x="802" y="0"/>
                </a:cxn>
                <a:cxn ang="0">
                  <a:pos x="843" y="3"/>
                </a:cxn>
                <a:cxn ang="0">
                  <a:pos x="873" y="4"/>
                </a:cxn>
                <a:cxn ang="0">
                  <a:pos x="900" y="3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13" y="1079"/>
                </a:cxn>
                <a:cxn ang="0">
                  <a:pos x="902" y="1079"/>
                </a:cxn>
                <a:cxn ang="0">
                  <a:pos x="894" y="1078"/>
                </a:cxn>
                <a:cxn ang="0">
                  <a:pos x="873" y="1075"/>
                </a:cxn>
                <a:cxn ang="0">
                  <a:pos x="849" y="1078"/>
                </a:cxn>
                <a:cxn ang="0">
                  <a:pos x="827" y="1079"/>
                </a:cxn>
                <a:cxn ang="0">
                  <a:pos x="802" y="1081"/>
                </a:cxn>
                <a:cxn ang="0">
                  <a:pos x="802" y="537"/>
                </a:cxn>
                <a:cxn ang="0">
                  <a:pos x="692" y="535"/>
                </a:cxn>
                <a:cxn ang="0">
                  <a:pos x="564" y="529"/>
                </a:cxn>
                <a:cxn ang="0">
                  <a:pos x="379" y="529"/>
                </a:cxn>
                <a:cxn ang="0">
                  <a:pos x="367" y="529"/>
                </a:cxn>
                <a:cxn ang="0">
                  <a:pos x="351" y="530"/>
                </a:cxn>
                <a:cxn ang="0">
                  <a:pos x="332" y="530"/>
                </a:cxn>
                <a:cxn ang="0">
                  <a:pos x="310" y="531"/>
                </a:cxn>
                <a:cxn ang="0">
                  <a:pos x="289" y="533"/>
                </a:cxn>
                <a:cxn ang="0">
                  <a:pos x="272" y="534"/>
                </a:cxn>
                <a:cxn ang="0">
                  <a:pos x="259" y="535"/>
                </a:cxn>
                <a:cxn ang="0">
                  <a:pos x="250" y="535"/>
                </a:cxn>
                <a:cxn ang="0">
                  <a:pos x="139" y="537"/>
                </a:cxn>
                <a:cxn ang="0">
                  <a:pos x="139" y="1081"/>
                </a:cxn>
                <a:cxn ang="0">
                  <a:pos x="110" y="1079"/>
                </a:cxn>
                <a:cxn ang="0">
                  <a:pos x="99" y="1079"/>
                </a:cxn>
                <a:cxn ang="0">
                  <a:pos x="91" y="1078"/>
                </a:cxn>
                <a:cxn ang="0">
                  <a:pos x="69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40" y="3"/>
                </a:cxn>
                <a:cxn ang="0">
                  <a:pos x="69" y="4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/>
              <a:ahLst/>
              <a:cxnLst>
                <a:cxn ang="0">
                  <a:pos x="266" y="999"/>
                </a:cxn>
                <a:cxn ang="0">
                  <a:pos x="318" y="998"/>
                </a:cxn>
                <a:cxn ang="0">
                  <a:pos x="362" y="997"/>
                </a:cxn>
                <a:cxn ang="0">
                  <a:pos x="397" y="996"/>
                </a:cxn>
                <a:cxn ang="0">
                  <a:pos x="425" y="996"/>
                </a:cxn>
                <a:cxn ang="0">
                  <a:pos x="440" y="996"/>
                </a:cxn>
                <a:cxn ang="0">
                  <a:pos x="456" y="995"/>
                </a:cxn>
                <a:cxn ang="0">
                  <a:pos x="472" y="994"/>
                </a:cxn>
                <a:cxn ang="0">
                  <a:pos x="488" y="994"/>
                </a:cxn>
                <a:cxn ang="0">
                  <a:pos x="505" y="990"/>
                </a:cxn>
                <a:cxn ang="0">
                  <a:pos x="524" y="987"/>
                </a:cxn>
                <a:cxn ang="0">
                  <a:pos x="545" y="984"/>
                </a:cxn>
                <a:cxn ang="0">
                  <a:pos x="571" y="981"/>
                </a:cxn>
                <a:cxn ang="0">
                  <a:pos x="569" y="998"/>
                </a:cxn>
                <a:cxn ang="0">
                  <a:pos x="565" y="1014"/>
                </a:cxn>
                <a:cxn ang="0">
                  <a:pos x="564" y="1030"/>
                </a:cxn>
                <a:cxn ang="0">
                  <a:pos x="565" y="1042"/>
                </a:cxn>
                <a:cxn ang="0">
                  <a:pos x="565" y="1051"/>
                </a:cxn>
                <a:cxn ang="0">
                  <a:pos x="571" y="1075"/>
                </a:cxn>
                <a:cxn ang="0">
                  <a:pos x="0" y="1075"/>
                </a:cxn>
                <a:cxn ang="0">
                  <a:pos x="0" y="0"/>
                </a:cxn>
                <a:cxn ang="0">
                  <a:pos x="559" y="0"/>
                </a:cxn>
                <a:cxn ang="0">
                  <a:pos x="557" y="29"/>
                </a:cxn>
                <a:cxn ang="0">
                  <a:pos x="556" y="49"/>
                </a:cxn>
                <a:cxn ang="0">
                  <a:pos x="557" y="67"/>
                </a:cxn>
                <a:cxn ang="0">
                  <a:pos x="559" y="96"/>
                </a:cxn>
                <a:cxn ang="0">
                  <a:pos x="540" y="91"/>
                </a:cxn>
                <a:cxn ang="0">
                  <a:pos x="523" y="88"/>
                </a:cxn>
                <a:cxn ang="0">
                  <a:pos x="508" y="86"/>
                </a:cxn>
                <a:cxn ang="0">
                  <a:pos x="497" y="84"/>
                </a:cxn>
                <a:cxn ang="0">
                  <a:pos x="478" y="82"/>
                </a:cxn>
                <a:cxn ang="0">
                  <a:pos x="457" y="80"/>
                </a:cxn>
                <a:cxn ang="0">
                  <a:pos x="438" y="79"/>
                </a:cxn>
                <a:cxn ang="0">
                  <a:pos x="419" y="78"/>
                </a:cxn>
                <a:cxn ang="0">
                  <a:pos x="261" y="76"/>
                </a:cxn>
                <a:cxn ang="0">
                  <a:pos x="139" y="76"/>
                </a:cxn>
                <a:cxn ang="0">
                  <a:pos x="139" y="471"/>
                </a:cxn>
                <a:cxn ang="0">
                  <a:pos x="427" y="471"/>
                </a:cxn>
                <a:cxn ang="0">
                  <a:pos x="473" y="467"/>
                </a:cxn>
                <a:cxn ang="0">
                  <a:pos x="524" y="463"/>
                </a:cxn>
                <a:cxn ang="0">
                  <a:pos x="521" y="487"/>
                </a:cxn>
                <a:cxn ang="0">
                  <a:pos x="520" y="504"/>
                </a:cxn>
                <a:cxn ang="0">
                  <a:pos x="521" y="521"/>
                </a:cxn>
                <a:cxn ang="0">
                  <a:pos x="524" y="548"/>
                </a:cxn>
                <a:cxn ang="0">
                  <a:pos x="473" y="545"/>
                </a:cxn>
                <a:cxn ang="0">
                  <a:pos x="427" y="540"/>
                </a:cxn>
                <a:cxn ang="0">
                  <a:pos x="139" y="540"/>
                </a:cxn>
                <a:cxn ang="0">
                  <a:pos x="139" y="1002"/>
                </a:cxn>
                <a:cxn ang="0">
                  <a:pos x="153" y="1001"/>
                </a:cxn>
                <a:cxn ang="0">
                  <a:pos x="179" y="1001"/>
                </a:cxn>
                <a:cxn ang="0">
                  <a:pos x="217" y="1000"/>
                </a:cxn>
                <a:cxn ang="0">
                  <a:pos x="266" y="999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/>
              <a:ahLst/>
              <a:cxnLst>
                <a:cxn ang="0">
                  <a:pos x="140" y="1004"/>
                </a:cxn>
                <a:cxn ang="0">
                  <a:pos x="489" y="1004"/>
                </a:cxn>
                <a:cxn ang="0">
                  <a:pos x="489" y="0"/>
                </a:cxn>
                <a:cxn ang="0">
                  <a:pos x="506" y="2"/>
                </a:cxn>
                <a:cxn ang="0">
                  <a:pos x="524" y="4"/>
                </a:cxn>
                <a:cxn ang="0">
                  <a:pos x="541" y="4"/>
                </a:cxn>
                <a:cxn ang="0">
                  <a:pos x="559" y="5"/>
                </a:cxn>
                <a:cxn ang="0">
                  <a:pos x="581" y="4"/>
                </a:cxn>
                <a:cxn ang="0">
                  <a:pos x="599" y="4"/>
                </a:cxn>
                <a:cxn ang="0">
                  <a:pos x="615" y="2"/>
                </a:cxn>
                <a:cxn ang="0">
                  <a:pos x="627" y="0"/>
                </a:cxn>
                <a:cxn ang="0">
                  <a:pos x="627" y="1004"/>
                </a:cxn>
                <a:cxn ang="0">
                  <a:pos x="978" y="1004"/>
                </a:cxn>
                <a:cxn ang="0">
                  <a:pos x="978" y="0"/>
                </a:cxn>
                <a:cxn ang="0">
                  <a:pos x="995" y="2"/>
                </a:cxn>
                <a:cxn ang="0">
                  <a:pos x="1012" y="4"/>
                </a:cxn>
                <a:cxn ang="0">
                  <a:pos x="1029" y="4"/>
                </a:cxn>
                <a:cxn ang="0">
                  <a:pos x="1047" y="5"/>
                </a:cxn>
                <a:cxn ang="0">
                  <a:pos x="1065" y="4"/>
                </a:cxn>
                <a:cxn ang="0">
                  <a:pos x="1082" y="4"/>
                </a:cxn>
                <a:cxn ang="0">
                  <a:pos x="1100" y="2"/>
                </a:cxn>
                <a:cxn ang="0">
                  <a:pos x="1117" y="0"/>
                </a:cxn>
                <a:cxn ang="0">
                  <a:pos x="1117" y="1086"/>
                </a:cxn>
                <a:cxn ang="0">
                  <a:pos x="1086" y="1086"/>
                </a:cxn>
                <a:cxn ang="0">
                  <a:pos x="1052" y="1086"/>
                </a:cxn>
                <a:cxn ang="0">
                  <a:pos x="1012" y="1085"/>
                </a:cxn>
                <a:cxn ang="0">
                  <a:pos x="969" y="1085"/>
                </a:cxn>
                <a:cxn ang="0">
                  <a:pos x="944" y="1084"/>
                </a:cxn>
                <a:cxn ang="0">
                  <a:pos x="920" y="1084"/>
                </a:cxn>
                <a:cxn ang="0">
                  <a:pos x="896" y="1084"/>
                </a:cxn>
                <a:cxn ang="0">
                  <a:pos x="870" y="1084"/>
                </a:cxn>
                <a:cxn ang="0">
                  <a:pos x="844" y="1083"/>
                </a:cxn>
                <a:cxn ang="0">
                  <a:pos x="818" y="1083"/>
                </a:cxn>
                <a:cxn ang="0">
                  <a:pos x="791" y="1083"/>
                </a:cxn>
                <a:cxn ang="0">
                  <a:pos x="763" y="1083"/>
                </a:cxn>
                <a:cxn ang="0">
                  <a:pos x="736" y="1081"/>
                </a:cxn>
                <a:cxn ang="0">
                  <a:pos x="709" y="1081"/>
                </a:cxn>
                <a:cxn ang="0">
                  <a:pos x="683" y="1081"/>
                </a:cxn>
                <a:cxn ang="0">
                  <a:pos x="657" y="1081"/>
                </a:cxn>
                <a:cxn ang="0">
                  <a:pos x="632" y="1080"/>
                </a:cxn>
                <a:cxn ang="0">
                  <a:pos x="606" y="1080"/>
                </a:cxn>
                <a:cxn ang="0">
                  <a:pos x="582" y="1080"/>
                </a:cxn>
                <a:cxn ang="0">
                  <a:pos x="559" y="1080"/>
                </a:cxn>
                <a:cxn ang="0">
                  <a:pos x="197" y="1080"/>
                </a:cxn>
                <a:cxn ang="0">
                  <a:pos x="172" y="1081"/>
                </a:cxn>
                <a:cxn ang="0">
                  <a:pos x="143" y="1081"/>
                </a:cxn>
                <a:cxn ang="0">
                  <a:pos x="112" y="1083"/>
                </a:cxn>
                <a:cxn ang="0">
                  <a:pos x="77" y="1084"/>
                </a:cxn>
                <a:cxn ang="0">
                  <a:pos x="45" y="1084"/>
                </a:cxn>
                <a:cxn ang="0">
                  <a:pos x="22" y="1085"/>
                </a:cxn>
                <a:cxn ang="0">
                  <a:pos x="7" y="1086"/>
                </a:cxn>
                <a:cxn ang="0">
                  <a:pos x="0" y="1086"/>
                </a:cxn>
                <a:cxn ang="0">
                  <a:pos x="0" y="0"/>
                </a:cxn>
                <a:cxn ang="0">
                  <a:pos x="16" y="2"/>
                </a:cxn>
                <a:cxn ang="0">
                  <a:pos x="33" y="4"/>
                </a:cxn>
                <a:cxn ang="0">
                  <a:pos x="51" y="4"/>
                </a:cxn>
                <a:cxn ang="0">
                  <a:pos x="69" y="5"/>
                </a:cxn>
                <a:cxn ang="0">
                  <a:pos x="86" y="4"/>
                </a:cxn>
                <a:cxn ang="0">
                  <a:pos x="104" y="4"/>
                </a:cxn>
                <a:cxn ang="0">
                  <a:pos x="122" y="2"/>
                </a:cxn>
                <a:cxn ang="0">
                  <a:pos x="140" y="0"/>
                </a:cxn>
                <a:cxn ang="0">
                  <a:pos x="140" y="1004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1081"/>
                </a:cxn>
                <a:cxn ang="0">
                  <a:pos x="111" y="1078"/>
                </a:cxn>
                <a:cxn ang="0">
                  <a:pos x="26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7" y="2"/>
                </a:cxn>
                <a:cxn ang="0">
                  <a:pos x="34" y="3"/>
                </a:cxn>
                <a:cxn ang="0">
                  <a:pos x="52" y="4"/>
                </a:cxn>
                <a:cxn ang="0">
                  <a:pos x="70" y="4"/>
                </a:cxn>
                <a:cxn ang="0">
                  <a:pos x="91" y="4"/>
                </a:cxn>
                <a:cxn ang="0">
                  <a:pos x="110" y="3"/>
                </a:cxn>
                <a:cxn ang="0">
                  <a:pos x="126" y="2"/>
                </a:cxn>
                <a:cxn ang="0">
                  <a:pos x="140" y="0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138" y="0"/>
                </a:cxn>
                <a:cxn ang="0">
                  <a:pos x="282" y="488"/>
                </a:cxn>
                <a:cxn ang="0">
                  <a:pos x="353" y="491"/>
                </a:cxn>
                <a:cxn ang="0">
                  <a:pos x="418" y="495"/>
                </a:cxn>
                <a:cxn ang="0">
                  <a:pos x="474" y="502"/>
                </a:cxn>
                <a:cxn ang="0">
                  <a:pos x="521" y="513"/>
                </a:cxn>
                <a:cxn ang="0">
                  <a:pos x="563" y="527"/>
                </a:cxn>
                <a:cxn ang="0">
                  <a:pos x="598" y="546"/>
                </a:cxn>
                <a:cxn ang="0">
                  <a:pos x="626" y="568"/>
                </a:cxn>
                <a:cxn ang="0">
                  <a:pos x="648" y="595"/>
                </a:cxn>
                <a:cxn ang="0">
                  <a:pos x="666" y="625"/>
                </a:cxn>
                <a:cxn ang="0">
                  <a:pos x="678" y="661"/>
                </a:cxn>
                <a:cxn ang="0">
                  <a:pos x="686" y="702"/>
                </a:cxn>
                <a:cxn ang="0">
                  <a:pos x="688" y="747"/>
                </a:cxn>
                <a:cxn ang="0">
                  <a:pos x="687" y="781"/>
                </a:cxn>
                <a:cxn ang="0">
                  <a:pos x="682" y="814"/>
                </a:cxn>
                <a:cxn ang="0">
                  <a:pos x="677" y="844"/>
                </a:cxn>
                <a:cxn ang="0">
                  <a:pos x="669" y="873"/>
                </a:cxn>
                <a:cxn ang="0">
                  <a:pos x="657" y="898"/>
                </a:cxn>
                <a:cxn ang="0">
                  <a:pos x="644" y="923"/>
                </a:cxn>
                <a:cxn ang="0">
                  <a:pos x="627" y="944"/>
                </a:cxn>
                <a:cxn ang="0">
                  <a:pos x="609" y="964"/>
                </a:cxn>
                <a:cxn ang="0">
                  <a:pos x="587" y="982"/>
                </a:cxn>
                <a:cxn ang="0">
                  <a:pos x="563" y="999"/>
                </a:cxn>
                <a:cxn ang="0">
                  <a:pos x="535" y="1015"/>
                </a:cxn>
                <a:cxn ang="0">
                  <a:pos x="504" y="1029"/>
                </a:cxn>
                <a:cxn ang="0">
                  <a:pos x="470" y="1041"/>
                </a:cxn>
                <a:cxn ang="0">
                  <a:pos x="433" y="1052"/>
                </a:cxn>
                <a:cxn ang="0">
                  <a:pos x="352" y="1070"/>
                </a:cxn>
                <a:cxn ang="0">
                  <a:pos x="321" y="1072"/>
                </a:cxn>
                <a:cxn ang="0">
                  <a:pos x="275" y="1074"/>
                </a:cxn>
                <a:cxn ang="0">
                  <a:pos x="213" y="1076"/>
                </a:cxn>
                <a:cxn ang="0">
                  <a:pos x="141" y="1078"/>
                </a:cxn>
                <a:cxn ang="0">
                  <a:pos x="0" y="0"/>
                </a:cxn>
                <a:cxn ang="0">
                  <a:pos x="514" y="881"/>
                </a:cxn>
                <a:cxn ang="0">
                  <a:pos x="527" y="852"/>
                </a:cxn>
                <a:cxn ang="0">
                  <a:pos x="536" y="822"/>
                </a:cxn>
                <a:cxn ang="0">
                  <a:pos x="541" y="790"/>
                </a:cxn>
                <a:cxn ang="0">
                  <a:pos x="544" y="755"/>
                </a:cxn>
                <a:cxn ang="0">
                  <a:pos x="540" y="714"/>
                </a:cxn>
                <a:cxn ang="0">
                  <a:pos x="532" y="677"/>
                </a:cxn>
                <a:cxn ang="0">
                  <a:pos x="518" y="644"/>
                </a:cxn>
                <a:cxn ang="0">
                  <a:pos x="498" y="615"/>
                </a:cxn>
                <a:cxn ang="0">
                  <a:pos x="474" y="590"/>
                </a:cxn>
                <a:cxn ang="0">
                  <a:pos x="443" y="571"/>
                </a:cxn>
                <a:cxn ang="0">
                  <a:pos x="407" y="558"/>
                </a:cxn>
                <a:cxn ang="0">
                  <a:pos x="366" y="552"/>
                </a:cxn>
                <a:cxn ang="0">
                  <a:pos x="347" y="550"/>
                </a:cxn>
                <a:cxn ang="0">
                  <a:pos x="329" y="549"/>
                </a:cxn>
                <a:cxn ang="0">
                  <a:pos x="304" y="549"/>
                </a:cxn>
                <a:cxn ang="0">
                  <a:pos x="269" y="548"/>
                </a:cxn>
                <a:cxn ang="0">
                  <a:pos x="138" y="1012"/>
                </a:cxn>
                <a:cxn ang="0">
                  <a:pos x="313" y="1009"/>
                </a:cxn>
                <a:cxn ang="0">
                  <a:pos x="349" y="1002"/>
                </a:cxn>
                <a:cxn ang="0">
                  <a:pos x="382" y="992"/>
                </a:cxn>
                <a:cxn ang="0">
                  <a:pos x="412" y="978"/>
                </a:cxn>
                <a:cxn ang="0">
                  <a:pos x="441" y="962"/>
                </a:cxn>
                <a:cxn ang="0">
                  <a:pos x="466" y="942"/>
                </a:cxn>
                <a:cxn ang="0">
                  <a:pos x="487" y="919"/>
                </a:cxn>
                <a:cxn ang="0">
                  <a:pos x="507" y="895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/>
              <a:ahLst/>
              <a:cxnLst>
                <a:cxn ang="0">
                  <a:pos x="333" y="1015"/>
                </a:cxn>
                <a:cxn ang="0">
                  <a:pos x="402" y="1000"/>
                </a:cxn>
                <a:cxn ang="0">
                  <a:pos x="462" y="970"/>
                </a:cxn>
                <a:cxn ang="0">
                  <a:pos x="508" y="926"/>
                </a:cxn>
                <a:cxn ang="0">
                  <a:pos x="542" y="871"/>
                </a:cxn>
                <a:cxn ang="0">
                  <a:pos x="559" y="807"/>
                </a:cxn>
                <a:cxn ang="0">
                  <a:pos x="559" y="730"/>
                </a:cxn>
                <a:cxn ang="0">
                  <a:pos x="539" y="659"/>
                </a:cxn>
                <a:cxn ang="0">
                  <a:pos x="499" y="607"/>
                </a:cxn>
                <a:cxn ang="0">
                  <a:pos x="443" y="571"/>
                </a:cxn>
                <a:cxn ang="0">
                  <a:pos x="371" y="548"/>
                </a:cxn>
                <a:cxn ang="0">
                  <a:pos x="284" y="537"/>
                </a:cxn>
                <a:cxn ang="0">
                  <a:pos x="140" y="1017"/>
                </a:cxn>
                <a:cxn ang="0">
                  <a:pos x="195" y="474"/>
                </a:cxn>
                <a:cxn ang="0">
                  <a:pos x="314" y="469"/>
                </a:cxn>
                <a:cxn ang="0">
                  <a:pos x="410" y="444"/>
                </a:cxn>
                <a:cxn ang="0">
                  <a:pos x="461" y="412"/>
                </a:cxn>
                <a:cxn ang="0">
                  <a:pos x="498" y="367"/>
                </a:cxn>
                <a:cxn ang="0">
                  <a:pos x="523" y="312"/>
                </a:cxn>
                <a:cxn ang="0">
                  <a:pos x="530" y="252"/>
                </a:cxn>
                <a:cxn ang="0">
                  <a:pos x="523" y="187"/>
                </a:cxn>
                <a:cxn ang="0">
                  <a:pos x="500" y="137"/>
                </a:cxn>
                <a:cxn ang="0">
                  <a:pos x="462" y="100"/>
                </a:cxn>
                <a:cxn ang="0">
                  <a:pos x="410" y="77"/>
                </a:cxn>
                <a:cxn ang="0">
                  <a:pos x="343" y="64"/>
                </a:cxn>
                <a:cxn ang="0">
                  <a:pos x="262" y="60"/>
                </a:cxn>
                <a:cxn ang="0">
                  <a:pos x="374" y="1"/>
                </a:cxn>
                <a:cxn ang="0">
                  <a:pos x="471" y="12"/>
                </a:cxn>
                <a:cxn ang="0">
                  <a:pos x="548" y="33"/>
                </a:cxn>
                <a:cxn ang="0">
                  <a:pos x="607" y="68"/>
                </a:cxn>
                <a:cxn ang="0">
                  <a:pos x="647" y="116"/>
                </a:cxn>
                <a:cxn ang="0">
                  <a:pos x="666" y="181"/>
                </a:cxn>
                <a:cxn ang="0">
                  <a:pos x="668" y="244"/>
                </a:cxn>
                <a:cxn ang="0">
                  <a:pos x="659" y="294"/>
                </a:cxn>
                <a:cxn ang="0">
                  <a:pos x="629" y="360"/>
                </a:cxn>
                <a:cxn ang="0">
                  <a:pos x="561" y="431"/>
                </a:cxn>
                <a:cxn ang="0">
                  <a:pos x="473" y="480"/>
                </a:cxn>
                <a:cxn ang="0">
                  <a:pos x="443" y="499"/>
                </a:cxn>
                <a:cxn ang="0">
                  <a:pos x="492" y="508"/>
                </a:cxn>
                <a:cxn ang="0">
                  <a:pos x="545" y="522"/>
                </a:cxn>
                <a:cxn ang="0">
                  <a:pos x="591" y="545"/>
                </a:cxn>
                <a:cxn ang="0">
                  <a:pos x="632" y="572"/>
                </a:cxn>
                <a:cxn ang="0">
                  <a:pos x="667" y="609"/>
                </a:cxn>
                <a:cxn ang="0">
                  <a:pos x="693" y="657"/>
                </a:cxn>
                <a:cxn ang="0">
                  <a:pos x="706" y="713"/>
                </a:cxn>
                <a:cxn ang="0">
                  <a:pos x="705" y="787"/>
                </a:cxn>
                <a:cxn ang="0">
                  <a:pos x="688" y="862"/>
                </a:cxn>
                <a:cxn ang="0">
                  <a:pos x="653" y="929"/>
                </a:cxn>
                <a:cxn ang="0">
                  <a:pos x="599" y="987"/>
                </a:cxn>
                <a:cxn ang="0">
                  <a:pos x="545" y="1025"/>
                </a:cxn>
                <a:cxn ang="0">
                  <a:pos x="470" y="1055"/>
                </a:cxn>
                <a:cxn ang="0">
                  <a:pos x="361" y="107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/>
              <a:ahLst/>
              <a:cxnLst>
                <a:cxn ang="0">
                  <a:pos x="91" y="887"/>
                </a:cxn>
                <a:cxn ang="0">
                  <a:pos x="31" y="764"/>
                </a:cxn>
                <a:cxn ang="0">
                  <a:pos x="2" y="626"/>
                </a:cxn>
                <a:cxn ang="0">
                  <a:pos x="5" y="471"/>
                </a:cxn>
                <a:cxn ang="0">
                  <a:pos x="43" y="332"/>
                </a:cxn>
                <a:cxn ang="0">
                  <a:pos x="113" y="213"/>
                </a:cxn>
                <a:cxn ang="0">
                  <a:pos x="210" y="118"/>
                </a:cxn>
                <a:cxn ang="0">
                  <a:pos x="327" y="51"/>
                </a:cxn>
                <a:cxn ang="0">
                  <a:pos x="464" y="9"/>
                </a:cxn>
                <a:cxn ang="0">
                  <a:pos x="611" y="1"/>
                </a:cxn>
                <a:cxn ang="0">
                  <a:pos x="751" y="18"/>
                </a:cxn>
                <a:cxn ang="0">
                  <a:pos x="882" y="61"/>
                </a:cxn>
                <a:cxn ang="0">
                  <a:pos x="998" y="130"/>
                </a:cxn>
                <a:cxn ang="0">
                  <a:pos x="1089" y="227"/>
                </a:cxn>
                <a:cxn ang="0">
                  <a:pos x="1153" y="353"/>
                </a:cxn>
                <a:cxn ang="0">
                  <a:pos x="1180" y="506"/>
                </a:cxn>
                <a:cxn ang="0">
                  <a:pos x="1176" y="623"/>
                </a:cxn>
                <a:cxn ang="0">
                  <a:pos x="1156" y="719"/>
                </a:cxn>
                <a:cxn ang="0">
                  <a:pos x="1122" y="810"/>
                </a:cxn>
                <a:cxn ang="0">
                  <a:pos x="1073" y="891"/>
                </a:cxn>
                <a:cxn ang="0">
                  <a:pos x="1013" y="961"/>
                </a:cxn>
                <a:cxn ang="0">
                  <a:pos x="940" y="1020"/>
                </a:cxn>
                <a:cxn ang="0">
                  <a:pos x="855" y="1065"/>
                </a:cxn>
                <a:cxn ang="0">
                  <a:pos x="763" y="1098"/>
                </a:cxn>
                <a:cxn ang="0">
                  <a:pos x="664" y="1117"/>
                </a:cxn>
                <a:cxn ang="0">
                  <a:pos x="549" y="1121"/>
                </a:cxn>
                <a:cxn ang="0">
                  <a:pos x="399" y="1099"/>
                </a:cxn>
                <a:cxn ang="0">
                  <a:pos x="267" y="1048"/>
                </a:cxn>
                <a:cxn ang="0">
                  <a:pos x="159" y="969"/>
                </a:cxn>
                <a:cxn ang="0">
                  <a:pos x="344" y="998"/>
                </a:cxn>
                <a:cxn ang="0">
                  <a:pos x="439" y="1045"/>
                </a:cxn>
                <a:cxn ang="0">
                  <a:pos x="542" y="1068"/>
                </a:cxn>
                <a:cxn ang="0">
                  <a:pos x="665" y="1063"/>
                </a:cxn>
                <a:cxn ang="0">
                  <a:pos x="781" y="1021"/>
                </a:cxn>
                <a:cxn ang="0">
                  <a:pos x="874" y="950"/>
                </a:cxn>
                <a:cxn ang="0">
                  <a:pos x="943" y="855"/>
                </a:cxn>
                <a:cxn ang="0">
                  <a:pos x="992" y="746"/>
                </a:cxn>
                <a:cxn ang="0">
                  <a:pos x="1019" y="633"/>
                </a:cxn>
                <a:cxn ang="0">
                  <a:pos x="1025" y="514"/>
                </a:cxn>
                <a:cxn ang="0">
                  <a:pos x="1006" y="366"/>
                </a:cxn>
                <a:cxn ang="0">
                  <a:pos x="945" y="229"/>
                </a:cxn>
                <a:cxn ang="0">
                  <a:pos x="885" y="160"/>
                </a:cxn>
                <a:cxn ang="0">
                  <a:pos x="824" y="114"/>
                </a:cxn>
                <a:cxn ang="0">
                  <a:pos x="753" y="80"/>
                </a:cxn>
                <a:cxn ang="0">
                  <a:pos x="644" y="55"/>
                </a:cxn>
                <a:cxn ang="0">
                  <a:pos x="549" y="55"/>
                </a:cxn>
                <a:cxn ang="0">
                  <a:pos x="434" y="80"/>
                </a:cxn>
                <a:cxn ang="0">
                  <a:pos x="337" y="136"/>
                </a:cxn>
                <a:cxn ang="0">
                  <a:pos x="258" y="214"/>
                </a:cxn>
                <a:cxn ang="0">
                  <a:pos x="201" y="318"/>
                </a:cxn>
                <a:cxn ang="0">
                  <a:pos x="166" y="442"/>
                </a:cxn>
                <a:cxn ang="0">
                  <a:pos x="155" y="583"/>
                </a:cxn>
                <a:cxn ang="0">
                  <a:pos x="166" y="716"/>
                </a:cxn>
                <a:cxn ang="0">
                  <a:pos x="204" y="831"/>
                </a:cxn>
                <a:cxn ang="0">
                  <a:pos x="264" y="925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/>
              <a:ahLst/>
              <a:cxnLst>
                <a:cxn ang="0">
                  <a:pos x="68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13" y="1079"/>
                </a:cxn>
                <a:cxn ang="0">
                  <a:pos x="901" y="1079"/>
                </a:cxn>
                <a:cxn ang="0">
                  <a:pos x="894" y="1078"/>
                </a:cxn>
                <a:cxn ang="0">
                  <a:pos x="871" y="1075"/>
                </a:cxn>
                <a:cxn ang="0">
                  <a:pos x="847" y="1078"/>
                </a:cxn>
                <a:cxn ang="0">
                  <a:pos x="828" y="1079"/>
                </a:cxn>
                <a:cxn ang="0">
                  <a:pos x="803" y="1081"/>
                </a:cxn>
                <a:cxn ang="0">
                  <a:pos x="803" y="80"/>
                </a:cxn>
                <a:cxn ang="0">
                  <a:pos x="787" y="80"/>
                </a:cxn>
                <a:cxn ang="0">
                  <a:pos x="771" y="80"/>
                </a:cxn>
                <a:cxn ang="0">
                  <a:pos x="752" y="80"/>
                </a:cxn>
                <a:cxn ang="0">
                  <a:pos x="732" y="80"/>
                </a:cxn>
                <a:cxn ang="0">
                  <a:pos x="710" y="79"/>
                </a:cxn>
                <a:cxn ang="0">
                  <a:pos x="687" y="79"/>
                </a:cxn>
                <a:cxn ang="0">
                  <a:pos x="662" y="79"/>
                </a:cxn>
                <a:cxn ang="0">
                  <a:pos x="635" y="78"/>
                </a:cxn>
                <a:cxn ang="0">
                  <a:pos x="609" y="78"/>
                </a:cxn>
                <a:cxn ang="0">
                  <a:pos x="583" y="77"/>
                </a:cxn>
                <a:cxn ang="0">
                  <a:pos x="560" y="77"/>
                </a:cxn>
                <a:cxn ang="0">
                  <a:pos x="539" y="76"/>
                </a:cxn>
                <a:cxn ang="0">
                  <a:pos x="520" y="76"/>
                </a:cxn>
                <a:cxn ang="0">
                  <a:pos x="502" y="76"/>
                </a:cxn>
                <a:cxn ang="0">
                  <a:pos x="486" y="76"/>
                </a:cxn>
                <a:cxn ang="0">
                  <a:pos x="471" y="76"/>
                </a:cxn>
                <a:cxn ang="0">
                  <a:pos x="457" y="76"/>
                </a:cxn>
                <a:cxn ang="0">
                  <a:pos x="441" y="76"/>
                </a:cxn>
                <a:cxn ang="0">
                  <a:pos x="423" y="76"/>
                </a:cxn>
                <a:cxn ang="0">
                  <a:pos x="403" y="76"/>
                </a:cxn>
                <a:cxn ang="0">
                  <a:pos x="382" y="77"/>
                </a:cxn>
                <a:cxn ang="0">
                  <a:pos x="358" y="77"/>
                </a:cxn>
                <a:cxn ang="0">
                  <a:pos x="333" y="78"/>
                </a:cxn>
                <a:cxn ang="0">
                  <a:pos x="306" y="78"/>
                </a:cxn>
                <a:cxn ang="0">
                  <a:pos x="279" y="79"/>
                </a:cxn>
                <a:cxn ang="0">
                  <a:pos x="255" y="79"/>
                </a:cxn>
                <a:cxn ang="0">
                  <a:pos x="232" y="79"/>
                </a:cxn>
                <a:cxn ang="0">
                  <a:pos x="209" y="80"/>
                </a:cxn>
                <a:cxn ang="0">
                  <a:pos x="189" y="80"/>
                </a:cxn>
                <a:cxn ang="0">
                  <a:pos x="170" y="80"/>
                </a:cxn>
                <a:cxn ang="0">
                  <a:pos x="153" y="80"/>
                </a:cxn>
                <a:cxn ang="0">
                  <a:pos x="138" y="80"/>
                </a:cxn>
                <a:cxn ang="0">
                  <a:pos x="138" y="1081"/>
                </a:cxn>
                <a:cxn ang="0">
                  <a:pos x="110" y="1079"/>
                </a:cxn>
                <a:cxn ang="0">
                  <a:pos x="98" y="1079"/>
                </a:cxn>
                <a:cxn ang="0">
                  <a:pos x="91" y="1078"/>
                </a:cxn>
                <a:cxn ang="0">
                  <a:pos x="68" y="1075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/>
              <a:ahLst/>
              <a:cxnLst>
                <a:cxn ang="0">
                  <a:pos x="3548" y="3310"/>
                </a:cxn>
                <a:cxn ang="0">
                  <a:pos x="5362" y="2567"/>
                </a:cxn>
                <a:cxn ang="0">
                  <a:pos x="7273" y="1825"/>
                </a:cxn>
                <a:cxn ang="0">
                  <a:pos x="7275" y="1651"/>
                </a:cxn>
                <a:cxn ang="0">
                  <a:pos x="7276" y="1487"/>
                </a:cxn>
                <a:cxn ang="0">
                  <a:pos x="7277" y="1329"/>
                </a:cxn>
                <a:cxn ang="0">
                  <a:pos x="7278" y="1174"/>
                </a:cxn>
                <a:cxn ang="0">
                  <a:pos x="7279" y="1016"/>
                </a:cxn>
                <a:cxn ang="0">
                  <a:pos x="7280" y="853"/>
                </a:cxn>
                <a:cxn ang="0">
                  <a:pos x="7282" y="680"/>
                </a:cxn>
                <a:cxn ang="0">
                  <a:pos x="7283" y="495"/>
                </a:cxn>
                <a:cxn ang="0">
                  <a:pos x="7281" y="205"/>
                </a:cxn>
                <a:cxn ang="0">
                  <a:pos x="7273" y="176"/>
                </a:cxn>
                <a:cxn ang="0">
                  <a:pos x="7264" y="150"/>
                </a:cxn>
                <a:cxn ang="0">
                  <a:pos x="7251" y="127"/>
                </a:cxn>
                <a:cxn ang="0">
                  <a:pos x="7236" y="106"/>
                </a:cxn>
                <a:cxn ang="0">
                  <a:pos x="7219" y="88"/>
                </a:cxn>
                <a:cxn ang="0">
                  <a:pos x="7200" y="72"/>
                </a:cxn>
                <a:cxn ang="0">
                  <a:pos x="7179" y="58"/>
                </a:cxn>
                <a:cxn ang="0">
                  <a:pos x="7143" y="40"/>
                </a:cxn>
                <a:cxn ang="0">
                  <a:pos x="7090" y="23"/>
                </a:cxn>
                <a:cxn ang="0">
                  <a:pos x="7033" y="12"/>
                </a:cxn>
                <a:cxn ang="0">
                  <a:pos x="6972" y="3"/>
                </a:cxn>
                <a:cxn ang="0">
                  <a:pos x="6474" y="0"/>
                </a:cxn>
                <a:cxn ang="0">
                  <a:pos x="6234" y="2"/>
                </a:cxn>
                <a:cxn ang="0">
                  <a:pos x="5948" y="3"/>
                </a:cxn>
                <a:cxn ang="0">
                  <a:pos x="5622" y="4"/>
                </a:cxn>
                <a:cxn ang="0">
                  <a:pos x="5264" y="5"/>
                </a:cxn>
                <a:cxn ang="0">
                  <a:pos x="4880" y="5"/>
                </a:cxn>
                <a:cxn ang="0">
                  <a:pos x="4478" y="6"/>
                </a:cxn>
                <a:cxn ang="0">
                  <a:pos x="4063" y="6"/>
                </a:cxn>
                <a:cxn ang="0">
                  <a:pos x="3643" y="6"/>
                </a:cxn>
                <a:cxn ang="0">
                  <a:pos x="3430" y="6"/>
                </a:cxn>
                <a:cxn ang="0">
                  <a:pos x="3012" y="6"/>
                </a:cxn>
                <a:cxn ang="0">
                  <a:pos x="2602" y="6"/>
                </a:cxn>
                <a:cxn ang="0">
                  <a:pos x="2208" y="5"/>
                </a:cxn>
                <a:cxn ang="0">
                  <a:pos x="1836" y="4"/>
                </a:cxn>
                <a:cxn ang="0">
                  <a:pos x="1493" y="3"/>
                </a:cxn>
                <a:cxn ang="0">
                  <a:pos x="1186" y="2"/>
                </a:cxn>
                <a:cxn ang="0">
                  <a:pos x="923" y="1"/>
                </a:cxn>
                <a:cxn ang="0">
                  <a:pos x="343" y="0"/>
                </a:cxn>
                <a:cxn ang="0">
                  <a:pos x="281" y="6"/>
                </a:cxn>
                <a:cxn ang="0">
                  <a:pos x="220" y="17"/>
                </a:cxn>
                <a:cxn ang="0">
                  <a:pos x="165" y="31"/>
                </a:cxn>
                <a:cxn ang="0">
                  <a:pos x="115" y="52"/>
                </a:cxn>
                <a:cxn ang="0">
                  <a:pos x="93" y="65"/>
                </a:cxn>
                <a:cxn ang="0">
                  <a:pos x="72" y="80"/>
                </a:cxn>
                <a:cxn ang="0">
                  <a:pos x="54" y="97"/>
                </a:cxn>
                <a:cxn ang="0">
                  <a:pos x="38" y="116"/>
                </a:cxn>
                <a:cxn ang="0">
                  <a:pos x="24" y="138"/>
                </a:cxn>
                <a:cxn ang="0">
                  <a:pos x="14" y="162"/>
                </a:cxn>
                <a:cxn ang="0">
                  <a:pos x="5" y="190"/>
                </a:cxn>
                <a:cxn ang="0">
                  <a:pos x="0" y="221"/>
                </a:cxn>
                <a:cxn ang="0">
                  <a:pos x="2" y="737"/>
                </a:cxn>
                <a:cxn ang="0">
                  <a:pos x="5" y="1203"/>
                </a:cxn>
                <a:cxn ang="0">
                  <a:pos x="8" y="1648"/>
                </a:cxn>
                <a:cxn ang="0">
                  <a:pos x="10" y="2079"/>
                </a:cxn>
                <a:cxn ang="0">
                  <a:pos x="12" y="2504"/>
                </a:cxn>
                <a:cxn ang="0">
                  <a:pos x="12" y="2926"/>
                </a:cxn>
                <a:cxn ang="0">
                  <a:pos x="13" y="3352"/>
                </a:cxn>
                <a:cxn ang="0">
                  <a:pos x="12" y="3788"/>
                </a:cxn>
                <a:cxn ang="0">
                  <a:pos x="1718" y="4012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/>
              <a:ahLst/>
              <a:cxnLst>
                <a:cxn ang="0">
                  <a:pos x="3661" y="742"/>
                </a:cxn>
                <a:cxn ang="0">
                  <a:pos x="1833" y="2188"/>
                </a:cxn>
                <a:cxn ang="0">
                  <a:pos x="5" y="2315"/>
                </a:cxn>
                <a:cxn ang="0">
                  <a:pos x="4" y="2517"/>
                </a:cxn>
                <a:cxn ang="0">
                  <a:pos x="3" y="2727"/>
                </a:cxn>
                <a:cxn ang="0">
                  <a:pos x="2" y="2937"/>
                </a:cxn>
                <a:cxn ang="0">
                  <a:pos x="1" y="3144"/>
                </a:cxn>
                <a:cxn ang="0">
                  <a:pos x="0" y="3321"/>
                </a:cxn>
                <a:cxn ang="0">
                  <a:pos x="4" y="3457"/>
                </a:cxn>
                <a:cxn ang="0">
                  <a:pos x="18" y="3597"/>
                </a:cxn>
                <a:cxn ang="0">
                  <a:pos x="47" y="3741"/>
                </a:cxn>
                <a:cxn ang="0">
                  <a:pos x="97" y="3887"/>
                </a:cxn>
                <a:cxn ang="0">
                  <a:pos x="172" y="4038"/>
                </a:cxn>
                <a:cxn ang="0">
                  <a:pos x="279" y="4193"/>
                </a:cxn>
                <a:cxn ang="0">
                  <a:pos x="423" y="4352"/>
                </a:cxn>
                <a:cxn ang="0">
                  <a:pos x="610" y="4515"/>
                </a:cxn>
                <a:cxn ang="0">
                  <a:pos x="845" y="4682"/>
                </a:cxn>
                <a:cxn ang="0">
                  <a:pos x="1134" y="4854"/>
                </a:cxn>
                <a:cxn ang="0">
                  <a:pos x="1530" y="5058"/>
                </a:cxn>
                <a:cxn ang="0">
                  <a:pos x="2083" y="5328"/>
                </a:cxn>
                <a:cxn ang="0">
                  <a:pos x="2681" y="5615"/>
                </a:cxn>
                <a:cxn ang="0">
                  <a:pos x="3212" y="5866"/>
                </a:cxn>
                <a:cxn ang="0">
                  <a:pos x="3562" y="6030"/>
                </a:cxn>
                <a:cxn ang="0">
                  <a:pos x="3639" y="6066"/>
                </a:cxn>
                <a:cxn ang="0">
                  <a:pos x="3641" y="6066"/>
                </a:cxn>
                <a:cxn ang="0">
                  <a:pos x="3806" y="5989"/>
                </a:cxn>
                <a:cxn ang="0">
                  <a:pos x="4229" y="5789"/>
                </a:cxn>
                <a:cxn ang="0">
                  <a:pos x="4795" y="5521"/>
                </a:cxn>
                <a:cxn ang="0">
                  <a:pos x="5391" y="5234"/>
                </a:cxn>
                <a:cxn ang="0">
                  <a:pos x="5904" y="4980"/>
                </a:cxn>
                <a:cxn ang="0">
                  <a:pos x="6248" y="4797"/>
                </a:cxn>
                <a:cxn ang="0">
                  <a:pos x="6518" y="4626"/>
                </a:cxn>
                <a:cxn ang="0">
                  <a:pos x="6737" y="4460"/>
                </a:cxn>
                <a:cxn ang="0">
                  <a:pos x="6908" y="4299"/>
                </a:cxn>
                <a:cxn ang="0">
                  <a:pos x="7039" y="4141"/>
                </a:cxn>
                <a:cxn ang="0">
                  <a:pos x="7136" y="3988"/>
                </a:cxn>
                <a:cxn ang="0">
                  <a:pos x="7203" y="3838"/>
                </a:cxn>
                <a:cxn ang="0">
                  <a:pos x="7244" y="3692"/>
                </a:cxn>
                <a:cxn ang="0">
                  <a:pos x="7267" y="3549"/>
                </a:cxn>
                <a:cxn ang="0">
                  <a:pos x="7277" y="3411"/>
                </a:cxn>
                <a:cxn ang="0">
                  <a:pos x="7279" y="3277"/>
                </a:cxn>
                <a:cxn ang="0">
                  <a:pos x="7275" y="2644"/>
                </a:cxn>
                <a:cxn ang="0">
                  <a:pos x="7271" y="2019"/>
                </a:cxn>
                <a:cxn ang="0">
                  <a:pos x="7269" y="1402"/>
                </a:cxn>
                <a:cxn ang="0">
                  <a:pos x="7268" y="795"/>
                </a:cxn>
                <a:cxn ang="0">
                  <a:pos x="7269" y="197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 userDrawn="1">
            <p:ph type="ctrTitle"/>
          </p:nvPr>
        </p:nvSpPr>
        <p:spPr>
          <a:xfrm>
            <a:off x="2016342" y="4422608"/>
            <a:ext cx="6477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72" name="Рисунок 71" descr="2.png"/>
          <p:cNvPicPr>
            <a:picLocks noChangeAspect="1"/>
          </p:cNvPicPr>
          <p:nvPr userDrawn="1"/>
        </p:nvPicPr>
        <p:blipFill>
          <a:blip r:embed="rId3" cstate="print"/>
          <a:srcRect l="5204" t="2671" r="2575" b="2735"/>
          <a:stretch>
            <a:fillRect/>
          </a:stretch>
        </p:blipFill>
        <p:spPr>
          <a:xfrm>
            <a:off x="7312481" y="85537"/>
            <a:ext cx="1653039" cy="26753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3" name="Рисунок 72" descr="11__.png"/>
          <p:cNvPicPr>
            <a:picLocks noChangeAspect="1"/>
          </p:cNvPicPr>
          <p:nvPr userDrawn="1"/>
        </p:nvPicPr>
        <p:blipFill>
          <a:blip r:embed="rId4" cstate="print"/>
          <a:srcRect t="8258" r="15007" b="12390"/>
          <a:stretch>
            <a:fillRect/>
          </a:stretch>
        </p:blipFill>
        <p:spPr>
          <a:xfrm>
            <a:off x="4481271" y="1107837"/>
            <a:ext cx="2677557" cy="16530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4" name="Рисунок 65" descr="2.tif"/>
          <p:cNvPicPr>
            <a:picLocks noChangeAspect="1"/>
          </p:cNvPicPr>
          <p:nvPr userDrawn="1"/>
        </p:nvPicPr>
        <p:blipFill>
          <a:blip r:embed="rId5" cstate="print"/>
          <a:srcRect t="353" r="139"/>
          <a:stretch>
            <a:fillRect/>
          </a:stretch>
        </p:blipFill>
        <p:spPr bwMode="auto">
          <a:xfrm>
            <a:off x="2241572" y="2366394"/>
            <a:ext cx="2659063" cy="16530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0" name="Прямоугольник 69"/>
          <p:cNvSpPr/>
          <p:nvPr userDrawn="1"/>
        </p:nvSpPr>
        <p:spPr>
          <a:xfrm>
            <a:off x="2039820" y="4026886"/>
            <a:ext cx="193431" cy="193431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02715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91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50"/>
            <a:ext cx="2249488" cy="71437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6" y="6043625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5" y="0"/>
            <a:ext cx="13684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11"/>
            <a:ext cx="0" cy="15859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0004" y="115891"/>
            <a:ext cx="1862369" cy="135421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800" smtClean="0">
                <a:solidFill>
                  <a:srgbClr val="FFFFFF"/>
                </a:solidFill>
                <a:latin typeface="Calibri" pitchFamily="34" charset="0"/>
              </a:rPr>
              <a:t>ИНСТИТУТ</a:t>
            </a:r>
            <a:endParaRPr lang="ru-RU" altLang="ru-RU" smtClean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0FC5C0-F6E2-4DF7-85A1-4C1C0840CAF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40"/>
            <a:ext cx="5867400" cy="365125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2A141D5E-7E7A-4244-BE19-F4CB25A63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23745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E6789-6FA0-4AE6-83E8-F026B3F36DEA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44BA-664A-4A7C-96EA-FF6C6BF54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069824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2743219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AA94F-C60E-4CDB-9DFA-A8EA24D65147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3263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08E3B5-DC82-448E-85D3-64F932152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24583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12DCFC7-C826-4CC4-B3BE-6B72A37A19B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4C4D83-9776-46BA-8799-E271D3C7A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881929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88"/>
            <a:ext cx="8153400" cy="8699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306A6B-44ED-42BE-B278-A9CAAF11F508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311CED-3331-46AF-BB62-6399D990D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50478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1D92D-651E-4156-AB8A-213D7B401998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FBF98-B04B-47D1-B422-2B4DB654E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634349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F3049-930C-4725-8763-F3D9587DB238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1F7EB47-2542-4770-8655-62798B9AE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664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27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36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2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93"/>
            <a:ext cx="22098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66334-E9B6-4F02-ADC3-F68CE9828301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6248493"/>
            <a:ext cx="557371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6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E4A51-3A8F-407E-891B-1F38EDD29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2177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88"/>
            <a:ext cx="8077200" cy="86995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9CBF9-125F-40E7-AFCD-7522B270EB7D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09B97-0429-4896-97D2-B5510D9F5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85863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4" y="4662501"/>
            <a:ext cx="1463675" cy="7143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1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14" y="3"/>
            <a:ext cx="100013" cy="68691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12"/>
            <a:ext cx="2667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195812-DAAE-49B7-A84E-A610FDAA1669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3"/>
            <a:ext cx="1447800" cy="665163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869A0FD4-5D06-4EF8-8DC4-5DC2A084C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12"/>
            <a:ext cx="4572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728709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61301-BD57-4546-A091-1D87F3419080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820B-8CF9-489F-AC18-D09DFCA4C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33081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18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36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2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12"/>
            <a:ext cx="22098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66334-E9B6-4F02-ADC3-F68CE9828301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6248412"/>
            <a:ext cx="557371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6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E4A51-3A8F-407E-891B-1F38EDD29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725148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6813"/>
            <a:ext cx="2133600" cy="476251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94DB2E4-AFBF-4E66-99A3-CBEE00D345DE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6813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6813"/>
            <a:ext cx="2133600" cy="476251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7DC86AE-9925-484E-8C01-D6D6605D0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83423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5" y="0"/>
            <a:ext cx="13684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0000" y="115888"/>
            <a:ext cx="1862138" cy="13557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solidFill>
                  <a:prstClr val="white"/>
                </a:solidFill>
                <a:latin typeface="Calibri" pitchFamily="34" charset="0"/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800" smtClean="0">
                <a:solidFill>
                  <a:prstClr val="white"/>
                </a:solidFill>
                <a:latin typeface="Calibri" pitchFamily="34" charset="0"/>
              </a:rPr>
              <a:t>ИНСТИТУТ</a:t>
            </a:r>
            <a:endParaRPr lang="ru-RU" altLang="ru-RU" smtClean="0">
              <a:solidFill>
                <a:prstClr val="white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altLang="ru-RU" smtClean="0">
                <a:solidFill>
                  <a:prstClr val="white"/>
                </a:solidFill>
                <a:latin typeface="Calibri" pitchFamily="34" charset="0"/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 smtClean="0">
                <a:solidFill>
                  <a:prstClr val="white"/>
                </a:solidFill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3259271-DC1D-41F5-83CC-AABC3A9BA1F5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29FBB77-DB3C-461B-BC02-F0A754015B95}" type="slidenum">
              <a:rPr lang="ru-RU" altLang="ru-RU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70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1602E-E378-4A2A-9182-E8ED1BD9871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A9D2C-AEFD-42F7-ADAC-ECEC80CA4F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2119472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3B0F9-911F-4D31-B24D-2273C85EAEF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0C1541BA-B708-405C-A1BB-DCEEE3D3E7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61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974A4A-62FD-4A09-96F9-1DCECC47F24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FE6D-D018-4BB5-AE11-B6F0B0F96B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6080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751C980-B421-43B3-A8A5-C50476FC0E04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57171-BC25-4179-A578-BDD44ED3CE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779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6893"/>
            <a:ext cx="2133600" cy="476251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94DB2E4-AFBF-4E66-99A3-CBEE00D345DE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6893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6893"/>
            <a:ext cx="2133600" cy="476251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7DC86AE-9925-484E-8C01-D6D6605D0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79879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41DD7-DB1B-48C9-A99D-A828DD860D70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E3F1C-5BDB-465A-95BF-AA6EA00176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0627498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C6B1B-4EF5-496E-9F0F-6F23080F97A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429A1DD-205D-4F5D-8323-420379B210F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2385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2D064-0755-4D54-8BBA-8632DD18ECF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4DAF6-D675-458D-A327-50453ED7E3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905982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95695B-5561-4550-A75A-F2EFAF07F96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8C48239E-D19D-4457-A3D2-8A257E3239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81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C4000-B7E9-40CB-A640-8CC1FCED5270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E25F3-9987-4DFB-8BB5-FCD64A5CE6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5197217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52C64-4F69-4F4B-BC52-B5676A531479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6E7ED-AA00-45D3-AB81-02C8D3B3F2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7331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91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231"/>
            <a:ext cx="2249488" cy="71437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8" y="6043706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6" y="0"/>
            <a:ext cx="13684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11"/>
            <a:ext cx="0" cy="15859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0021" y="115891"/>
            <a:ext cx="1862369" cy="135421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800" smtClean="0">
                <a:solidFill>
                  <a:srgbClr val="FFFFFF"/>
                </a:solidFill>
                <a:latin typeface="Calibri" pitchFamily="34" charset="0"/>
              </a:rPr>
              <a:t>ИНСТИТУТ</a:t>
            </a:r>
            <a:endParaRPr lang="ru-RU" altLang="ru-RU" smtClean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BD6AB26-03D4-44F1-9DCA-86210468B64D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44"/>
            <a:ext cx="5867400" cy="365125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707D2C61-C2B6-4C8D-AEEB-4D8E081DB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949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E1754-4CA0-4C8B-AB68-1358CDDB5C45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579DC-56E8-4247-9599-9C1597DA3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66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989139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989139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8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9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B553F-0296-4911-AF6D-647FC5622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8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6956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2743219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E00C1-700F-4D08-9406-7875DC05C5AA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3263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422BCDF-4AE5-4B9F-A6A8-E56449193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560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34EB7E4-0673-45E7-8A79-A5E00713502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FA4CA3-4651-46B9-BEE0-213E0E50C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9629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88"/>
            <a:ext cx="8153400" cy="8699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D438CE1-9798-4AA0-A1A5-CB47B6E7A088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C823E2E-76E0-4D1C-B40C-F4D4CE6F9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5466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3F-CDB0-44E2-8562-32F15F387028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C80E-D59B-4D79-83FD-E0467A8C3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3771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57FB3-EAE8-4B34-B11B-AD761F67F8CC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FB248F-033B-4583-A0E1-B2A9AC55A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4556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88"/>
            <a:ext cx="8077200" cy="86995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0400E-2AC3-438C-9B05-D899083D0496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5B5EF-525A-471F-B7E3-3CB5C1877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539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8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2" y="4662582"/>
            <a:ext cx="1463675" cy="7143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1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57" y="3"/>
            <a:ext cx="100013" cy="68691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93"/>
            <a:ext cx="2667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A2CAE68-79A6-4DD7-94B3-B564EB842E57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333"/>
            <a:ext cx="1447800" cy="665163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4F0410E8-63F2-4FA6-B205-55BF954B1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93"/>
            <a:ext cx="4572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378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785A4-E652-4192-9FA3-F7F845FF8CC7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E7E72-6921-47F2-A005-DF7A735FB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10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27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36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2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93"/>
            <a:ext cx="22098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BE1D8-1F0C-4141-8F63-B75532BA3F5A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6248493"/>
            <a:ext cx="557371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6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A7A64-F5B8-4399-96C3-ED2116CFE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082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91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231"/>
            <a:ext cx="2249488" cy="71437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8" y="6043706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6" y="0"/>
            <a:ext cx="13684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11"/>
            <a:ext cx="0" cy="15859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0021" y="115891"/>
            <a:ext cx="1862369" cy="135421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800" smtClean="0">
                <a:solidFill>
                  <a:srgbClr val="FFFFFF"/>
                </a:solidFill>
                <a:latin typeface="Calibri" pitchFamily="34" charset="0"/>
              </a:rPr>
              <a:t>ИНСТИТУТ</a:t>
            </a:r>
            <a:endParaRPr lang="ru-RU" altLang="ru-RU" smtClean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312367-1A15-4EF5-B08A-8779ADE1A480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44"/>
            <a:ext cx="5867400" cy="365125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D82F379E-43A6-4234-BD65-6B0458A30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393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0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0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8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9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56A48-4AA2-4770-8C86-E3A6B4E23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8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488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057F3-4AD1-4345-9AAB-829592D9E5C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C1ED0-3F73-4786-9DAD-E2BAF7D24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707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2743219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7BBEB-B510-4547-BC33-39DBC68CD02B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3263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DC731E7-6115-4D11-BC8D-16C59976C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26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98BE2B-3C40-447A-AF91-F5F83128243B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1070139-1BBE-4C23-9554-79CE99619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8715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88"/>
            <a:ext cx="8153400" cy="8699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8276D2F-DCD4-4CB0-A3EC-4FD7DD021055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5CC32A9-0AA5-457B-BDE5-B613E0466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4527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B87B7-2EC6-4E03-B62B-36E6E8EF97FD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96CD0-7478-4905-B439-746859EDF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8893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7A691-C36C-445C-99F1-7C6CEB28E6E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033D3AB-7731-406B-8E62-CC77CECB7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7023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88"/>
            <a:ext cx="8077200" cy="86995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7F67E-233D-47AC-9AFD-47D2181CC062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C1D6A-0318-43D8-8380-10A2A19B7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1943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8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2" y="4662582"/>
            <a:ext cx="1463675" cy="7143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1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57" y="3"/>
            <a:ext cx="100013" cy="68691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93"/>
            <a:ext cx="2667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4F6408F-2A0B-4814-8827-B421B2C13CB4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333"/>
            <a:ext cx="1447800" cy="665163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B95FE436-0576-48C7-A789-A8EC0A8BB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93"/>
            <a:ext cx="4572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70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C116E-F415-4261-A440-1F228DC2F7BF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38989-1FAA-44FE-98EE-8A15081E0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851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27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36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2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93"/>
            <a:ext cx="22098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6D045-83FF-440B-8343-C82E20660BA8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6248493"/>
            <a:ext cx="557371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6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0CD18-667E-4A01-B5A3-4EA92C8EC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296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8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5" y="624848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4120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6893"/>
            <a:ext cx="2133600" cy="476251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8553268-1C63-47E8-BE1E-14BDBA6155AD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6893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6893"/>
            <a:ext cx="2133600" cy="476251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3DE37B2-7E3B-4E04-BA17-F88B5CB4C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2808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4572000" y="3790951"/>
            <a:ext cx="4572000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108075"/>
            <a:ext cx="4572000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2080"/>
            <a:ext cx="91440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4478024" y="254004"/>
            <a:ext cx="3933825" cy="1493839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 rot="16200000">
            <a:off x="11410953" y="1933576"/>
            <a:ext cx="168275" cy="17145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284171" y="1644651"/>
            <a:ext cx="1443037" cy="1855788"/>
            <a:chOff x="1816" y="774"/>
            <a:chExt cx="777" cy="999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0 w 7283"/>
                <a:gd name="T1" fmla="*/ 0 h 4012"/>
                <a:gd name="T2" fmla="*/ 0 w 7283"/>
                <a:gd name="T3" fmla="*/ 0 h 4012"/>
                <a:gd name="T4" fmla="*/ 0 w 7283"/>
                <a:gd name="T5" fmla="*/ 0 h 4012"/>
                <a:gd name="T6" fmla="*/ 0 w 7283"/>
                <a:gd name="T7" fmla="*/ 0 h 4012"/>
                <a:gd name="T8" fmla="*/ 0 w 7283"/>
                <a:gd name="T9" fmla="*/ 0 h 4012"/>
                <a:gd name="T10" fmla="*/ 0 w 7283"/>
                <a:gd name="T11" fmla="*/ 0 h 4012"/>
                <a:gd name="T12" fmla="*/ 0 w 7283"/>
                <a:gd name="T13" fmla="*/ 0 h 4012"/>
                <a:gd name="T14" fmla="*/ 0 w 7283"/>
                <a:gd name="T15" fmla="*/ 0 h 4012"/>
                <a:gd name="T16" fmla="*/ 0 w 7283"/>
                <a:gd name="T17" fmla="*/ 0 h 4012"/>
                <a:gd name="T18" fmla="*/ 0 w 7283"/>
                <a:gd name="T19" fmla="*/ 0 h 4012"/>
                <a:gd name="T20" fmla="*/ 0 w 7283"/>
                <a:gd name="T21" fmla="*/ 0 h 4012"/>
                <a:gd name="T22" fmla="*/ 0 w 7283"/>
                <a:gd name="T23" fmla="*/ 0 h 4012"/>
                <a:gd name="T24" fmla="*/ 0 w 7283"/>
                <a:gd name="T25" fmla="*/ 0 h 4012"/>
                <a:gd name="T26" fmla="*/ 0 w 7283"/>
                <a:gd name="T27" fmla="*/ 0 h 4012"/>
                <a:gd name="T28" fmla="*/ 0 w 7283"/>
                <a:gd name="T29" fmla="*/ 0 h 4012"/>
                <a:gd name="T30" fmla="*/ 0 w 7283"/>
                <a:gd name="T31" fmla="*/ 0 h 4012"/>
                <a:gd name="T32" fmla="*/ 0 w 7283"/>
                <a:gd name="T33" fmla="*/ 0 h 4012"/>
                <a:gd name="T34" fmla="*/ 0 w 7283"/>
                <a:gd name="T35" fmla="*/ 0 h 4012"/>
                <a:gd name="T36" fmla="*/ 0 w 7283"/>
                <a:gd name="T37" fmla="*/ 0 h 4012"/>
                <a:gd name="T38" fmla="*/ 0 w 7283"/>
                <a:gd name="T39" fmla="*/ 0 h 4012"/>
                <a:gd name="T40" fmla="*/ 0 w 7283"/>
                <a:gd name="T41" fmla="*/ 0 h 4012"/>
                <a:gd name="T42" fmla="*/ 0 w 7283"/>
                <a:gd name="T43" fmla="*/ 0 h 4012"/>
                <a:gd name="T44" fmla="*/ 0 w 7283"/>
                <a:gd name="T45" fmla="*/ 0 h 4012"/>
                <a:gd name="T46" fmla="*/ 0 w 7283"/>
                <a:gd name="T47" fmla="*/ 0 h 4012"/>
                <a:gd name="T48" fmla="*/ 0 w 7283"/>
                <a:gd name="T49" fmla="*/ 0 h 4012"/>
                <a:gd name="T50" fmla="*/ 0 w 7283"/>
                <a:gd name="T51" fmla="*/ 0 h 4012"/>
                <a:gd name="T52" fmla="*/ 0 w 7283"/>
                <a:gd name="T53" fmla="*/ 0 h 4012"/>
                <a:gd name="T54" fmla="*/ 0 w 7283"/>
                <a:gd name="T55" fmla="*/ 0 h 4012"/>
                <a:gd name="T56" fmla="*/ 0 w 7283"/>
                <a:gd name="T57" fmla="*/ 0 h 4012"/>
                <a:gd name="T58" fmla="*/ 0 w 7283"/>
                <a:gd name="T59" fmla="*/ 0 h 4012"/>
                <a:gd name="T60" fmla="*/ 0 w 7283"/>
                <a:gd name="T61" fmla="*/ 0 h 4012"/>
                <a:gd name="T62" fmla="*/ 0 w 7283"/>
                <a:gd name="T63" fmla="*/ 0 h 4012"/>
                <a:gd name="T64" fmla="*/ 0 w 7283"/>
                <a:gd name="T65" fmla="*/ 0 h 4012"/>
                <a:gd name="T66" fmla="*/ 0 w 7283"/>
                <a:gd name="T67" fmla="*/ 0 h 4012"/>
                <a:gd name="T68" fmla="*/ 0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0 h 4012"/>
                <a:gd name="T116" fmla="*/ 0 w 7283"/>
                <a:gd name="T117" fmla="*/ 0 h 4012"/>
                <a:gd name="T118" fmla="*/ 0 w 7283"/>
                <a:gd name="T119" fmla="*/ 0 h 4012"/>
                <a:gd name="T120" fmla="*/ 0 w 7283"/>
                <a:gd name="T121" fmla="*/ 0 h 4012"/>
                <a:gd name="T122" fmla="*/ 0 w 7283"/>
                <a:gd name="T123" fmla="*/ 0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0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0 h 6066"/>
                <a:gd name="T8" fmla="*/ 0 w 7279"/>
                <a:gd name="T9" fmla="*/ 0 h 6066"/>
                <a:gd name="T10" fmla="*/ 0 w 7279"/>
                <a:gd name="T11" fmla="*/ 0 h 6066"/>
                <a:gd name="T12" fmla="*/ 0 w 7279"/>
                <a:gd name="T13" fmla="*/ 0 h 6066"/>
                <a:gd name="T14" fmla="*/ 0 w 7279"/>
                <a:gd name="T15" fmla="*/ 0 h 6066"/>
                <a:gd name="T16" fmla="*/ 0 w 7279"/>
                <a:gd name="T17" fmla="*/ 0 h 6066"/>
                <a:gd name="T18" fmla="*/ 0 w 7279"/>
                <a:gd name="T19" fmla="*/ 0 h 6066"/>
                <a:gd name="T20" fmla="*/ 0 w 7279"/>
                <a:gd name="T21" fmla="*/ 0 h 6066"/>
                <a:gd name="T22" fmla="*/ 0 w 7279"/>
                <a:gd name="T23" fmla="*/ 0 h 6066"/>
                <a:gd name="T24" fmla="*/ 0 w 7279"/>
                <a:gd name="T25" fmla="*/ 0 h 6066"/>
                <a:gd name="T26" fmla="*/ 0 w 7279"/>
                <a:gd name="T27" fmla="*/ 0 h 6066"/>
                <a:gd name="T28" fmla="*/ 0 w 7279"/>
                <a:gd name="T29" fmla="*/ 0 h 6066"/>
                <a:gd name="T30" fmla="*/ 0 w 7279"/>
                <a:gd name="T31" fmla="*/ 0 h 6066"/>
                <a:gd name="T32" fmla="*/ 0 w 7279"/>
                <a:gd name="T33" fmla="*/ 0 h 6066"/>
                <a:gd name="T34" fmla="*/ 0 w 7279"/>
                <a:gd name="T35" fmla="*/ 0 h 6066"/>
                <a:gd name="T36" fmla="*/ 0 w 7279"/>
                <a:gd name="T37" fmla="*/ 0 h 6066"/>
                <a:gd name="T38" fmla="*/ 0 w 7279"/>
                <a:gd name="T39" fmla="*/ 0 h 6066"/>
                <a:gd name="T40" fmla="*/ 0 w 7279"/>
                <a:gd name="T41" fmla="*/ 0 h 6066"/>
                <a:gd name="T42" fmla="*/ 0 w 7279"/>
                <a:gd name="T43" fmla="*/ 0 h 6066"/>
                <a:gd name="T44" fmla="*/ 0 w 7279"/>
                <a:gd name="T45" fmla="*/ 0 h 6066"/>
                <a:gd name="T46" fmla="*/ 0 w 7279"/>
                <a:gd name="T47" fmla="*/ 0 h 6066"/>
                <a:gd name="T48" fmla="*/ 0 w 7279"/>
                <a:gd name="T49" fmla="*/ 0 h 6066"/>
                <a:gd name="T50" fmla="*/ 0 w 7279"/>
                <a:gd name="T51" fmla="*/ 0 h 6066"/>
                <a:gd name="T52" fmla="*/ 0 w 7279"/>
                <a:gd name="T53" fmla="*/ 0 h 6066"/>
                <a:gd name="T54" fmla="*/ 0 w 7279"/>
                <a:gd name="T55" fmla="*/ 0 h 6066"/>
                <a:gd name="T56" fmla="*/ 0 w 7279"/>
                <a:gd name="T57" fmla="*/ 0 h 6066"/>
                <a:gd name="T58" fmla="*/ 0 w 7279"/>
                <a:gd name="T59" fmla="*/ 0 h 6066"/>
                <a:gd name="T60" fmla="*/ 0 w 7279"/>
                <a:gd name="T61" fmla="*/ 0 h 6066"/>
                <a:gd name="T62" fmla="*/ 0 w 7279"/>
                <a:gd name="T63" fmla="*/ 0 h 6066"/>
                <a:gd name="T64" fmla="*/ 0 w 7279"/>
                <a:gd name="T65" fmla="*/ 0 h 6066"/>
                <a:gd name="T66" fmla="*/ 0 w 7279"/>
                <a:gd name="T67" fmla="*/ 0 h 6066"/>
                <a:gd name="T68" fmla="*/ 0 w 7279"/>
                <a:gd name="T69" fmla="*/ 0 h 6066"/>
                <a:gd name="T70" fmla="*/ 0 w 7279"/>
                <a:gd name="T71" fmla="*/ 0 h 6066"/>
                <a:gd name="T72" fmla="*/ 0 w 7279"/>
                <a:gd name="T73" fmla="*/ 0 h 6066"/>
                <a:gd name="T74" fmla="*/ 0 w 7279"/>
                <a:gd name="T75" fmla="*/ 0 h 6066"/>
                <a:gd name="T76" fmla="*/ 0 w 7279"/>
                <a:gd name="T77" fmla="*/ 0 h 6066"/>
                <a:gd name="T78" fmla="*/ 0 w 7279"/>
                <a:gd name="T79" fmla="*/ 0 h 6066"/>
                <a:gd name="T80" fmla="*/ 0 w 7279"/>
                <a:gd name="T81" fmla="*/ 0 h 6066"/>
                <a:gd name="T82" fmla="*/ 0 w 7279"/>
                <a:gd name="T83" fmla="*/ 0 h 6066"/>
                <a:gd name="T84" fmla="*/ 0 w 7279"/>
                <a:gd name="T85" fmla="*/ 0 h 6066"/>
                <a:gd name="T86" fmla="*/ 0 w 7279"/>
                <a:gd name="T87" fmla="*/ 0 h 6066"/>
                <a:gd name="T88" fmla="*/ 0 w 7279"/>
                <a:gd name="T89" fmla="*/ 0 h 6066"/>
                <a:gd name="T90" fmla="*/ 0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55" name="Рисунок 123" descr="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7312074" y="85725"/>
            <a:ext cx="1654175" cy="26749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124" descr="11__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4481526" y="1108075"/>
            <a:ext cx="2676525" cy="1652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65" descr="2.ti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241572" y="2367044"/>
            <a:ext cx="2659063" cy="16525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 userDrawn="1"/>
        </p:nvSpPr>
        <p:spPr>
          <a:xfrm>
            <a:off x="2039995" y="4027496"/>
            <a:ext cx="193675" cy="19208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16342" y="4422648"/>
            <a:ext cx="6477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92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8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9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FD8F4-4022-4D7E-94E0-EE50C0EB6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8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2040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8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9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89AB4-52B2-40E0-9CEB-C07525E2E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8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2517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989139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989139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8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9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8666-FE9A-4A54-97E9-77A07AA17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8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084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0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0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8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9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0AB42-85F7-4F56-8247-15E4C7E2C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8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793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8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5" y="624848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348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8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9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EC09E-D62B-41DA-9E0E-5726CD4CC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8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5823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8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9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6205A-A04E-4C00-909E-BB1A425AC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8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898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8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3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8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9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E2069-6291-45A7-AD63-168C8E51E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8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69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8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9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4B28E-E338-499E-A6B9-4D389E150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8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166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8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9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366A8-9EAC-4518-9F24-1E05ABC29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8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4899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44451"/>
            <a:ext cx="20383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775" y="44451"/>
            <a:ext cx="59626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8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9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FC818-F7B7-4E97-8FCD-B6DCFA9D8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8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7621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8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5" y="624848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0958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2014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A157A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018049-18CE-4B40-BF6B-9FAF9F24E55E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A157A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9" y="1588"/>
            <a:ext cx="747712" cy="365125"/>
          </a:xfrm>
        </p:spPr>
        <p:txBody>
          <a:bodyPr/>
          <a:lstStyle>
            <a:lvl1pPr algn="r">
              <a:defRPr sz="1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FD6B7E23-A078-4E75-A2E5-9A356371A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090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5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18ADA02-7A44-4075-AC08-61973F977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003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5F80E09-8135-4AA3-9BD8-FC3E21386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8241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1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64167B4-EEEA-427F-A302-668F3C148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3145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DBDC7C6-0055-41D5-84A4-F8642E2EF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4369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0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0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C12E8A2-FE33-47DC-9CB3-A6D0232AD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9784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E4F9C2C-38A7-4F00-981B-E17B80575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71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8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9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7FF06-B4D1-4C8D-B1B3-973F25143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8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863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2FA9878-8DC4-42B5-80D5-023210708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843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84F8486-B033-4431-8C75-5D6356611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6026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8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3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128D5BA-A332-4CB4-A45F-EAB91CA01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2945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E11A472-D825-46B1-8EA3-3C0CFDFDA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822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7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01B25A9-95E5-4C04-AFDA-E22F33085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1653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91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221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8" y="6043706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6" y="0"/>
            <a:ext cx="13684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1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0021" y="115891"/>
            <a:ext cx="1862369" cy="135421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800" smtClean="0">
                <a:solidFill>
                  <a:srgbClr val="FFFFFF"/>
                </a:solidFill>
                <a:latin typeface="Calibri" pitchFamily="34" charset="0"/>
              </a:rPr>
              <a:t>ИНСТИТУТ</a:t>
            </a:r>
            <a:endParaRPr lang="ru-RU" altLang="ru-RU" smtClean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5C63520-C6C7-4891-97BE-AD1B67E40E16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44"/>
            <a:ext cx="5867400" cy="365125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BDDC3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68FD2F1-F49D-41C8-9775-E93A957A5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634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CF2C-DA4A-4DE6-B335-CF3B59AF14E8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6B66CED-0FEB-4402-A992-98C0D33D9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4210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2743219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AB7D8-1D2A-4181-9979-5E7A858D2700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295400" cy="701675"/>
          </a:xfrm>
        </p:spPr>
        <p:txBody>
          <a:bodyPr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cs typeface="Arial" pitchFamily="34" charset="0"/>
              </a:defRPr>
            </a:lvl1pPr>
          </a:lstStyle>
          <a:p>
            <a:pPr>
              <a:defRPr/>
            </a:pPr>
            <a:fld id="{B873FB0D-E4D8-4736-B754-9B59E3082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564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5E4A173-565D-4295-976A-7A3B35CE1CC7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EBDB41C-7FA2-4F18-AE02-E7A54A5FA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5303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6"/>
            <a:ext cx="8153400" cy="8699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5C063F-BE2C-436C-8136-BEC42544A508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5799B69-6D77-4933-8FA7-EA24A532B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27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8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3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8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69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A6623-8504-44EB-8B78-AD5516F48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5" y="624848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7743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F3D6C-5945-4727-9CA0-B129670FEEB7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B375F34-129F-414C-9C60-EAE6D7849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4840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761D7-5439-4744-A694-75959A72CAC0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90A46688-48BA-41C5-A142-DF3F7C855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225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6"/>
            <a:ext cx="8077200" cy="86995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D6782-BC69-4CA5-825B-926CC339684C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F90E43F-DD25-4363-8A63-4E8B4CE02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6598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8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2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1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57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8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7B4866-848A-47C5-B193-415D203A9C10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343"/>
            <a:ext cx="1447800" cy="6635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2800">
                <a:cs typeface="Arial" pitchFamily="34" charset="0"/>
              </a:defRPr>
            </a:lvl1pPr>
          </a:lstStyle>
          <a:p>
            <a:pPr>
              <a:defRPr/>
            </a:pPr>
            <a:fld id="{BB900768-6A08-412E-BA1B-797E362B9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8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010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138A2-9212-4063-B447-F04F64B08009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3D2BB4A-7C9C-4663-984B-87493B95F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8772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27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32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2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8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45B5D-2F1A-4415-9237-B78E1473640E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624848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6"/>
            <a:ext cx="533400" cy="2444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B82D816-9A1C-43F0-B4C8-9FD3A8BD1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723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305"/>
            <a:ext cx="2133600" cy="476251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8F25A2A-280B-416E-A5C2-622552089D1C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30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305"/>
            <a:ext cx="2133600" cy="476251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906BB70-8E8D-4877-8944-C40791834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2018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91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221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8" y="6043706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6" y="0"/>
            <a:ext cx="13684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1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0021" y="115891"/>
            <a:ext cx="1862369" cy="135421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800" smtClean="0">
                <a:solidFill>
                  <a:srgbClr val="FFFFFF"/>
                </a:solidFill>
                <a:latin typeface="Calibri" pitchFamily="34" charset="0"/>
              </a:rPr>
              <a:t>ИНСТИТУТ</a:t>
            </a:r>
            <a:endParaRPr lang="ru-RU" altLang="ru-RU" smtClean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22967E4-B1D5-4268-86FC-AF3E87E9516A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44"/>
            <a:ext cx="5867400" cy="365125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BDDC3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5385573B-614C-4EDD-8FAE-F18667EBC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238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9E1B2-251F-40F3-A870-E45387C7654F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80B607A-0C9E-4CBC-A411-4413D3648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059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2743219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7A85-C1B6-436A-9DA2-4774F4613CD1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295400" cy="701675"/>
          </a:xfrm>
        </p:spPr>
        <p:txBody>
          <a:bodyPr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cs typeface="Arial" pitchFamily="34" charset="0"/>
              </a:defRPr>
            </a:lvl1pPr>
          </a:lstStyle>
          <a:p>
            <a:pPr>
              <a:defRPr/>
            </a:pPr>
            <a:fld id="{D3EAF9BD-E038-4483-85FD-5CB5E022B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1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5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image" Target="../media/image8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image" Target="../media/image8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image" Target="../media/image8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image" Target="../media/image8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13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slideLayout" Target="../slideLayouts/slideLayout2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1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Relationship Id="rId14" Type="http://schemas.openxmlformats.org/officeDocument/2006/relationships/slideLayout" Target="../slideLayouts/slideLayout22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8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image" Target="../media/image15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image" Target="../media/image15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Relationship Id="rId14" Type="http://schemas.openxmlformats.org/officeDocument/2006/relationships/image" Target="../media/image8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13" Type="http://schemas.openxmlformats.org/officeDocument/2006/relationships/slideLayout" Target="../slideLayouts/slideLayout323.xml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slideLayout" Target="../slideLayouts/slideLayout32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1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5" Type="http://schemas.openxmlformats.org/officeDocument/2006/relationships/theme" Target="../theme/theme27.xml"/><Relationship Id="rId10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Relationship Id="rId14" Type="http://schemas.openxmlformats.org/officeDocument/2006/relationships/slideLayout" Target="../slideLayouts/slideLayout324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2.xml"/><Relationship Id="rId13" Type="http://schemas.openxmlformats.org/officeDocument/2006/relationships/slideLayout" Target="../slideLayouts/slideLayout337.xml"/><Relationship Id="rId3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31.xml"/><Relationship Id="rId12" Type="http://schemas.openxmlformats.org/officeDocument/2006/relationships/slideLayout" Target="../slideLayouts/slideLayout33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2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29.xml"/><Relationship Id="rId15" Type="http://schemas.openxmlformats.org/officeDocument/2006/relationships/theme" Target="../theme/theme28.xml"/><Relationship Id="rId10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Relationship Id="rId14" Type="http://schemas.openxmlformats.org/officeDocument/2006/relationships/slideLayout" Target="../slideLayouts/slideLayout33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6.xml"/><Relationship Id="rId13" Type="http://schemas.openxmlformats.org/officeDocument/2006/relationships/slideLayout" Target="../slideLayouts/slideLayout351.xml"/><Relationship Id="rId3" Type="http://schemas.openxmlformats.org/officeDocument/2006/relationships/slideLayout" Target="../slideLayouts/slideLayout341.xml"/><Relationship Id="rId7" Type="http://schemas.openxmlformats.org/officeDocument/2006/relationships/slideLayout" Target="../slideLayouts/slideLayout345.xml"/><Relationship Id="rId12" Type="http://schemas.openxmlformats.org/officeDocument/2006/relationships/slideLayout" Target="../slideLayouts/slideLayout35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40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39.xml"/><Relationship Id="rId6" Type="http://schemas.openxmlformats.org/officeDocument/2006/relationships/slideLayout" Target="../slideLayouts/slideLayout344.xml"/><Relationship Id="rId11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343.xml"/><Relationship Id="rId15" Type="http://schemas.openxmlformats.org/officeDocument/2006/relationships/theme" Target="../theme/theme29.xml"/><Relationship Id="rId10" Type="http://schemas.openxmlformats.org/officeDocument/2006/relationships/slideLayout" Target="../slideLayouts/slideLayout348.xml"/><Relationship Id="rId4" Type="http://schemas.openxmlformats.org/officeDocument/2006/relationships/slideLayout" Target="../slideLayouts/slideLayout342.xml"/><Relationship Id="rId9" Type="http://schemas.openxmlformats.org/officeDocument/2006/relationships/slideLayout" Target="../slideLayouts/slideLayout347.xml"/><Relationship Id="rId14" Type="http://schemas.openxmlformats.org/officeDocument/2006/relationships/slideLayout" Target="../slideLayouts/slideLayout3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8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Relationship Id="rId14" Type="http://schemas.openxmlformats.org/officeDocument/2006/relationships/image" Target="../media/image8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2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367.xml"/><Relationship Id="rId7" Type="http://schemas.openxmlformats.org/officeDocument/2006/relationships/slideLayout" Target="../slideLayouts/slideLayout371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66.xml"/><Relationship Id="rId1" Type="http://schemas.openxmlformats.org/officeDocument/2006/relationships/slideLayout" Target="../slideLayouts/slideLayout365.xml"/><Relationship Id="rId6" Type="http://schemas.openxmlformats.org/officeDocument/2006/relationships/slideLayout" Target="../slideLayouts/slideLayout370.xml"/><Relationship Id="rId11" Type="http://schemas.openxmlformats.org/officeDocument/2006/relationships/slideLayout" Target="../slideLayouts/slideLayout375.xml"/><Relationship Id="rId5" Type="http://schemas.openxmlformats.org/officeDocument/2006/relationships/slideLayout" Target="../slideLayouts/slideLayout369.xml"/><Relationship Id="rId10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368.xml"/><Relationship Id="rId9" Type="http://schemas.openxmlformats.org/officeDocument/2006/relationships/slideLayout" Target="../slideLayouts/slideLayout37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65992" y="6503351"/>
            <a:ext cx="8578008" cy="361200"/>
          </a:xfrm>
          <a:prstGeom prst="rect">
            <a:avLst/>
          </a:prstGeom>
          <a:noFill/>
        </p:spPr>
      </p:pic>
      <p:pic>
        <p:nvPicPr>
          <p:cNvPr id="1027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2"/>
            <a:ext cx="9144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366714" y="1381128"/>
            <a:ext cx="8512175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033588" y="44451"/>
            <a:ext cx="69913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0" y="6503991"/>
            <a:ext cx="533400" cy="354012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693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93419F-B4E8-4CC2-90C7-0E8137A61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2" name="Группа 68"/>
          <p:cNvGrpSpPr>
            <a:grpSpLocks/>
          </p:cNvGrpSpPr>
          <p:nvPr userDrawn="1"/>
        </p:nvGrpSpPr>
        <p:grpSpPr bwMode="auto">
          <a:xfrm>
            <a:off x="161931" y="239716"/>
            <a:ext cx="1624013" cy="623887"/>
            <a:chOff x="7366180" y="119641"/>
            <a:chExt cx="1623997" cy="623058"/>
          </a:xfrm>
        </p:grpSpPr>
        <p:grpSp>
          <p:nvGrpSpPr>
            <p:cNvPr id="1034" name="Группа 66"/>
            <p:cNvGrpSpPr>
              <a:grpSpLocks/>
            </p:cNvGrpSpPr>
            <p:nvPr userDrawn="1"/>
          </p:nvGrpSpPr>
          <p:grpSpPr bwMode="auto">
            <a:xfrm>
              <a:off x="8042787" y="158049"/>
              <a:ext cx="947390" cy="546242"/>
              <a:chOff x="7051474" y="962387"/>
              <a:chExt cx="947390" cy="546242"/>
            </a:xfrm>
          </p:grpSpPr>
          <p:sp>
            <p:nvSpPr>
              <p:cNvPr id="1038" name="Freeform 5"/>
              <p:cNvSpPr>
                <a:spLocks/>
              </p:cNvSpPr>
              <p:nvPr userDrawn="1"/>
            </p:nvSpPr>
            <p:spPr bwMode="auto">
              <a:xfrm>
                <a:off x="7905202" y="1107884"/>
                <a:ext cx="93662" cy="125245"/>
              </a:xfrm>
              <a:custGeom>
                <a:avLst/>
                <a:gdLst>
                  <a:gd name="T0" fmla="*/ 0 w 1308"/>
                  <a:gd name="T1" fmla="*/ 0 h 1739"/>
                  <a:gd name="T2" fmla="*/ 2147483647 w 1308"/>
                  <a:gd name="T3" fmla="*/ 0 h 1739"/>
                  <a:gd name="T4" fmla="*/ 2147483647 w 1308"/>
                  <a:gd name="T5" fmla="*/ 2147483647 h 1739"/>
                  <a:gd name="T6" fmla="*/ 2147483647 w 1308"/>
                  <a:gd name="T7" fmla="*/ 2147483647 h 1739"/>
                  <a:gd name="T8" fmla="*/ 2147483647 w 1308"/>
                  <a:gd name="T9" fmla="*/ 2147483647 h 1739"/>
                  <a:gd name="T10" fmla="*/ 2147483647 w 1308"/>
                  <a:gd name="T11" fmla="*/ 2147483647 h 1739"/>
                  <a:gd name="T12" fmla="*/ 2147483647 w 1308"/>
                  <a:gd name="T13" fmla="*/ 2147483647 h 1739"/>
                  <a:gd name="T14" fmla="*/ 2147483647 w 1308"/>
                  <a:gd name="T15" fmla="*/ 2147483647 h 1739"/>
                  <a:gd name="T16" fmla="*/ 2147483647 w 1308"/>
                  <a:gd name="T17" fmla="*/ 2147483647 h 1739"/>
                  <a:gd name="T18" fmla="*/ 2147483647 w 1308"/>
                  <a:gd name="T19" fmla="*/ 2147483647 h 1739"/>
                  <a:gd name="T20" fmla="*/ 2147483647 w 1308"/>
                  <a:gd name="T21" fmla="*/ 2147483647 h 1739"/>
                  <a:gd name="T22" fmla="*/ 2147483647 w 1308"/>
                  <a:gd name="T23" fmla="*/ 2147483647 h 1739"/>
                  <a:gd name="T24" fmla="*/ 2147483647 w 1308"/>
                  <a:gd name="T25" fmla="*/ 2147483647 h 1739"/>
                  <a:gd name="T26" fmla="*/ 2147483647 w 1308"/>
                  <a:gd name="T27" fmla="*/ 2147483647 h 1739"/>
                  <a:gd name="T28" fmla="*/ 2147483647 w 1308"/>
                  <a:gd name="T29" fmla="*/ 2147483647 h 1739"/>
                  <a:gd name="T30" fmla="*/ 2147483647 w 1308"/>
                  <a:gd name="T31" fmla="*/ 2147483647 h 1739"/>
                  <a:gd name="T32" fmla="*/ 2147483647 w 1308"/>
                  <a:gd name="T33" fmla="*/ 2147483647 h 1739"/>
                  <a:gd name="T34" fmla="*/ 2147483647 w 1308"/>
                  <a:gd name="T35" fmla="*/ 2147483647 h 1739"/>
                  <a:gd name="T36" fmla="*/ 2147483647 w 1308"/>
                  <a:gd name="T37" fmla="*/ 2147483647 h 1739"/>
                  <a:gd name="T38" fmla="*/ 2147483647 w 1308"/>
                  <a:gd name="T39" fmla="*/ 2147483647 h 1739"/>
                  <a:gd name="T40" fmla="*/ 2147483647 w 1308"/>
                  <a:gd name="T41" fmla="*/ 2147483647 h 1739"/>
                  <a:gd name="T42" fmla="*/ 2147483647 w 1308"/>
                  <a:gd name="T43" fmla="*/ 2147483647 h 1739"/>
                  <a:gd name="T44" fmla="*/ 2147483647 w 1308"/>
                  <a:gd name="T45" fmla="*/ 2147483647 h 1739"/>
                  <a:gd name="T46" fmla="*/ 2147483647 w 1308"/>
                  <a:gd name="T47" fmla="*/ 2147483647 h 1739"/>
                  <a:gd name="T48" fmla="*/ 2147483647 w 1308"/>
                  <a:gd name="T49" fmla="*/ 2147483647 h 1739"/>
                  <a:gd name="T50" fmla="*/ 2147483647 w 1308"/>
                  <a:gd name="T51" fmla="*/ 2147483647 h 1739"/>
                  <a:gd name="T52" fmla="*/ 2147483647 w 1308"/>
                  <a:gd name="T53" fmla="*/ 2147483647 h 1739"/>
                  <a:gd name="T54" fmla="*/ 2147483647 w 1308"/>
                  <a:gd name="T55" fmla="*/ 2147483647 h 1739"/>
                  <a:gd name="T56" fmla="*/ 2147483647 w 1308"/>
                  <a:gd name="T57" fmla="*/ 2147483647 h 1739"/>
                  <a:gd name="T58" fmla="*/ 2147483647 w 1308"/>
                  <a:gd name="T59" fmla="*/ 2147483647 h 1739"/>
                  <a:gd name="T60" fmla="*/ 2147483647 w 1308"/>
                  <a:gd name="T61" fmla="*/ 2147483647 h 1739"/>
                  <a:gd name="T62" fmla="*/ 2147483647 w 1308"/>
                  <a:gd name="T63" fmla="*/ 2147483647 h 1739"/>
                  <a:gd name="T64" fmla="*/ 2147483647 w 1308"/>
                  <a:gd name="T65" fmla="*/ 2147483647 h 1739"/>
                  <a:gd name="T66" fmla="*/ 2147483647 w 1308"/>
                  <a:gd name="T67" fmla="*/ 2147483647 h 1739"/>
                  <a:gd name="T68" fmla="*/ 2147483647 w 1308"/>
                  <a:gd name="T69" fmla="*/ 2147483647 h 1739"/>
                  <a:gd name="T70" fmla="*/ 2147483647 w 1308"/>
                  <a:gd name="T71" fmla="*/ 2147483647 h 1739"/>
                  <a:gd name="T72" fmla="*/ 0 w 1308"/>
                  <a:gd name="T73" fmla="*/ 2147483647 h 1739"/>
                  <a:gd name="T74" fmla="*/ 2147483647 w 1308"/>
                  <a:gd name="T75" fmla="*/ 2147483647 h 1739"/>
                  <a:gd name="T76" fmla="*/ 2147483647 w 1308"/>
                  <a:gd name="T77" fmla="*/ 2147483647 h 1739"/>
                  <a:gd name="T78" fmla="*/ 2147483647 w 1308"/>
                  <a:gd name="T79" fmla="*/ 2147483647 h 1739"/>
                  <a:gd name="T80" fmla="*/ 2147483647 w 1308"/>
                  <a:gd name="T81" fmla="*/ 2147483647 h 1739"/>
                  <a:gd name="T82" fmla="*/ 0 w 1308"/>
                  <a:gd name="T83" fmla="*/ 0 h 17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9" name="Freeform 6"/>
              <p:cNvSpPr>
                <a:spLocks/>
              </p:cNvSpPr>
              <p:nvPr userDrawn="1"/>
            </p:nvSpPr>
            <p:spPr bwMode="auto">
              <a:xfrm>
                <a:off x="7784553" y="1107884"/>
                <a:ext cx="117474" cy="125245"/>
              </a:xfrm>
              <a:custGeom>
                <a:avLst/>
                <a:gdLst>
                  <a:gd name="T0" fmla="*/ 2147483647 w 1620"/>
                  <a:gd name="T1" fmla="*/ 2147483647 h 1739"/>
                  <a:gd name="T2" fmla="*/ 2147483647 w 1620"/>
                  <a:gd name="T3" fmla="*/ 2147483647 h 1739"/>
                  <a:gd name="T4" fmla="*/ 2147483647 w 1620"/>
                  <a:gd name="T5" fmla="*/ 2147483647 h 1739"/>
                  <a:gd name="T6" fmla="*/ 2147483647 w 1620"/>
                  <a:gd name="T7" fmla="*/ 2147483647 h 1739"/>
                  <a:gd name="T8" fmla="*/ 2147483647 w 1620"/>
                  <a:gd name="T9" fmla="*/ 2147483647 h 1739"/>
                  <a:gd name="T10" fmla="*/ 2147483647 w 1620"/>
                  <a:gd name="T11" fmla="*/ 2147483647 h 1739"/>
                  <a:gd name="T12" fmla="*/ 2147483647 w 1620"/>
                  <a:gd name="T13" fmla="*/ 2147483647 h 1739"/>
                  <a:gd name="T14" fmla="*/ 2147483647 w 1620"/>
                  <a:gd name="T15" fmla="*/ 2147483647 h 1739"/>
                  <a:gd name="T16" fmla="*/ 2147483647 w 1620"/>
                  <a:gd name="T17" fmla="*/ 2147483647 h 1739"/>
                  <a:gd name="T18" fmla="*/ 2147483647 w 1620"/>
                  <a:gd name="T19" fmla="*/ 2147483647 h 1739"/>
                  <a:gd name="T20" fmla="*/ 2147483647 w 1620"/>
                  <a:gd name="T21" fmla="*/ 2147483647 h 1739"/>
                  <a:gd name="T22" fmla="*/ 2147483647 w 1620"/>
                  <a:gd name="T23" fmla="*/ 2147483647 h 1739"/>
                  <a:gd name="T24" fmla="*/ 2147483647 w 1620"/>
                  <a:gd name="T25" fmla="*/ 2147483647 h 1739"/>
                  <a:gd name="T26" fmla="*/ 2147483647 w 1620"/>
                  <a:gd name="T27" fmla="*/ 2147483647 h 1739"/>
                  <a:gd name="T28" fmla="*/ 2147483647 w 1620"/>
                  <a:gd name="T29" fmla="*/ 2147483647 h 1739"/>
                  <a:gd name="T30" fmla="*/ 2147483647 w 1620"/>
                  <a:gd name="T31" fmla="*/ 2147483647 h 1739"/>
                  <a:gd name="T32" fmla="*/ 2147483647 w 1620"/>
                  <a:gd name="T33" fmla="*/ 2147483647 h 1739"/>
                  <a:gd name="T34" fmla="*/ 2147483647 w 1620"/>
                  <a:gd name="T35" fmla="*/ 2147483647 h 1739"/>
                  <a:gd name="T36" fmla="*/ 2147483647 w 1620"/>
                  <a:gd name="T37" fmla="*/ 0 h 1739"/>
                  <a:gd name="T38" fmla="*/ 2147483647 w 1620"/>
                  <a:gd name="T39" fmla="*/ 2147483647 h 1739"/>
                  <a:gd name="T40" fmla="*/ 2147483647 w 1620"/>
                  <a:gd name="T41" fmla="*/ 2147483647 h 1739"/>
                  <a:gd name="T42" fmla="*/ 2147483647 w 1620"/>
                  <a:gd name="T43" fmla="*/ 2147483647 h 1739"/>
                  <a:gd name="T44" fmla="*/ 2147483647 w 1620"/>
                  <a:gd name="T45" fmla="*/ 2147483647 h 1739"/>
                  <a:gd name="T46" fmla="*/ 2147483647 w 1620"/>
                  <a:gd name="T47" fmla="*/ 2147483647 h 1739"/>
                  <a:gd name="T48" fmla="*/ 2147483647 w 1620"/>
                  <a:gd name="T49" fmla="*/ 2147483647 h 1739"/>
                  <a:gd name="T50" fmla="*/ 2147483647 w 1620"/>
                  <a:gd name="T51" fmla="*/ 2147483647 h 1739"/>
                  <a:gd name="T52" fmla="*/ 2147483647 w 1620"/>
                  <a:gd name="T53" fmla="*/ 2147483647 h 1739"/>
                  <a:gd name="T54" fmla="*/ 2147483647 w 1620"/>
                  <a:gd name="T55" fmla="*/ 2147483647 h 1739"/>
                  <a:gd name="T56" fmla="*/ 2147483647 w 1620"/>
                  <a:gd name="T57" fmla="*/ 2147483647 h 1739"/>
                  <a:gd name="T58" fmla="*/ 2147483647 w 1620"/>
                  <a:gd name="T59" fmla="*/ 2147483647 h 1739"/>
                  <a:gd name="T60" fmla="*/ 2147483647 w 1620"/>
                  <a:gd name="T61" fmla="*/ 2147483647 h 1739"/>
                  <a:gd name="T62" fmla="*/ 2147483647 w 1620"/>
                  <a:gd name="T63" fmla="*/ 2147483647 h 1739"/>
                  <a:gd name="T64" fmla="*/ 2147483647 w 1620"/>
                  <a:gd name="T65" fmla="*/ 0 h 1739"/>
                  <a:gd name="T66" fmla="*/ 2147483647 w 1620"/>
                  <a:gd name="T67" fmla="*/ 2147483647 h 1739"/>
                  <a:gd name="T68" fmla="*/ 2147483647 w 1620"/>
                  <a:gd name="T69" fmla="*/ 2147483647 h 1739"/>
                  <a:gd name="T70" fmla="*/ 2147483647 w 1620"/>
                  <a:gd name="T71" fmla="*/ 0 h 1739"/>
                  <a:gd name="T72" fmla="*/ 2147483647 w 1620"/>
                  <a:gd name="T73" fmla="*/ 2147483647 h 17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0" name="Freeform 7"/>
              <p:cNvSpPr>
                <a:spLocks/>
              </p:cNvSpPr>
              <p:nvPr userDrawn="1"/>
            </p:nvSpPr>
            <p:spPr bwMode="auto">
              <a:xfrm>
                <a:off x="7686129" y="1107884"/>
                <a:ext cx="93662" cy="125245"/>
              </a:xfrm>
              <a:custGeom>
                <a:avLst/>
                <a:gdLst>
                  <a:gd name="T0" fmla="*/ 0 w 1308"/>
                  <a:gd name="T1" fmla="*/ 0 h 1739"/>
                  <a:gd name="T2" fmla="*/ 2147483647 w 1308"/>
                  <a:gd name="T3" fmla="*/ 0 h 1739"/>
                  <a:gd name="T4" fmla="*/ 2147483647 w 1308"/>
                  <a:gd name="T5" fmla="*/ 2147483647 h 1739"/>
                  <a:gd name="T6" fmla="*/ 2147483647 w 1308"/>
                  <a:gd name="T7" fmla="*/ 2147483647 h 1739"/>
                  <a:gd name="T8" fmla="*/ 2147483647 w 1308"/>
                  <a:gd name="T9" fmla="*/ 2147483647 h 1739"/>
                  <a:gd name="T10" fmla="*/ 2147483647 w 1308"/>
                  <a:gd name="T11" fmla="*/ 2147483647 h 1739"/>
                  <a:gd name="T12" fmla="*/ 2147483647 w 1308"/>
                  <a:gd name="T13" fmla="*/ 2147483647 h 1739"/>
                  <a:gd name="T14" fmla="*/ 2147483647 w 1308"/>
                  <a:gd name="T15" fmla="*/ 2147483647 h 1739"/>
                  <a:gd name="T16" fmla="*/ 2147483647 w 1308"/>
                  <a:gd name="T17" fmla="*/ 2147483647 h 1739"/>
                  <a:gd name="T18" fmla="*/ 2147483647 w 1308"/>
                  <a:gd name="T19" fmla="*/ 2147483647 h 1739"/>
                  <a:gd name="T20" fmla="*/ 2147483647 w 1308"/>
                  <a:gd name="T21" fmla="*/ 2147483647 h 1739"/>
                  <a:gd name="T22" fmla="*/ 2147483647 w 1308"/>
                  <a:gd name="T23" fmla="*/ 2147483647 h 1739"/>
                  <a:gd name="T24" fmla="*/ 2147483647 w 1308"/>
                  <a:gd name="T25" fmla="*/ 2147483647 h 1739"/>
                  <a:gd name="T26" fmla="*/ 2147483647 w 1308"/>
                  <a:gd name="T27" fmla="*/ 2147483647 h 1739"/>
                  <a:gd name="T28" fmla="*/ 2147483647 w 1308"/>
                  <a:gd name="T29" fmla="*/ 2147483647 h 1739"/>
                  <a:gd name="T30" fmla="*/ 2147483647 w 1308"/>
                  <a:gd name="T31" fmla="*/ 2147483647 h 1739"/>
                  <a:gd name="T32" fmla="*/ 2147483647 w 1308"/>
                  <a:gd name="T33" fmla="*/ 2147483647 h 1739"/>
                  <a:gd name="T34" fmla="*/ 2147483647 w 1308"/>
                  <a:gd name="T35" fmla="*/ 2147483647 h 1739"/>
                  <a:gd name="T36" fmla="*/ 2147483647 w 1308"/>
                  <a:gd name="T37" fmla="*/ 2147483647 h 1739"/>
                  <a:gd name="T38" fmla="*/ 2147483647 w 1308"/>
                  <a:gd name="T39" fmla="*/ 2147483647 h 1739"/>
                  <a:gd name="T40" fmla="*/ 2147483647 w 1308"/>
                  <a:gd name="T41" fmla="*/ 2147483647 h 1739"/>
                  <a:gd name="T42" fmla="*/ 2147483647 w 1308"/>
                  <a:gd name="T43" fmla="*/ 2147483647 h 1739"/>
                  <a:gd name="T44" fmla="*/ 2147483647 w 1308"/>
                  <a:gd name="T45" fmla="*/ 2147483647 h 1739"/>
                  <a:gd name="T46" fmla="*/ 2147483647 w 1308"/>
                  <a:gd name="T47" fmla="*/ 2147483647 h 1739"/>
                  <a:gd name="T48" fmla="*/ 2147483647 w 1308"/>
                  <a:gd name="T49" fmla="*/ 2147483647 h 1739"/>
                  <a:gd name="T50" fmla="*/ 2147483647 w 1308"/>
                  <a:gd name="T51" fmla="*/ 2147483647 h 1739"/>
                  <a:gd name="T52" fmla="*/ 2147483647 w 1308"/>
                  <a:gd name="T53" fmla="*/ 2147483647 h 1739"/>
                  <a:gd name="T54" fmla="*/ 2147483647 w 1308"/>
                  <a:gd name="T55" fmla="*/ 2147483647 h 1739"/>
                  <a:gd name="T56" fmla="*/ 2147483647 w 1308"/>
                  <a:gd name="T57" fmla="*/ 2147483647 h 1739"/>
                  <a:gd name="T58" fmla="*/ 2147483647 w 1308"/>
                  <a:gd name="T59" fmla="*/ 2147483647 h 1739"/>
                  <a:gd name="T60" fmla="*/ 2147483647 w 1308"/>
                  <a:gd name="T61" fmla="*/ 2147483647 h 1739"/>
                  <a:gd name="T62" fmla="*/ 2147483647 w 1308"/>
                  <a:gd name="T63" fmla="*/ 2147483647 h 1739"/>
                  <a:gd name="T64" fmla="*/ 2147483647 w 1308"/>
                  <a:gd name="T65" fmla="*/ 2147483647 h 1739"/>
                  <a:gd name="T66" fmla="*/ 2147483647 w 1308"/>
                  <a:gd name="T67" fmla="*/ 2147483647 h 1739"/>
                  <a:gd name="T68" fmla="*/ 2147483647 w 1308"/>
                  <a:gd name="T69" fmla="*/ 2147483647 h 1739"/>
                  <a:gd name="T70" fmla="*/ 2147483647 w 1308"/>
                  <a:gd name="T71" fmla="*/ 2147483647 h 1739"/>
                  <a:gd name="T72" fmla="*/ 0 w 1308"/>
                  <a:gd name="T73" fmla="*/ 2147483647 h 1739"/>
                  <a:gd name="T74" fmla="*/ 2147483647 w 1308"/>
                  <a:gd name="T75" fmla="*/ 2147483647 h 1739"/>
                  <a:gd name="T76" fmla="*/ 2147483647 w 1308"/>
                  <a:gd name="T77" fmla="*/ 2147483647 h 1739"/>
                  <a:gd name="T78" fmla="*/ 2147483647 w 1308"/>
                  <a:gd name="T79" fmla="*/ 2147483647 h 1739"/>
                  <a:gd name="T80" fmla="*/ 2147483647 w 1308"/>
                  <a:gd name="T81" fmla="*/ 2147483647 h 1739"/>
                  <a:gd name="T82" fmla="*/ 0 w 1308"/>
                  <a:gd name="T83" fmla="*/ 0 h 17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1" name="Freeform 8"/>
              <p:cNvSpPr>
                <a:spLocks/>
              </p:cNvSpPr>
              <p:nvPr userDrawn="1"/>
            </p:nvSpPr>
            <p:spPr bwMode="auto">
              <a:xfrm>
                <a:off x="7557543" y="1107884"/>
                <a:ext cx="107949" cy="125245"/>
              </a:xfrm>
              <a:custGeom>
                <a:avLst/>
                <a:gdLst>
                  <a:gd name="T0" fmla="*/ 2147483647 w 1516"/>
                  <a:gd name="T1" fmla="*/ 2147483647 h 1739"/>
                  <a:gd name="T2" fmla="*/ 2147483647 w 1516"/>
                  <a:gd name="T3" fmla="*/ 2147483647 h 1739"/>
                  <a:gd name="T4" fmla="*/ 2147483647 w 1516"/>
                  <a:gd name="T5" fmla="*/ 2147483647 h 1739"/>
                  <a:gd name="T6" fmla="*/ 2147483647 w 1516"/>
                  <a:gd name="T7" fmla="*/ 2147483647 h 1739"/>
                  <a:gd name="T8" fmla="*/ 2147483647 w 1516"/>
                  <a:gd name="T9" fmla="*/ 2147483647 h 1739"/>
                  <a:gd name="T10" fmla="*/ 2147483647 w 1516"/>
                  <a:gd name="T11" fmla="*/ 2147483647 h 1739"/>
                  <a:gd name="T12" fmla="*/ 0 w 1516"/>
                  <a:gd name="T13" fmla="*/ 2147483647 h 1739"/>
                  <a:gd name="T14" fmla="*/ 0 w 1516"/>
                  <a:gd name="T15" fmla="*/ 0 h 1739"/>
                  <a:gd name="T16" fmla="*/ 2147483647 w 1516"/>
                  <a:gd name="T17" fmla="*/ 2147483647 h 1739"/>
                  <a:gd name="T18" fmla="*/ 2147483647 w 1516"/>
                  <a:gd name="T19" fmla="*/ 2147483647 h 1739"/>
                  <a:gd name="T20" fmla="*/ 2147483647 w 1516"/>
                  <a:gd name="T21" fmla="*/ 2147483647 h 1739"/>
                  <a:gd name="T22" fmla="*/ 2147483647 w 1516"/>
                  <a:gd name="T23" fmla="*/ 2147483647 h 1739"/>
                  <a:gd name="T24" fmla="*/ 2147483647 w 1516"/>
                  <a:gd name="T25" fmla="*/ 0 h 1739"/>
                  <a:gd name="T26" fmla="*/ 2147483647 w 1516"/>
                  <a:gd name="T27" fmla="*/ 2147483647 h 1739"/>
                  <a:gd name="T28" fmla="*/ 2147483647 w 1516"/>
                  <a:gd name="T29" fmla="*/ 2147483647 h 1739"/>
                  <a:gd name="T30" fmla="*/ 2147483647 w 1516"/>
                  <a:gd name="T31" fmla="*/ 0 h 1739"/>
                  <a:gd name="T32" fmla="*/ 2147483647 w 1516"/>
                  <a:gd name="T33" fmla="*/ 0 h 1739"/>
                  <a:gd name="T34" fmla="*/ 2147483647 w 1516"/>
                  <a:gd name="T35" fmla="*/ 2147483647 h 1739"/>
                  <a:gd name="T36" fmla="*/ 2147483647 w 1516"/>
                  <a:gd name="T37" fmla="*/ 2147483647 h 1739"/>
                  <a:gd name="T38" fmla="*/ 2147483647 w 1516"/>
                  <a:gd name="T39" fmla="*/ 2147483647 h 1739"/>
                  <a:gd name="T40" fmla="*/ 2147483647 w 1516"/>
                  <a:gd name="T41" fmla="*/ 2147483647 h 1739"/>
                  <a:gd name="T42" fmla="*/ 2147483647 w 1516"/>
                  <a:gd name="T43" fmla="*/ 2147483647 h 1739"/>
                  <a:gd name="T44" fmla="*/ 2147483647 w 1516"/>
                  <a:gd name="T45" fmla="*/ 2147483647 h 1739"/>
                  <a:gd name="T46" fmla="*/ 2147483647 w 1516"/>
                  <a:gd name="T47" fmla="*/ 2147483647 h 1739"/>
                  <a:gd name="T48" fmla="*/ 2147483647 w 1516"/>
                  <a:gd name="T49" fmla="*/ 2147483647 h 1739"/>
                  <a:gd name="T50" fmla="*/ 2147483647 w 1516"/>
                  <a:gd name="T51" fmla="*/ 2147483647 h 1739"/>
                  <a:gd name="T52" fmla="*/ 2147483647 w 1516"/>
                  <a:gd name="T53" fmla="*/ 2147483647 h 1739"/>
                  <a:gd name="T54" fmla="*/ 2147483647 w 1516"/>
                  <a:gd name="T55" fmla="*/ 2147483647 h 173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2" name="Freeform 9"/>
              <p:cNvSpPr>
                <a:spLocks/>
              </p:cNvSpPr>
              <p:nvPr userDrawn="1"/>
            </p:nvSpPr>
            <p:spPr bwMode="auto">
              <a:xfrm>
                <a:off x="7443244" y="1107884"/>
                <a:ext cx="93661" cy="125245"/>
              </a:xfrm>
              <a:custGeom>
                <a:avLst/>
                <a:gdLst>
                  <a:gd name="T0" fmla="*/ 0 w 1308"/>
                  <a:gd name="T1" fmla="*/ 0 h 1739"/>
                  <a:gd name="T2" fmla="*/ 2147483647 w 1308"/>
                  <a:gd name="T3" fmla="*/ 0 h 1739"/>
                  <a:gd name="T4" fmla="*/ 2147483647 w 1308"/>
                  <a:gd name="T5" fmla="*/ 2147483647 h 1739"/>
                  <a:gd name="T6" fmla="*/ 2147483647 w 1308"/>
                  <a:gd name="T7" fmla="*/ 2147483647 h 1739"/>
                  <a:gd name="T8" fmla="*/ 2147483647 w 1308"/>
                  <a:gd name="T9" fmla="*/ 2147483647 h 1739"/>
                  <a:gd name="T10" fmla="*/ 2147483647 w 1308"/>
                  <a:gd name="T11" fmla="*/ 2147483647 h 1739"/>
                  <a:gd name="T12" fmla="*/ 2147483647 w 1308"/>
                  <a:gd name="T13" fmla="*/ 2147483647 h 1739"/>
                  <a:gd name="T14" fmla="*/ 2147483647 w 1308"/>
                  <a:gd name="T15" fmla="*/ 2147483647 h 1739"/>
                  <a:gd name="T16" fmla="*/ 2147483647 w 1308"/>
                  <a:gd name="T17" fmla="*/ 2147483647 h 1739"/>
                  <a:gd name="T18" fmla="*/ 2147483647 w 1308"/>
                  <a:gd name="T19" fmla="*/ 2147483647 h 1739"/>
                  <a:gd name="T20" fmla="*/ 2147483647 w 1308"/>
                  <a:gd name="T21" fmla="*/ 2147483647 h 1739"/>
                  <a:gd name="T22" fmla="*/ 2147483647 w 1308"/>
                  <a:gd name="T23" fmla="*/ 2147483647 h 1739"/>
                  <a:gd name="T24" fmla="*/ 2147483647 w 1308"/>
                  <a:gd name="T25" fmla="*/ 2147483647 h 1739"/>
                  <a:gd name="T26" fmla="*/ 2147483647 w 1308"/>
                  <a:gd name="T27" fmla="*/ 2147483647 h 1739"/>
                  <a:gd name="T28" fmla="*/ 2147483647 w 1308"/>
                  <a:gd name="T29" fmla="*/ 2147483647 h 1739"/>
                  <a:gd name="T30" fmla="*/ 2147483647 w 1308"/>
                  <a:gd name="T31" fmla="*/ 2147483647 h 1739"/>
                  <a:gd name="T32" fmla="*/ 2147483647 w 1308"/>
                  <a:gd name="T33" fmla="*/ 2147483647 h 1739"/>
                  <a:gd name="T34" fmla="*/ 2147483647 w 1308"/>
                  <a:gd name="T35" fmla="*/ 2147483647 h 1739"/>
                  <a:gd name="T36" fmla="*/ 2147483647 w 1308"/>
                  <a:gd name="T37" fmla="*/ 2147483647 h 1739"/>
                  <a:gd name="T38" fmla="*/ 2147483647 w 1308"/>
                  <a:gd name="T39" fmla="*/ 2147483647 h 1739"/>
                  <a:gd name="T40" fmla="*/ 2147483647 w 1308"/>
                  <a:gd name="T41" fmla="*/ 2147483647 h 1739"/>
                  <a:gd name="T42" fmla="*/ 2147483647 w 1308"/>
                  <a:gd name="T43" fmla="*/ 2147483647 h 1739"/>
                  <a:gd name="T44" fmla="*/ 2147483647 w 1308"/>
                  <a:gd name="T45" fmla="*/ 2147483647 h 1739"/>
                  <a:gd name="T46" fmla="*/ 2147483647 w 1308"/>
                  <a:gd name="T47" fmla="*/ 2147483647 h 1739"/>
                  <a:gd name="T48" fmla="*/ 2147483647 w 1308"/>
                  <a:gd name="T49" fmla="*/ 2147483647 h 1739"/>
                  <a:gd name="T50" fmla="*/ 2147483647 w 1308"/>
                  <a:gd name="T51" fmla="*/ 2147483647 h 1739"/>
                  <a:gd name="T52" fmla="*/ 2147483647 w 1308"/>
                  <a:gd name="T53" fmla="*/ 2147483647 h 1739"/>
                  <a:gd name="T54" fmla="*/ 2147483647 w 1308"/>
                  <a:gd name="T55" fmla="*/ 2147483647 h 1739"/>
                  <a:gd name="T56" fmla="*/ 2147483647 w 1308"/>
                  <a:gd name="T57" fmla="*/ 2147483647 h 1739"/>
                  <a:gd name="T58" fmla="*/ 2147483647 w 1308"/>
                  <a:gd name="T59" fmla="*/ 2147483647 h 1739"/>
                  <a:gd name="T60" fmla="*/ 2147483647 w 1308"/>
                  <a:gd name="T61" fmla="*/ 2147483647 h 1739"/>
                  <a:gd name="T62" fmla="*/ 2147483647 w 1308"/>
                  <a:gd name="T63" fmla="*/ 2147483647 h 1739"/>
                  <a:gd name="T64" fmla="*/ 2147483647 w 1308"/>
                  <a:gd name="T65" fmla="*/ 2147483647 h 1739"/>
                  <a:gd name="T66" fmla="*/ 2147483647 w 1308"/>
                  <a:gd name="T67" fmla="*/ 2147483647 h 1739"/>
                  <a:gd name="T68" fmla="*/ 2147483647 w 1308"/>
                  <a:gd name="T69" fmla="*/ 2147483647 h 1739"/>
                  <a:gd name="T70" fmla="*/ 2147483647 w 1308"/>
                  <a:gd name="T71" fmla="*/ 2147483647 h 1739"/>
                  <a:gd name="T72" fmla="*/ 0 w 1308"/>
                  <a:gd name="T73" fmla="*/ 2147483647 h 1739"/>
                  <a:gd name="T74" fmla="*/ 2147483647 w 1308"/>
                  <a:gd name="T75" fmla="*/ 2147483647 h 1739"/>
                  <a:gd name="T76" fmla="*/ 2147483647 w 1308"/>
                  <a:gd name="T77" fmla="*/ 2147483647 h 1739"/>
                  <a:gd name="T78" fmla="*/ 2147483647 w 1308"/>
                  <a:gd name="T79" fmla="*/ 2147483647 h 1739"/>
                  <a:gd name="T80" fmla="*/ 2147483647 w 1308"/>
                  <a:gd name="T81" fmla="*/ 2147483647 h 1739"/>
                  <a:gd name="T82" fmla="*/ 0 w 1308"/>
                  <a:gd name="T83" fmla="*/ 0 h 17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3" name="Freeform 10"/>
              <p:cNvSpPr>
                <a:spLocks/>
              </p:cNvSpPr>
              <p:nvPr userDrawn="1"/>
            </p:nvSpPr>
            <p:spPr bwMode="auto">
              <a:xfrm>
                <a:off x="7324182" y="1106298"/>
                <a:ext cx="107949" cy="130002"/>
              </a:xfrm>
              <a:custGeom>
                <a:avLst/>
                <a:gdLst>
                  <a:gd name="T0" fmla="*/ 2147483647 w 1501"/>
                  <a:gd name="T1" fmla="*/ 2147483647 h 1807"/>
                  <a:gd name="T2" fmla="*/ 2147483647 w 1501"/>
                  <a:gd name="T3" fmla="*/ 2147483647 h 1807"/>
                  <a:gd name="T4" fmla="*/ 2147483647 w 1501"/>
                  <a:gd name="T5" fmla="*/ 2147483647 h 1807"/>
                  <a:gd name="T6" fmla="*/ 2147483647 w 1501"/>
                  <a:gd name="T7" fmla="*/ 2147483647 h 1807"/>
                  <a:gd name="T8" fmla="*/ 2147483647 w 1501"/>
                  <a:gd name="T9" fmla="*/ 2147483647 h 1807"/>
                  <a:gd name="T10" fmla="*/ 2147483647 w 1501"/>
                  <a:gd name="T11" fmla="*/ 2147483647 h 1807"/>
                  <a:gd name="T12" fmla="*/ 2147483647 w 1501"/>
                  <a:gd name="T13" fmla="*/ 2147483647 h 1807"/>
                  <a:gd name="T14" fmla="*/ 2147483647 w 1501"/>
                  <a:gd name="T15" fmla="*/ 2147483647 h 1807"/>
                  <a:gd name="T16" fmla="*/ 2147483647 w 1501"/>
                  <a:gd name="T17" fmla="*/ 2147483647 h 1807"/>
                  <a:gd name="T18" fmla="*/ 2147483647 w 1501"/>
                  <a:gd name="T19" fmla="*/ 2147483647 h 1807"/>
                  <a:gd name="T20" fmla="*/ 2147483647 w 1501"/>
                  <a:gd name="T21" fmla="*/ 2147483647 h 1807"/>
                  <a:gd name="T22" fmla="*/ 2147483647 w 1501"/>
                  <a:gd name="T23" fmla="*/ 2147483647 h 1807"/>
                  <a:gd name="T24" fmla="*/ 2147483647 w 1501"/>
                  <a:gd name="T25" fmla="*/ 2147483647 h 1807"/>
                  <a:gd name="T26" fmla="*/ 2147483647 w 1501"/>
                  <a:gd name="T27" fmla="*/ 2147483647 h 1807"/>
                  <a:gd name="T28" fmla="*/ 2147483647 w 1501"/>
                  <a:gd name="T29" fmla="*/ 2147483647 h 1807"/>
                  <a:gd name="T30" fmla="*/ 2147483647 w 1501"/>
                  <a:gd name="T31" fmla="*/ 2147483647 h 1807"/>
                  <a:gd name="T32" fmla="*/ 2147483647 w 1501"/>
                  <a:gd name="T33" fmla="*/ 2147483647 h 1807"/>
                  <a:gd name="T34" fmla="*/ 2147483647 w 1501"/>
                  <a:gd name="T35" fmla="*/ 2147483647 h 1807"/>
                  <a:gd name="T36" fmla="*/ 2147483647 w 1501"/>
                  <a:gd name="T37" fmla="*/ 2147483647 h 1807"/>
                  <a:gd name="T38" fmla="*/ 2147483647 w 1501"/>
                  <a:gd name="T39" fmla="*/ 2147483647 h 1807"/>
                  <a:gd name="T40" fmla="*/ 2147483647 w 1501"/>
                  <a:gd name="T41" fmla="*/ 2147483647 h 1807"/>
                  <a:gd name="T42" fmla="*/ 2147483647 w 1501"/>
                  <a:gd name="T43" fmla="*/ 2147483647 h 1807"/>
                  <a:gd name="T44" fmla="*/ 2147483647 w 1501"/>
                  <a:gd name="T45" fmla="*/ 2147483647 h 1807"/>
                  <a:gd name="T46" fmla="*/ 2147483647 w 1501"/>
                  <a:gd name="T47" fmla="*/ 2147483647 h 1807"/>
                  <a:gd name="T48" fmla="*/ 2147483647 w 1501"/>
                  <a:gd name="T49" fmla="*/ 2147483647 h 1807"/>
                  <a:gd name="T50" fmla="*/ 2147483647 w 1501"/>
                  <a:gd name="T51" fmla="*/ 2147483647 h 1807"/>
                  <a:gd name="T52" fmla="*/ 2147483647 w 1501"/>
                  <a:gd name="T53" fmla="*/ 2147483647 h 1807"/>
                  <a:gd name="T54" fmla="*/ 2147483647 w 1501"/>
                  <a:gd name="T55" fmla="*/ 2147483647 h 1807"/>
                  <a:gd name="T56" fmla="*/ 2147483647 w 1501"/>
                  <a:gd name="T57" fmla="*/ 2147483647 h 1807"/>
                  <a:gd name="T58" fmla="*/ 2147483647 w 1501"/>
                  <a:gd name="T59" fmla="*/ 2147483647 h 1807"/>
                  <a:gd name="T60" fmla="*/ 2147483647 w 1501"/>
                  <a:gd name="T61" fmla="*/ 2147483647 h 1807"/>
                  <a:gd name="T62" fmla="*/ 2147483647 w 1501"/>
                  <a:gd name="T63" fmla="*/ 2147483647 h 1807"/>
                  <a:gd name="T64" fmla="*/ 2147483647 w 1501"/>
                  <a:gd name="T65" fmla="*/ 2147483647 h 1807"/>
                  <a:gd name="T66" fmla="*/ 2147483647 w 1501"/>
                  <a:gd name="T67" fmla="*/ 2147483647 h 1807"/>
                  <a:gd name="T68" fmla="*/ 2147483647 w 1501"/>
                  <a:gd name="T69" fmla="*/ 2147483647 h 1807"/>
                  <a:gd name="T70" fmla="*/ 2147483647 w 1501"/>
                  <a:gd name="T71" fmla="*/ 2147483647 h 1807"/>
                  <a:gd name="T72" fmla="*/ 2147483647 w 1501"/>
                  <a:gd name="T73" fmla="*/ 2147483647 h 1807"/>
                  <a:gd name="T74" fmla="*/ 2147483647 w 1501"/>
                  <a:gd name="T75" fmla="*/ 2147483647 h 1807"/>
                  <a:gd name="T76" fmla="*/ 2147483647 w 1501"/>
                  <a:gd name="T77" fmla="*/ 0 h 1807"/>
                  <a:gd name="T78" fmla="*/ 2147483647 w 1501"/>
                  <a:gd name="T79" fmla="*/ 2147483647 h 1807"/>
                  <a:gd name="T80" fmla="*/ 2147483647 w 1501"/>
                  <a:gd name="T81" fmla="*/ 2147483647 h 1807"/>
                  <a:gd name="T82" fmla="*/ 2147483647 w 1501"/>
                  <a:gd name="T83" fmla="*/ 2147483647 h 1807"/>
                  <a:gd name="T84" fmla="*/ 2147483647 w 1501"/>
                  <a:gd name="T85" fmla="*/ 2147483647 h 1807"/>
                  <a:gd name="T86" fmla="*/ 2147483647 w 1501"/>
                  <a:gd name="T87" fmla="*/ 2147483647 h 1807"/>
                  <a:gd name="T88" fmla="*/ 2147483647 w 1501"/>
                  <a:gd name="T89" fmla="*/ 2147483647 h 1807"/>
                  <a:gd name="T90" fmla="*/ 2147483647 w 1501"/>
                  <a:gd name="T91" fmla="*/ 2147483647 h 1807"/>
                  <a:gd name="T92" fmla="*/ 2147483647 w 1501"/>
                  <a:gd name="T93" fmla="*/ 2147483647 h 1807"/>
                  <a:gd name="T94" fmla="*/ 2147483647 w 1501"/>
                  <a:gd name="T95" fmla="*/ 2147483647 h 1807"/>
                  <a:gd name="T96" fmla="*/ 2147483647 w 1501"/>
                  <a:gd name="T97" fmla="*/ 2147483647 h 1807"/>
                  <a:gd name="T98" fmla="*/ 2147483647 w 1501"/>
                  <a:gd name="T99" fmla="*/ 2147483647 h 1807"/>
                  <a:gd name="T100" fmla="*/ 2147483647 w 1501"/>
                  <a:gd name="T101" fmla="*/ 2147483647 h 1807"/>
                  <a:gd name="T102" fmla="*/ 2147483647 w 1501"/>
                  <a:gd name="T103" fmla="*/ 2147483647 h 1807"/>
                  <a:gd name="T104" fmla="*/ 2147483647 w 1501"/>
                  <a:gd name="T105" fmla="*/ 2147483647 h 1807"/>
                  <a:gd name="T106" fmla="*/ 2147483647 w 1501"/>
                  <a:gd name="T107" fmla="*/ 2147483647 h 1807"/>
                  <a:gd name="T108" fmla="*/ 2147483647 w 1501"/>
                  <a:gd name="T109" fmla="*/ 2147483647 h 1807"/>
                  <a:gd name="T110" fmla="*/ 2147483647 w 1501"/>
                  <a:gd name="T111" fmla="*/ 2147483647 h 1807"/>
                  <a:gd name="T112" fmla="*/ 2147483647 w 1501"/>
                  <a:gd name="T113" fmla="*/ 2147483647 h 1807"/>
                  <a:gd name="T114" fmla="*/ 2147483647 w 1501"/>
                  <a:gd name="T115" fmla="*/ 2147483647 h 1807"/>
                  <a:gd name="T116" fmla="*/ 2147483647 w 1501"/>
                  <a:gd name="T117" fmla="*/ 2147483647 h 180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" name="Freeform 11"/>
              <p:cNvSpPr>
                <a:spLocks/>
              </p:cNvSpPr>
              <p:nvPr userDrawn="1"/>
            </p:nvSpPr>
            <p:spPr bwMode="auto">
              <a:xfrm>
                <a:off x="7192422" y="1107884"/>
                <a:ext cx="109536" cy="125245"/>
              </a:xfrm>
              <a:custGeom>
                <a:avLst/>
                <a:gdLst>
                  <a:gd name="T0" fmla="*/ 2147483647 w 1514"/>
                  <a:gd name="T1" fmla="*/ 2147483647 h 1739"/>
                  <a:gd name="T2" fmla="*/ 2147483647 w 1514"/>
                  <a:gd name="T3" fmla="*/ 2147483647 h 1739"/>
                  <a:gd name="T4" fmla="*/ 2147483647 w 1514"/>
                  <a:gd name="T5" fmla="*/ 2147483647 h 1739"/>
                  <a:gd name="T6" fmla="*/ 2147483647 w 1514"/>
                  <a:gd name="T7" fmla="*/ 2147483647 h 1739"/>
                  <a:gd name="T8" fmla="*/ 2147483647 w 1514"/>
                  <a:gd name="T9" fmla="*/ 2147483647 h 1739"/>
                  <a:gd name="T10" fmla="*/ 2147483647 w 1514"/>
                  <a:gd name="T11" fmla="*/ 2147483647 h 1739"/>
                  <a:gd name="T12" fmla="*/ 2147483647 w 1514"/>
                  <a:gd name="T13" fmla="*/ 2147483647 h 1739"/>
                  <a:gd name="T14" fmla="*/ 2147483647 w 1514"/>
                  <a:gd name="T15" fmla="*/ 2147483647 h 1739"/>
                  <a:gd name="T16" fmla="*/ 2147483647 w 1514"/>
                  <a:gd name="T17" fmla="*/ 2147483647 h 1739"/>
                  <a:gd name="T18" fmla="*/ 2147483647 w 1514"/>
                  <a:gd name="T19" fmla="*/ 2147483647 h 1739"/>
                  <a:gd name="T20" fmla="*/ 2147483647 w 1514"/>
                  <a:gd name="T21" fmla="*/ 2147483647 h 1739"/>
                  <a:gd name="T22" fmla="*/ 2147483647 w 1514"/>
                  <a:gd name="T23" fmla="*/ 2147483647 h 1739"/>
                  <a:gd name="T24" fmla="*/ 2147483647 w 1514"/>
                  <a:gd name="T25" fmla="*/ 2147483647 h 1739"/>
                  <a:gd name="T26" fmla="*/ 2147483647 w 1514"/>
                  <a:gd name="T27" fmla="*/ 2147483647 h 1739"/>
                  <a:gd name="T28" fmla="*/ 2147483647 w 1514"/>
                  <a:gd name="T29" fmla="*/ 2147483647 h 1739"/>
                  <a:gd name="T30" fmla="*/ 2147483647 w 1514"/>
                  <a:gd name="T31" fmla="*/ 2147483647 h 1739"/>
                  <a:gd name="T32" fmla="*/ 2147483647 w 1514"/>
                  <a:gd name="T33" fmla="*/ 2147483647 h 1739"/>
                  <a:gd name="T34" fmla="*/ 2147483647 w 1514"/>
                  <a:gd name="T35" fmla="*/ 2147483647 h 1739"/>
                  <a:gd name="T36" fmla="*/ 2147483647 w 1514"/>
                  <a:gd name="T37" fmla="*/ 0 h 1739"/>
                  <a:gd name="T38" fmla="*/ 2147483647 w 1514"/>
                  <a:gd name="T39" fmla="*/ 2147483647 h 1739"/>
                  <a:gd name="T40" fmla="*/ 2147483647 w 1514"/>
                  <a:gd name="T41" fmla="*/ 2147483647 h 1739"/>
                  <a:gd name="T42" fmla="*/ 2147483647 w 1514"/>
                  <a:gd name="T43" fmla="*/ 2147483647 h 1739"/>
                  <a:gd name="T44" fmla="*/ 2147483647 w 1514"/>
                  <a:gd name="T45" fmla="*/ 0 h 1739"/>
                  <a:gd name="T46" fmla="*/ 2147483647 w 1514"/>
                  <a:gd name="T47" fmla="*/ 2147483647 h 1739"/>
                  <a:gd name="T48" fmla="*/ 2147483647 w 1514"/>
                  <a:gd name="T49" fmla="*/ 2147483647 h 1739"/>
                  <a:gd name="T50" fmla="*/ 2147483647 w 1514"/>
                  <a:gd name="T51" fmla="*/ 2147483647 h 1739"/>
                  <a:gd name="T52" fmla="*/ 2147483647 w 1514"/>
                  <a:gd name="T53" fmla="*/ 2147483647 h 1739"/>
                  <a:gd name="T54" fmla="*/ 2147483647 w 1514"/>
                  <a:gd name="T55" fmla="*/ 2147483647 h 1739"/>
                  <a:gd name="T56" fmla="*/ 2147483647 w 1514"/>
                  <a:gd name="T57" fmla="*/ 2147483647 h 1739"/>
                  <a:gd name="T58" fmla="*/ 2147483647 w 1514"/>
                  <a:gd name="T59" fmla="*/ 2147483647 h 1739"/>
                  <a:gd name="T60" fmla="*/ 2147483647 w 1514"/>
                  <a:gd name="T61" fmla="*/ 2147483647 h 1739"/>
                  <a:gd name="T62" fmla="*/ 2147483647 w 1514"/>
                  <a:gd name="T63" fmla="*/ 2147483647 h 1739"/>
                  <a:gd name="T64" fmla="*/ 2147483647 w 1514"/>
                  <a:gd name="T65" fmla="*/ 2147483647 h 1739"/>
                  <a:gd name="T66" fmla="*/ 2147483647 w 1514"/>
                  <a:gd name="T67" fmla="*/ 2147483647 h 1739"/>
                  <a:gd name="T68" fmla="*/ 2147483647 w 1514"/>
                  <a:gd name="T69" fmla="*/ 2147483647 h 1739"/>
                  <a:gd name="T70" fmla="*/ 2147483647 w 1514"/>
                  <a:gd name="T71" fmla="*/ 2147483647 h 1739"/>
                  <a:gd name="T72" fmla="*/ 2147483647 w 1514"/>
                  <a:gd name="T73" fmla="*/ 2147483647 h 1739"/>
                  <a:gd name="T74" fmla="*/ 2147483647 w 1514"/>
                  <a:gd name="T75" fmla="*/ 2147483647 h 1739"/>
                  <a:gd name="T76" fmla="*/ 2147483647 w 1514"/>
                  <a:gd name="T77" fmla="*/ 2147483647 h 1739"/>
                  <a:gd name="T78" fmla="*/ 2147483647 w 1514"/>
                  <a:gd name="T79" fmla="*/ 2147483647 h 1739"/>
                  <a:gd name="T80" fmla="*/ 2147483647 w 1514"/>
                  <a:gd name="T81" fmla="*/ 2147483647 h 1739"/>
                  <a:gd name="T82" fmla="*/ 2147483647 w 1514"/>
                  <a:gd name="T83" fmla="*/ 2147483647 h 1739"/>
                  <a:gd name="T84" fmla="*/ 2147483647 w 1514"/>
                  <a:gd name="T85" fmla="*/ 2147483647 h 1739"/>
                  <a:gd name="T86" fmla="*/ 2147483647 w 1514"/>
                  <a:gd name="T87" fmla="*/ 2147483647 h 1739"/>
                  <a:gd name="T88" fmla="*/ 2147483647 w 1514"/>
                  <a:gd name="T89" fmla="*/ 2147483647 h 1739"/>
                  <a:gd name="T90" fmla="*/ 2147483647 w 1514"/>
                  <a:gd name="T91" fmla="*/ 2147483647 h 1739"/>
                  <a:gd name="T92" fmla="*/ 2147483647 w 1514"/>
                  <a:gd name="T93" fmla="*/ 2147483647 h 1739"/>
                  <a:gd name="T94" fmla="*/ 2147483647 w 1514"/>
                  <a:gd name="T95" fmla="*/ 2147483647 h 1739"/>
                  <a:gd name="T96" fmla="*/ 2147483647 w 1514"/>
                  <a:gd name="T97" fmla="*/ 2147483647 h 1739"/>
                  <a:gd name="T98" fmla="*/ 2147483647 w 1514"/>
                  <a:gd name="T99" fmla="*/ 2147483647 h 1739"/>
                  <a:gd name="T100" fmla="*/ 2147483647 w 1514"/>
                  <a:gd name="T101" fmla="*/ 2147483647 h 1739"/>
                  <a:gd name="T102" fmla="*/ 2147483647 w 1514"/>
                  <a:gd name="T103" fmla="*/ 2147483647 h 1739"/>
                  <a:gd name="T104" fmla="*/ 2147483647 w 1514"/>
                  <a:gd name="T105" fmla="*/ 2147483647 h 1739"/>
                  <a:gd name="T106" fmla="*/ 2147483647 w 1514"/>
                  <a:gd name="T107" fmla="*/ 2147483647 h 1739"/>
                  <a:gd name="T108" fmla="*/ 0 w 1514"/>
                  <a:gd name="T109" fmla="*/ 2147483647 h 1739"/>
                  <a:gd name="T110" fmla="*/ 0 w 1514"/>
                  <a:gd name="T111" fmla="*/ 0 h 1739"/>
                  <a:gd name="T112" fmla="*/ 2147483647 w 1514"/>
                  <a:gd name="T113" fmla="*/ 2147483647 h 1739"/>
                  <a:gd name="T114" fmla="*/ 2147483647 w 1514"/>
                  <a:gd name="T115" fmla="*/ 2147483647 h 1739"/>
                  <a:gd name="T116" fmla="*/ 2147483647 w 1514"/>
                  <a:gd name="T117" fmla="*/ 2147483647 h 1739"/>
                  <a:gd name="T118" fmla="*/ 2147483647 w 1514"/>
                  <a:gd name="T119" fmla="*/ 0 h 1739"/>
                  <a:gd name="T120" fmla="*/ 2147483647 w 1514"/>
                  <a:gd name="T121" fmla="*/ 2147483647 h 17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" name="Freeform 12"/>
              <p:cNvSpPr>
                <a:spLocks/>
              </p:cNvSpPr>
              <p:nvPr userDrawn="1"/>
            </p:nvSpPr>
            <p:spPr bwMode="auto">
              <a:xfrm>
                <a:off x="7051135" y="1107884"/>
                <a:ext cx="107949" cy="125245"/>
              </a:xfrm>
              <a:custGeom>
                <a:avLst/>
                <a:gdLst>
                  <a:gd name="T0" fmla="*/ 2147483647 w 1515"/>
                  <a:gd name="T1" fmla="*/ 2147483647 h 1739"/>
                  <a:gd name="T2" fmla="*/ 2147483647 w 1515"/>
                  <a:gd name="T3" fmla="*/ 2147483647 h 1739"/>
                  <a:gd name="T4" fmla="*/ 2147483647 w 1515"/>
                  <a:gd name="T5" fmla="*/ 2147483647 h 1739"/>
                  <a:gd name="T6" fmla="*/ 2147483647 w 1515"/>
                  <a:gd name="T7" fmla="*/ 2147483647 h 1739"/>
                  <a:gd name="T8" fmla="*/ 2147483647 w 1515"/>
                  <a:gd name="T9" fmla="*/ 2147483647 h 1739"/>
                  <a:gd name="T10" fmla="*/ 0 w 1515"/>
                  <a:gd name="T11" fmla="*/ 2147483647 h 1739"/>
                  <a:gd name="T12" fmla="*/ 0 w 1515"/>
                  <a:gd name="T13" fmla="*/ 0 h 1739"/>
                  <a:gd name="T14" fmla="*/ 2147483647 w 1515"/>
                  <a:gd name="T15" fmla="*/ 2147483647 h 1739"/>
                  <a:gd name="T16" fmla="*/ 2147483647 w 1515"/>
                  <a:gd name="T17" fmla="*/ 2147483647 h 1739"/>
                  <a:gd name="T18" fmla="*/ 2147483647 w 1515"/>
                  <a:gd name="T19" fmla="*/ 2147483647 h 1739"/>
                  <a:gd name="T20" fmla="*/ 2147483647 w 1515"/>
                  <a:gd name="T21" fmla="*/ 2147483647 h 1739"/>
                  <a:gd name="T22" fmla="*/ 2147483647 w 1515"/>
                  <a:gd name="T23" fmla="*/ 0 h 1739"/>
                  <a:gd name="T24" fmla="*/ 2147483647 w 1515"/>
                  <a:gd name="T25" fmla="*/ 2147483647 h 1739"/>
                  <a:gd name="T26" fmla="*/ 2147483647 w 1515"/>
                  <a:gd name="T27" fmla="*/ 2147483647 h 1739"/>
                  <a:gd name="T28" fmla="*/ 2147483647 w 1515"/>
                  <a:gd name="T29" fmla="*/ 0 h 1739"/>
                  <a:gd name="T30" fmla="*/ 2147483647 w 1515"/>
                  <a:gd name="T31" fmla="*/ 0 h 1739"/>
                  <a:gd name="T32" fmla="*/ 2147483647 w 1515"/>
                  <a:gd name="T33" fmla="*/ 2147483647 h 1739"/>
                  <a:gd name="T34" fmla="*/ 2147483647 w 1515"/>
                  <a:gd name="T35" fmla="*/ 2147483647 h 1739"/>
                  <a:gd name="T36" fmla="*/ 2147483647 w 1515"/>
                  <a:gd name="T37" fmla="*/ 2147483647 h 1739"/>
                  <a:gd name="T38" fmla="*/ 2147483647 w 1515"/>
                  <a:gd name="T39" fmla="*/ 2147483647 h 1739"/>
                  <a:gd name="T40" fmla="*/ 2147483647 w 1515"/>
                  <a:gd name="T41" fmla="*/ 2147483647 h 1739"/>
                  <a:gd name="T42" fmla="*/ 2147483647 w 1515"/>
                  <a:gd name="T43" fmla="*/ 2147483647 h 1739"/>
                  <a:gd name="T44" fmla="*/ 2147483647 w 1515"/>
                  <a:gd name="T45" fmla="*/ 2147483647 h 1739"/>
                  <a:gd name="T46" fmla="*/ 2147483647 w 1515"/>
                  <a:gd name="T47" fmla="*/ 2147483647 h 1739"/>
                  <a:gd name="T48" fmla="*/ 2147483647 w 1515"/>
                  <a:gd name="T49" fmla="*/ 2147483647 h 1739"/>
                  <a:gd name="T50" fmla="*/ 2147483647 w 1515"/>
                  <a:gd name="T51" fmla="*/ 2147483647 h 1739"/>
                  <a:gd name="T52" fmla="*/ 2147483647 w 1515"/>
                  <a:gd name="T53" fmla="*/ 2147483647 h 1739"/>
                  <a:gd name="T54" fmla="*/ 2147483647 w 1515"/>
                  <a:gd name="T55" fmla="*/ 2147483647 h 173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6" name="Freeform 13"/>
              <p:cNvSpPr>
                <a:spLocks/>
              </p:cNvSpPr>
              <p:nvPr userDrawn="1"/>
            </p:nvSpPr>
            <p:spPr bwMode="auto">
              <a:xfrm>
                <a:off x="7929015" y="1426547"/>
                <a:ext cx="68261" cy="77685"/>
              </a:xfrm>
              <a:custGeom>
                <a:avLst/>
                <a:gdLst>
                  <a:gd name="T0" fmla="*/ 2147483647 w 942"/>
                  <a:gd name="T1" fmla="*/ 2147483647 h 1081"/>
                  <a:gd name="T2" fmla="*/ 2147483647 w 942"/>
                  <a:gd name="T3" fmla="*/ 2147483647 h 1081"/>
                  <a:gd name="T4" fmla="*/ 2147483647 w 942"/>
                  <a:gd name="T5" fmla="*/ 2147483647 h 1081"/>
                  <a:gd name="T6" fmla="*/ 2147483647 w 942"/>
                  <a:gd name="T7" fmla="*/ 2147483647 h 1081"/>
                  <a:gd name="T8" fmla="*/ 2147483647 w 942"/>
                  <a:gd name="T9" fmla="*/ 2147483647 h 1081"/>
                  <a:gd name="T10" fmla="*/ 2147483647 w 942"/>
                  <a:gd name="T11" fmla="*/ 2147483647 h 1081"/>
                  <a:gd name="T12" fmla="*/ 0 w 942"/>
                  <a:gd name="T13" fmla="*/ 2147483647 h 1081"/>
                  <a:gd name="T14" fmla="*/ 0 w 942"/>
                  <a:gd name="T15" fmla="*/ 0 h 1081"/>
                  <a:gd name="T16" fmla="*/ 2147483647 w 942"/>
                  <a:gd name="T17" fmla="*/ 2147483647 h 1081"/>
                  <a:gd name="T18" fmla="*/ 2147483647 w 942"/>
                  <a:gd name="T19" fmla="*/ 2147483647 h 1081"/>
                  <a:gd name="T20" fmla="*/ 2147483647 w 942"/>
                  <a:gd name="T21" fmla="*/ 2147483647 h 1081"/>
                  <a:gd name="T22" fmla="*/ 2147483647 w 942"/>
                  <a:gd name="T23" fmla="*/ 2147483647 h 1081"/>
                  <a:gd name="T24" fmla="*/ 2147483647 w 942"/>
                  <a:gd name="T25" fmla="*/ 0 h 1081"/>
                  <a:gd name="T26" fmla="*/ 2147483647 w 942"/>
                  <a:gd name="T27" fmla="*/ 2147483647 h 1081"/>
                  <a:gd name="T28" fmla="*/ 2147483647 w 942"/>
                  <a:gd name="T29" fmla="*/ 2147483647 h 1081"/>
                  <a:gd name="T30" fmla="*/ 2147483647 w 942"/>
                  <a:gd name="T31" fmla="*/ 0 h 1081"/>
                  <a:gd name="T32" fmla="*/ 2147483647 w 942"/>
                  <a:gd name="T33" fmla="*/ 0 h 1081"/>
                  <a:gd name="T34" fmla="*/ 2147483647 w 942"/>
                  <a:gd name="T35" fmla="*/ 2147483647 h 1081"/>
                  <a:gd name="T36" fmla="*/ 2147483647 w 942"/>
                  <a:gd name="T37" fmla="*/ 2147483647 h 1081"/>
                  <a:gd name="T38" fmla="*/ 2147483647 w 942"/>
                  <a:gd name="T39" fmla="*/ 2147483647 h 1081"/>
                  <a:gd name="T40" fmla="*/ 2147483647 w 942"/>
                  <a:gd name="T41" fmla="*/ 2147483647 h 1081"/>
                  <a:gd name="T42" fmla="*/ 2147483647 w 942"/>
                  <a:gd name="T43" fmla="*/ 2147483647 h 1081"/>
                  <a:gd name="T44" fmla="*/ 2147483647 w 942"/>
                  <a:gd name="T45" fmla="*/ 2147483647 h 1081"/>
                  <a:gd name="T46" fmla="*/ 2147483647 w 942"/>
                  <a:gd name="T47" fmla="*/ 2147483647 h 1081"/>
                  <a:gd name="T48" fmla="*/ 2147483647 w 942"/>
                  <a:gd name="T49" fmla="*/ 2147483647 h 1081"/>
                  <a:gd name="T50" fmla="*/ 2147483647 w 942"/>
                  <a:gd name="T51" fmla="*/ 2147483647 h 1081"/>
                  <a:gd name="T52" fmla="*/ 2147483647 w 942"/>
                  <a:gd name="T53" fmla="*/ 2147483647 h 1081"/>
                  <a:gd name="T54" fmla="*/ 2147483647 w 942"/>
                  <a:gd name="T55" fmla="*/ 2147483647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7" name="Freeform 14"/>
              <p:cNvSpPr>
                <a:spLocks/>
              </p:cNvSpPr>
              <p:nvPr userDrawn="1"/>
            </p:nvSpPr>
            <p:spPr bwMode="auto">
              <a:xfrm>
                <a:off x="7841702" y="1426547"/>
                <a:ext cx="68262" cy="77685"/>
              </a:xfrm>
              <a:custGeom>
                <a:avLst/>
                <a:gdLst>
                  <a:gd name="T0" fmla="*/ 2147483647 w 940"/>
                  <a:gd name="T1" fmla="*/ 2147483647 h 1081"/>
                  <a:gd name="T2" fmla="*/ 2147483647 w 940"/>
                  <a:gd name="T3" fmla="*/ 2147483647 h 1081"/>
                  <a:gd name="T4" fmla="*/ 2147483647 w 940"/>
                  <a:gd name="T5" fmla="*/ 2147483647 h 1081"/>
                  <a:gd name="T6" fmla="*/ 2147483647 w 940"/>
                  <a:gd name="T7" fmla="*/ 2147483647 h 1081"/>
                  <a:gd name="T8" fmla="*/ 2147483647 w 940"/>
                  <a:gd name="T9" fmla="*/ 2147483647 h 1081"/>
                  <a:gd name="T10" fmla="*/ 0 w 940"/>
                  <a:gd name="T11" fmla="*/ 2147483647 h 1081"/>
                  <a:gd name="T12" fmla="*/ 0 w 940"/>
                  <a:gd name="T13" fmla="*/ 0 h 1081"/>
                  <a:gd name="T14" fmla="*/ 2147483647 w 940"/>
                  <a:gd name="T15" fmla="*/ 2147483647 h 1081"/>
                  <a:gd name="T16" fmla="*/ 2147483647 w 940"/>
                  <a:gd name="T17" fmla="*/ 2147483647 h 1081"/>
                  <a:gd name="T18" fmla="*/ 2147483647 w 940"/>
                  <a:gd name="T19" fmla="*/ 2147483647 h 1081"/>
                  <a:gd name="T20" fmla="*/ 2147483647 w 940"/>
                  <a:gd name="T21" fmla="*/ 2147483647 h 1081"/>
                  <a:gd name="T22" fmla="*/ 2147483647 w 940"/>
                  <a:gd name="T23" fmla="*/ 0 h 1081"/>
                  <a:gd name="T24" fmla="*/ 2147483647 w 940"/>
                  <a:gd name="T25" fmla="*/ 2147483647 h 1081"/>
                  <a:gd name="T26" fmla="*/ 2147483647 w 940"/>
                  <a:gd name="T27" fmla="*/ 2147483647 h 1081"/>
                  <a:gd name="T28" fmla="*/ 2147483647 w 940"/>
                  <a:gd name="T29" fmla="*/ 0 h 1081"/>
                  <a:gd name="T30" fmla="*/ 2147483647 w 940"/>
                  <a:gd name="T31" fmla="*/ 0 h 1081"/>
                  <a:gd name="T32" fmla="*/ 2147483647 w 940"/>
                  <a:gd name="T33" fmla="*/ 2147483647 h 1081"/>
                  <a:gd name="T34" fmla="*/ 2147483647 w 940"/>
                  <a:gd name="T35" fmla="*/ 2147483647 h 1081"/>
                  <a:gd name="T36" fmla="*/ 2147483647 w 940"/>
                  <a:gd name="T37" fmla="*/ 2147483647 h 1081"/>
                  <a:gd name="T38" fmla="*/ 2147483647 w 940"/>
                  <a:gd name="T39" fmla="*/ 2147483647 h 1081"/>
                  <a:gd name="T40" fmla="*/ 2147483647 w 940"/>
                  <a:gd name="T41" fmla="*/ 2147483647 h 1081"/>
                  <a:gd name="T42" fmla="*/ 2147483647 w 940"/>
                  <a:gd name="T43" fmla="*/ 2147483647 h 1081"/>
                  <a:gd name="T44" fmla="*/ 2147483647 w 940"/>
                  <a:gd name="T45" fmla="*/ 2147483647 h 1081"/>
                  <a:gd name="T46" fmla="*/ 2147483647 w 940"/>
                  <a:gd name="T47" fmla="*/ 2147483647 h 1081"/>
                  <a:gd name="T48" fmla="*/ 2147483647 w 940"/>
                  <a:gd name="T49" fmla="*/ 2147483647 h 1081"/>
                  <a:gd name="T50" fmla="*/ 2147483647 w 940"/>
                  <a:gd name="T51" fmla="*/ 2147483647 h 1081"/>
                  <a:gd name="T52" fmla="*/ 2147483647 w 940"/>
                  <a:gd name="T53" fmla="*/ 2147483647 h 1081"/>
                  <a:gd name="T54" fmla="*/ 2147483647 w 940"/>
                  <a:gd name="T55" fmla="*/ 2147483647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8" name="Freeform 15"/>
              <p:cNvSpPr>
                <a:spLocks/>
              </p:cNvSpPr>
              <p:nvPr userDrawn="1"/>
            </p:nvSpPr>
            <p:spPr bwMode="auto">
              <a:xfrm>
                <a:off x="7754391" y="1426547"/>
                <a:ext cx="73024" cy="82440"/>
              </a:xfrm>
              <a:custGeom>
                <a:avLst/>
                <a:gdLst>
                  <a:gd name="T0" fmla="*/ 2147483647 w 1022"/>
                  <a:gd name="T1" fmla="*/ 2147483647 h 1146"/>
                  <a:gd name="T2" fmla="*/ 2147483647 w 1022"/>
                  <a:gd name="T3" fmla="*/ 2147483647 h 1146"/>
                  <a:gd name="T4" fmla="*/ 2147483647 w 1022"/>
                  <a:gd name="T5" fmla="*/ 0 h 1146"/>
                  <a:gd name="T6" fmla="*/ 2147483647 w 1022"/>
                  <a:gd name="T7" fmla="*/ 2147483647 h 1146"/>
                  <a:gd name="T8" fmla="*/ 2147483647 w 1022"/>
                  <a:gd name="T9" fmla="*/ 2147483647 h 1146"/>
                  <a:gd name="T10" fmla="*/ 2147483647 w 1022"/>
                  <a:gd name="T11" fmla="*/ 2147483647 h 1146"/>
                  <a:gd name="T12" fmla="*/ 2147483647 w 1022"/>
                  <a:gd name="T13" fmla="*/ 2147483647 h 1146"/>
                  <a:gd name="T14" fmla="*/ 2147483647 w 1022"/>
                  <a:gd name="T15" fmla="*/ 2147483647 h 1146"/>
                  <a:gd name="T16" fmla="*/ 2147483647 w 1022"/>
                  <a:gd name="T17" fmla="*/ 2147483647 h 1146"/>
                  <a:gd name="T18" fmla="*/ 2147483647 w 1022"/>
                  <a:gd name="T19" fmla="*/ 2147483647 h 1146"/>
                  <a:gd name="T20" fmla="*/ 2147483647 w 1022"/>
                  <a:gd name="T21" fmla="*/ 0 h 1146"/>
                  <a:gd name="T22" fmla="*/ 2147483647 w 1022"/>
                  <a:gd name="T23" fmla="*/ 2147483647 h 1146"/>
                  <a:gd name="T24" fmla="*/ 2147483647 w 1022"/>
                  <a:gd name="T25" fmla="*/ 2147483647 h 1146"/>
                  <a:gd name="T26" fmla="*/ 2147483647 w 1022"/>
                  <a:gd name="T27" fmla="*/ 2147483647 h 1146"/>
                  <a:gd name="T28" fmla="*/ 2147483647 w 1022"/>
                  <a:gd name="T29" fmla="*/ 2147483647 h 1146"/>
                  <a:gd name="T30" fmla="*/ 2147483647 w 1022"/>
                  <a:gd name="T31" fmla="*/ 2147483647 h 1146"/>
                  <a:gd name="T32" fmla="*/ 2147483647 w 1022"/>
                  <a:gd name="T33" fmla="*/ 2147483647 h 1146"/>
                  <a:gd name="T34" fmla="*/ 2147483647 w 1022"/>
                  <a:gd name="T35" fmla="*/ 2147483647 h 1146"/>
                  <a:gd name="T36" fmla="*/ 2147483647 w 1022"/>
                  <a:gd name="T37" fmla="*/ 2147483647 h 1146"/>
                  <a:gd name="T38" fmla="*/ 2147483647 w 1022"/>
                  <a:gd name="T39" fmla="*/ 2147483647 h 1146"/>
                  <a:gd name="T40" fmla="*/ 2147483647 w 1022"/>
                  <a:gd name="T41" fmla="*/ 2147483647 h 1146"/>
                  <a:gd name="T42" fmla="*/ 2147483647 w 1022"/>
                  <a:gd name="T43" fmla="*/ 2147483647 h 1146"/>
                  <a:gd name="T44" fmla="*/ 2147483647 w 1022"/>
                  <a:gd name="T45" fmla="*/ 2147483647 h 1146"/>
                  <a:gd name="T46" fmla="*/ 2147483647 w 1022"/>
                  <a:gd name="T47" fmla="*/ 2147483647 h 1146"/>
                  <a:gd name="T48" fmla="*/ 2147483647 w 1022"/>
                  <a:gd name="T49" fmla="*/ 2147483647 h 1146"/>
                  <a:gd name="T50" fmla="*/ 2147483647 w 1022"/>
                  <a:gd name="T51" fmla="*/ 2147483647 h 1146"/>
                  <a:gd name="T52" fmla="*/ 2147483647 w 1022"/>
                  <a:gd name="T53" fmla="*/ 2147483647 h 1146"/>
                  <a:gd name="T54" fmla="*/ 2147483647 w 1022"/>
                  <a:gd name="T55" fmla="*/ 2147483647 h 1146"/>
                  <a:gd name="T56" fmla="*/ 2147483647 w 1022"/>
                  <a:gd name="T57" fmla="*/ 2147483647 h 1146"/>
                  <a:gd name="T58" fmla="*/ 2147483647 w 1022"/>
                  <a:gd name="T59" fmla="*/ 2147483647 h 1146"/>
                  <a:gd name="T60" fmla="*/ 2147483647 w 1022"/>
                  <a:gd name="T61" fmla="*/ 2147483647 h 1146"/>
                  <a:gd name="T62" fmla="*/ 2147483647 w 1022"/>
                  <a:gd name="T63" fmla="*/ 2147483647 h 1146"/>
                  <a:gd name="T64" fmla="*/ 2147483647 w 1022"/>
                  <a:gd name="T65" fmla="*/ 2147483647 h 1146"/>
                  <a:gd name="T66" fmla="*/ 2147483647 w 1022"/>
                  <a:gd name="T67" fmla="*/ 2147483647 h 1146"/>
                  <a:gd name="T68" fmla="*/ 2147483647 w 1022"/>
                  <a:gd name="T69" fmla="*/ 2147483647 h 1146"/>
                  <a:gd name="T70" fmla="*/ 2147483647 w 1022"/>
                  <a:gd name="T71" fmla="*/ 2147483647 h 1146"/>
                  <a:gd name="T72" fmla="*/ 2147483647 w 1022"/>
                  <a:gd name="T73" fmla="*/ 2147483647 h 1146"/>
                  <a:gd name="T74" fmla="*/ 2147483647 w 1022"/>
                  <a:gd name="T75" fmla="*/ 2147483647 h 1146"/>
                  <a:gd name="T76" fmla="*/ 2147483647 w 1022"/>
                  <a:gd name="T77" fmla="*/ 2147483647 h 1146"/>
                  <a:gd name="T78" fmla="*/ 2147483647 w 1022"/>
                  <a:gd name="T79" fmla="*/ 2147483647 h 1146"/>
                  <a:gd name="T80" fmla="*/ 2147483647 w 1022"/>
                  <a:gd name="T81" fmla="*/ 2147483647 h 1146"/>
                  <a:gd name="T82" fmla="*/ 2147483647 w 1022"/>
                  <a:gd name="T83" fmla="*/ 2147483647 h 1146"/>
                  <a:gd name="T84" fmla="*/ 2147483647 w 1022"/>
                  <a:gd name="T85" fmla="*/ 2147483647 h 1146"/>
                  <a:gd name="T86" fmla="*/ 2147483647 w 1022"/>
                  <a:gd name="T87" fmla="*/ 2147483647 h 1146"/>
                  <a:gd name="T88" fmla="*/ 2147483647 w 1022"/>
                  <a:gd name="T89" fmla="*/ 2147483647 h 1146"/>
                  <a:gd name="T90" fmla="*/ 2147483647 w 1022"/>
                  <a:gd name="T91" fmla="*/ 2147483647 h 1146"/>
                  <a:gd name="T92" fmla="*/ 2147483647 w 1022"/>
                  <a:gd name="T93" fmla="*/ 2147483647 h 1146"/>
                  <a:gd name="T94" fmla="*/ 2147483647 w 1022"/>
                  <a:gd name="T95" fmla="*/ 2147483647 h 1146"/>
                  <a:gd name="T96" fmla="*/ 2147483647 w 1022"/>
                  <a:gd name="T97" fmla="*/ 2147483647 h 1146"/>
                  <a:gd name="T98" fmla="*/ 2147483647 w 1022"/>
                  <a:gd name="T99" fmla="*/ 2147483647 h 1146"/>
                  <a:gd name="T100" fmla="*/ 2147483647 w 1022"/>
                  <a:gd name="T101" fmla="*/ 2147483647 h 1146"/>
                  <a:gd name="T102" fmla="*/ 2147483647 w 1022"/>
                  <a:gd name="T103" fmla="*/ 2147483647 h 1146"/>
                  <a:gd name="T104" fmla="*/ 0 w 1022"/>
                  <a:gd name="T105" fmla="*/ 2147483647 h 1146"/>
                  <a:gd name="T106" fmla="*/ 0 w 1022"/>
                  <a:gd name="T107" fmla="*/ 0 h 1146"/>
                  <a:gd name="T108" fmla="*/ 2147483647 w 1022"/>
                  <a:gd name="T109" fmla="*/ 2147483647 h 1146"/>
                  <a:gd name="T110" fmla="*/ 2147483647 w 1022"/>
                  <a:gd name="T111" fmla="*/ 2147483647 h 1146"/>
                  <a:gd name="T112" fmla="*/ 2147483647 w 1022"/>
                  <a:gd name="T113" fmla="*/ 2147483647 h 1146"/>
                  <a:gd name="T114" fmla="*/ 2147483647 w 1022"/>
                  <a:gd name="T115" fmla="*/ 2147483647 h 1146"/>
                  <a:gd name="T116" fmla="*/ 2147483647 w 1022"/>
                  <a:gd name="T117" fmla="*/ 2147483647 h 1146"/>
                  <a:gd name="T118" fmla="*/ 2147483647 w 1022"/>
                  <a:gd name="T119" fmla="*/ 2147483647 h 1146"/>
                  <a:gd name="T120" fmla="*/ 2147483647 w 1022"/>
                  <a:gd name="T121" fmla="*/ 2147483647 h 1146"/>
                  <a:gd name="T122" fmla="*/ 2147483647 w 1022"/>
                  <a:gd name="T123" fmla="*/ 0 h 1146"/>
                  <a:gd name="T124" fmla="*/ 2147483647 w 1022"/>
                  <a:gd name="T125" fmla="*/ 2147483647 h 114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9" name="Freeform 16"/>
              <p:cNvSpPr>
                <a:spLocks noEditPoints="1"/>
              </p:cNvSpPr>
              <p:nvPr userDrawn="1"/>
            </p:nvSpPr>
            <p:spPr bwMode="auto">
              <a:xfrm>
                <a:off x="7670254" y="1424962"/>
                <a:ext cx="73024" cy="79269"/>
              </a:xfrm>
              <a:custGeom>
                <a:avLst/>
                <a:gdLst>
                  <a:gd name="T0" fmla="*/ 0 w 1001"/>
                  <a:gd name="T1" fmla="*/ 2147483647 h 1103"/>
                  <a:gd name="T2" fmla="*/ 2147483647 w 1001"/>
                  <a:gd name="T3" fmla="*/ 0 h 1103"/>
                  <a:gd name="T4" fmla="*/ 2147483647 w 1001"/>
                  <a:gd name="T5" fmla="*/ 0 h 1103"/>
                  <a:gd name="T6" fmla="*/ 2147483647 w 1001"/>
                  <a:gd name="T7" fmla="*/ 2147483647 h 1103"/>
                  <a:gd name="T8" fmla="*/ 2147483647 w 1001"/>
                  <a:gd name="T9" fmla="*/ 2147483647 h 1103"/>
                  <a:gd name="T10" fmla="*/ 2147483647 w 1001"/>
                  <a:gd name="T11" fmla="*/ 2147483647 h 1103"/>
                  <a:gd name="T12" fmla="*/ 2147483647 w 1001"/>
                  <a:gd name="T13" fmla="*/ 2147483647 h 1103"/>
                  <a:gd name="T14" fmla="*/ 2147483647 w 1001"/>
                  <a:gd name="T15" fmla="*/ 2147483647 h 1103"/>
                  <a:gd name="T16" fmla="*/ 2147483647 w 1001"/>
                  <a:gd name="T17" fmla="*/ 2147483647 h 1103"/>
                  <a:gd name="T18" fmla="*/ 2147483647 w 1001"/>
                  <a:gd name="T19" fmla="*/ 2147483647 h 1103"/>
                  <a:gd name="T20" fmla="*/ 2147483647 w 1001"/>
                  <a:gd name="T21" fmla="*/ 2147483647 h 1103"/>
                  <a:gd name="T22" fmla="*/ 2147483647 w 1001"/>
                  <a:gd name="T23" fmla="*/ 2147483647 h 1103"/>
                  <a:gd name="T24" fmla="*/ 2147483647 w 1001"/>
                  <a:gd name="T25" fmla="*/ 2147483647 h 1103"/>
                  <a:gd name="T26" fmla="*/ 2147483647 w 1001"/>
                  <a:gd name="T27" fmla="*/ 2147483647 h 1103"/>
                  <a:gd name="T28" fmla="*/ 2147483647 w 1001"/>
                  <a:gd name="T29" fmla="*/ 2147483647 h 1103"/>
                  <a:gd name="T30" fmla="*/ 2147483647 w 1001"/>
                  <a:gd name="T31" fmla="*/ 2147483647 h 1103"/>
                  <a:gd name="T32" fmla="*/ 2147483647 w 1001"/>
                  <a:gd name="T33" fmla="*/ 2147483647 h 1103"/>
                  <a:gd name="T34" fmla="*/ 2147483647 w 1001"/>
                  <a:gd name="T35" fmla="*/ 2147483647 h 1103"/>
                  <a:gd name="T36" fmla="*/ 2147483647 w 1001"/>
                  <a:gd name="T37" fmla="*/ 2147483647 h 1103"/>
                  <a:gd name="T38" fmla="*/ 2147483647 w 1001"/>
                  <a:gd name="T39" fmla="*/ 2147483647 h 1103"/>
                  <a:gd name="T40" fmla="*/ 2147483647 w 1001"/>
                  <a:gd name="T41" fmla="*/ 2147483647 h 1103"/>
                  <a:gd name="T42" fmla="*/ 2147483647 w 1001"/>
                  <a:gd name="T43" fmla="*/ 2147483647 h 1103"/>
                  <a:gd name="T44" fmla="*/ 2147483647 w 1001"/>
                  <a:gd name="T45" fmla="*/ 2147483647 h 1103"/>
                  <a:gd name="T46" fmla="*/ 2147483647 w 1001"/>
                  <a:gd name="T47" fmla="*/ 2147483647 h 1103"/>
                  <a:gd name="T48" fmla="*/ 2147483647 w 1001"/>
                  <a:gd name="T49" fmla="*/ 2147483647 h 1103"/>
                  <a:gd name="T50" fmla="*/ 2147483647 w 1001"/>
                  <a:gd name="T51" fmla="*/ 2147483647 h 1103"/>
                  <a:gd name="T52" fmla="*/ 2147483647 w 1001"/>
                  <a:gd name="T53" fmla="*/ 2147483647 h 1103"/>
                  <a:gd name="T54" fmla="*/ 2147483647 w 1001"/>
                  <a:gd name="T55" fmla="*/ 2147483647 h 1103"/>
                  <a:gd name="T56" fmla="*/ 2147483647 w 1001"/>
                  <a:gd name="T57" fmla="*/ 2147483647 h 1103"/>
                  <a:gd name="T58" fmla="*/ 2147483647 w 1001"/>
                  <a:gd name="T59" fmla="*/ 2147483647 h 1103"/>
                  <a:gd name="T60" fmla="*/ 2147483647 w 1001"/>
                  <a:gd name="T61" fmla="*/ 2147483647 h 1103"/>
                  <a:gd name="T62" fmla="*/ 2147483647 w 1001"/>
                  <a:gd name="T63" fmla="*/ 2147483647 h 1103"/>
                  <a:gd name="T64" fmla="*/ 2147483647 w 1001"/>
                  <a:gd name="T65" fmla="*/ 2147483647 h 1103"/>
                  <a:gd name="T66" fmla="*/ 2147483647 w 1001"/>
                  <a:gd name="T67" fmla="*/ 2147483647 h 1103"/>
                  <a:gd name="T68" fmla="*/ 2147483647 w 1001"/>
                  <a:gd name="T69" fmla="*/ 2147483647 h 1103"/>
                  <a:gd name="T70" fmla="*/ 2147483647 w 1001"/>
                  <a:gd name="T71" fmla="*/ 2147483647 h 1103"/>
                  <a:gd name="T72" fmla="*/ 2147483647 w 1001"/>
                  <a:gd name="T73" fmla="*/ 2147483647 h 1103"/>
                  <a:gd name="T74" fmla="*/ 2147483647 w 1001"/>
                  <a:gd name="T75" fmla="*/ 2147483647 h 1103"/>
                  <a:gd name="T76" fmla="*/ 2147483647 w 1001"/>
                  <a:gd name="T77" fmla="*/ 2147483647 h 1103"/>
                  <a:gd name="T78" fmla="*/ 0 w 1001"/>
                  <a:gd name="T79" fmla="*/ 2147483647 h 1103"/>
                  <a:gd name="T80" fmla="*/ 2147483647 w 1001"/>
                  <a:gd name="T81" fmla="*/ 2147483647 h 1103"/>
                  <a:gd name="T82" fmla="*/ 2147483647 w 1001"/>
                  <a:gd name="T83" fmla="*/ 2147483647 h 1103"/>
                  <a:gd name="T84" fmla="*/ 2147483647 w 1001"/>
                  <a:gd name="T85" fmla="*/ 2147483647 h 1103"/>
                  <a:gd name="T86" fmla="*/ 2147483647 w 1001"/>
                  <a:gd name="T87" fmla="*/ 2147483647 h 110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0" name="Freeform 17"/>
              <p:cNvSpPr>
                <a:spLocks/>
              </p:cNvSpPr>
              <p:nvPr userDrawn="1"/>
            </p:nvSpPr>
            <p:spPr bwMode="auto">
              <a:xfrm>
                <a:off x="7611518" y="1426547"/>
                <a:ext cx="57149" cy="77685"/>
              </a:xfrm>
              <a:custGeom>
                <a:avLst/>
                <a:gdLst>
                  <a:gd name="T0" fmla="*/ 2147483647 w 791"/>
                  <a:gd name="T1" fmla="*/ 2147483647 h 1081"/>
                  <a:gd name="T2" fmla="*/ 2147483647 w 791"/>
                  <a:gd name="T3" fmla="*/ 2147483647 h 1081"/>
                  <a:gd name="T4" fmla="*/ 2147483647 w 791"/>
                  <a:gd name="T5" fmla="*/ 2147483647 h 1081"/>
                  <a:gd name="T6" fmla="*/ 2147483647 w 791"/>
                  <a:gd name="T7" fmla="*/ 2147483647 h 1081"/>
                  <a:gd name="T8" fmla="*/ 2147483647 w 791"/>
                  <a:gd name="T9" fmla="*/ 2147483647 h 1081"/>
                  <a:gd name="T10" fmla="*/ 2147483647 w 791"/>
                  <a:gd name="T11" fmla="*/ 2147483647 h 1081"/>
                  <a:gd name="T12" fmla="*/ 2147483647 w 791"/>
                  <a:gd name="T13" fmla="*/ 2147483647 h 1081"/>
                  <a:gd name="T14" fmla="*/ 2147483647 w 791"/>
                  <a:gd name="T15" fmla="*/ 2147483647 h 1081"/>
                  <a:gd name="T16" fmla="*/ 2147483647 w 791"/>
                  <a:gd name="T17" fmla="*/ 2147483647 h 1081"/>
                  <a:gd name="T18" fmla="*/ 2147483647 w 791"/>
                  <a:gd name="T19" fmla="*/ 2147483647 h 1081"/>
                  <a:gd name="T20" fmla="*/ 2147483647 w 791"/>
                  <a:gd name="T21" fmla="*/ 2147483647 h 1081"/>
                  <a:gd name="T22" fmla="*/ 2147483647 w 791"/>
                  <a:gd name="T23" fmla="*/ 2147483647 h 1081"/>
                  <a:gd name="T24" fmla="*/ 2147483647 w 791"/>
                  <a:gd name="T25" fmla="*/ 2147483647 h 1081"/>
                  <a:gd name="T26" fmla="*/ 2147483647 w 791"/>
                  <a:gd name="T27" fmla="*/ 2147483647 h 1081"/>
                  <a:gd name="T28" fmla="*/ 2147483647 w 791"/>
                  <a:gd name="T29" fmla="*/ 2147483647 h 1081"/>
                  <a:gd name="T30" fmla="*/ 2147483647 w 791"/>
                  <a:gd name="T31" fmla="*/ 2147483647 h 1081"/>
                  <a:gd name="T32" fmla="*/ 0 w 791"/>
                  <a:gd name="T33" fmla="*/ 2147483647 h 1081"/>
                  <a:gd name="T34" fmla="*/ 0 w 791"/>
                  <a:gd name="T35" fmla="*/ 0 h 1081"/>
                  <a:gd name="T36" fmla="*/ 2147483647 w 791"/>
                  <a:gd name="T37" fmla="*/ 2147483647 h 1081"/>
                  <a:gd name="T38" fmla="*/ 2147483647 w 791"/>
                  <a:gd name="T39" fmla="*/ 2147483647 h 1081"/>
                  <a:gd name="T40" fmla="*/ 2147483647 w 791"/>
                  <a:gd name="T41" fmla="*/ 2147483647 h 1081"/>
                  <a:gd name="T42" fmla="*/ 2147483647 w 791"/>
                  <a:gd name="T43" fmla="*/ 0 h 1081"/>
                  <a:gd name="T44" fmla="*/ 2147483647 w 791"/>
                  <a:gd name="T45" fmla="*/ 2147483647 h 1081"/>
                  <a:gd name="T46" fmla="*/ 2147483647 w 791"/>
                  <a:gd name="T47" fmla="*/ 2147483647 h 1081"/>
                  <a:gd name="T48" fmla="*/ 2147483647 w 791"/>
                  <a:gd name="T49" fmla="*/ 2147483647 h 1081"/>
                  <a:gd name="T50" fmla="*/ 2147483647 w 791"/>
                  <a:gd name="T51" fmla="*/ 2147483647 h 1081"/>
                  <a:gd name="T52" fmla="*/ 2147483647 w 791"/>
                  <a:gd name="T53" fmla="*/ 2147483647 h 1081"/>
                  <a:gd name="T54" fmla="*/ 2147483647 w 791"/>
                  <a:gd name="T55" fmla="*/ 2147483647 h 1081"/>
                  <a:gd name="T56" fmla="*/ 2147483647 w 791"/>
                  <a:gd name="T57" fmla="*/ 2147483647 h 1081"/>
                  <a:gd name="T58" fmla="*/ 2147483647 w 791"/>
                  <a:gd name="T59" fmla="*/ 2147483647 h 1081"/>
                  <a:gd name="T60" fmla="*/ 2147483647 w 791"/>
                  <a:gd name="T61" fmla="*/ 2147483647 h 1081"/>
                  <a:gd name="T62" fmla="*/ 2147483647 w 791"/>
                  <a:gd name="T63" fmla="*/ 2147483647 h 1081"/>
                  <a:gd name="T64" fmla="*/ 2147483647 w 791"/>
                  <a:gd name="T65" fmla="*/ 2147483647 h 1081"/>
                  <a:gd name="T66" fmla="*/ 2147483647 w 791"/>
                  <a:gd name="T67" fmla="*/ 2147483647 h 1081"/>
                  <a:gd name="T68" fmla="*/ 2147483647 w 791"/>
                  <a:gd name="T69" fmla="*/ 2147483647 h 1081"/>
                  <a:gd name="T70" fmla="*/ 2147483647 w 791"/>
                  <a:gd name="T71" fmla="*/ 2147483647 h 1081"/>
                  <a:gd name="T72" fmla="*/ 2147483647 w 791"/>
                  <a:gd name="T73" fmla="*/ 2147483647 h 1081"/>
                  <a:gd name="T74" fmla="*/ 2147483647 w 791"/>
                  <a:gd name="T75" fmla="*/ 0 h 1081"/>
                  <a:gd name="T76" fmla="*/ 2147483647 w 791"/>
                  <a:gd name="T77" fmla="*/ 2147483647 h 1081"/>
                  <a:gd name="T78" fmla="*/ 2147483647 w 791"/>
                  <a:gd name="T79" fmla="*/ 2147483647 h 1081"/>
                  <a:gd name="T80" fmla="*/ 2147483647 w 791"/>
                  <a:gd name="T81" fmla="*/ 2147483647 h 1081"/>
                  <a:gd name="T82" fmla="*/ 2147483647 w 791"/>
                  <a:gd name="T83" fmla="*/ 0 h 1081"/>
                  <a:gd name="T84" fmla="*/ 2147483647 w 791"/>
                  <a:gd name="T85" fmla="*/ 2147483647 h 1081"/>
                  <a:gd name="T86" fmla="*/ 2147483647 w 791"/>
                  <a:gd name="T87" fmla="*/ 2147483647 h 1081"/>
                  <a:gd name="T88" fmla="*/ 2147483647 w 791"/>
                  <a:gd name="T89" fmla="*/ 2147483647 h 1081"/>
                  <a:gd name="T90" fmla="*/ 2147483647 w 791"/>
                  <a:gd name="T91" fmla="*/ 2147483647 h 1081"/>
                  <a:gd name="T92" fmla="*/ 2147483647 w 791"/>
                  <a:gd name="T93" fmla="*/ 2147483647 h 1081"/>
                  <a:gd name="T94" fmla="*/ 2147483647 w 791"/>
                  <a:gd name="T95" fmla="*/ 2147483647 h 1081"/>
                  <a:gd name="T96" fmla="*/ 2147483647 w 791"/>
                  <a:gd name="T97" fmla="*/ 2147483647 h 1081"/>
                  <a:gd name="T98" fmla="*/ 2147483647 w 791"/>
                  <a:gd name="T99" fmla="*/ 2147483647 h 1081"/>
                  <a:gd name="T100" fmla="*/ 2147483647 w 791"/>
                  <a:gd name="T101" fmla="*/ 2147483647 h 1081"/>
                  <a:gd name="T102" fmla="*/ 2147483647 w 791"/>
                  <a:gd name="T103" fmla="*/ 2147483647 h 1081"/>
                  <a:gd name="T104" fmla="*/ 2147483647 w 791"/>
                  <a:gd name="T105" fmla="*/ 2147483647 h 1081"/>
                  <a:gd name="T106" fmla="*/ 2147483647 w 791"/>
                  <a:gd name="T107" fmla="*/ 2147483647 h 1081"/>
                  <a:gd name="T108" fmla="*/ 2147483647 w 791"/>
                  <a:gd name="T109" fmla="*/ 2147483647 h 1081"/>
                  <a:gd name="T110" fmla="*/ 2147483647 w 791"/>
                  <a:gd name="T111" fmla="*/ 2147483647 h 1081"/>
                  <a:gd name="T112" fmla="*/ 2147483647 w 791"/>
                  <a:gd name="T113" fmla="*/ 2147483647 h 1081"/>
                  <a:gd name="T114" fmla="*/ 2147483647 w 791"/>
                  <a:gd name="T115" fmla="*/ 2147483647 h 1081"/>
                  <a:gd name="T116" fmla="*/ 2147483647 w 791"/>
                  <a:gd name="T117" fmla="*/ 2147483647 h 1081"/>
                  <a:gd name="T118" fmla="*/ 2147483647 w 791"/>
                  <a:gd name="T119" fmla="*/ 2147483647 h 10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1" name="Freeform 18"/>
              <p:cNvSpPr>
                <a:spLocks/>
              </p:cNvSpPr>
              <p:nvPr userDrawn="1"/>
            </p:nvSpPr>
            <p:spPr bwMode="auto">
              <a:xfrm>
                <a:off x="7522619" y="1426547"/>
                <a:ext cx="68261" cy="77685"/>
              </a:xfrm>
              <a:custGeom>
                <a:avLst/>
                <a:gdLst>
                  <a:gd name="T0" fmla="*/ 2147483647 w 942"/>
                  <a:gd name="T1" fmla="*/ 2147483647 h 1081"/>
                  <a:gd name="T2" fmla="*/ 2147483647 w 942"/>
                  <a:gd name="T3" fmla="*/ 2147483647 h 1081"/>
                  <a:gd name="T4" fmla="*/ 2147483647 w 942"/>
                  <a:gd name="T5" fmla="*/ 2147483647 h 1081"/>
                  <a:gd name="T6" fmla="*/ 2147483647 w 942"/>
                  <a:gd name="T7" fmla="*/ 2147483647 h 1081"/>
                  <a:gd name="T8" fmla="*/ 2147483647 w 942"/>
                  <a:gd name="T9" fmla="*/ 2147483647 h 1081"/>
                  <a:gd name="T10" fmla="*/ 2147483647 w 942"/>
                  <a:gd name="T11" fmla="*/ 2147483647 h 1081"/>
                  <a:gd name="T12" fmla="*/ 0 w 942"/>
                  <a:gd name="T13" fmla="*/ 2147483647 h 1081"/>
                  <a:gd name="T14" fmla="*/ 0 w 942"/>
                  <a:gd name="T15" fmla="*/ 0 h 1081"/>
                  <a:gd name="T16" fmla="*/ 2147483647 w 942"/>
                  <a:gd name="T17" fmla="*/ 2147483647 h 1081"/>
                  <a:gd name="T18" fmla="*/ 2147483647 w 942"/>
                  <a:gd name="T19" fmla="*/ 2147483647 h 1081"/>
                  <a:gd name="T20" fmla="*/ 2147483647 w 942"/>
                  <a:gd name="T21" fmla="*/ 2147483647 h 1081"/>
                  <a:gd name="T22" fmla="*/ 2147483647 w 942"/>
                  <a:gd name="T23" fmla="*/ 2147483647 h 1081"/>
                  <a:gd name="T24" fmla="*/ 2147483647 w 942"/>
                  <a:gd name="T25" fmla="*/ 0 h 1081"/>
                  <a:gd name="T26" fmla="*/ 2147483647 w 942"/>
                  <a:gd name="T27" fmla="*/ 2147483647 h 1081"/>
                  <a:gd name="T28" fmla="*/ 2147483647 w 942"/>
                  <a:gd name="T29" fmla="*/ 2147483647 h 1081"/>
                  <a:gd name="T30" fmla="*/ 2147483647 w 942"/>
                  <a:gd name="T31" fmla="*/ 0 h 1081"/>
                  <a:gd name="T32" fmla="*/ 2147483647 w 942"/>
                  <a:gd name="T33" fmla="*/ 0 h 1081"/>
                  <a:gd name="T34" fmla="*/ 2147483647 w 942"/>
                  <a:gd name="T35" fmla="*/ 2147483647 h 1081"/>
                  <a:gd name="T36" fmla="*/ 2147483647 w 942"/>
                  <a:gd name="T37" fmla="*/ 2147483647 h 1081"/>
                  <a:gd name="T38" fmla="*/ 2147483647 w 942"/>
                  <a:gd name="T39" fmla="*/ 2147483647 h 1081"/>
                  <a:gd name="T40" fmla="*/ 2147483647 w 942"/>
                  <a:gd name="T41" fmla="*/ 2147483647 h 1081"/>
                  <a:gd name="T42" fmla="*/ 2147483647 w 942"/>
                  <a:gd name="T43" fmla="*/ 2147483647 h 1081"/>
                  <a:gd name="T44" fmla="*/ 2147483647 w 942"/>
                  <a:gd name="T45" fmla="*/ 2147483647 h 1081"/>
                  <a:gd name="T46" fmla="*/ 2147483647 w 942"/>
                  <a:gd name="T47" fmla="*/ 2147483647 h 1081"/>
                  <a:gd name="T48" fmla="*/ 2147483647 w 942"/>
                  <a:gd name="T49" fmla="*/ 2147483647 h 1081"/>
                  <a:gd name="T50" fmla="*/ 2147483647 w 942"/>
                  <a:gd name="T51" fmla="*/ 2147483647 h 1081"/>
                  <a:gd name="T52" fmla="*/ 2147483647 w 942"/>
                  <a:gd name="T53" fmla="*/ 2147483647 h 1081"/>
                  <a:gd name="T54" fmla="*/ 2147483647 w 942"/>
                  <a:gd name="T55" fmla="*/ 2147483647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2" name="Freeform 19"/>
              <p:cNvSpPr>
                <a:spLocks noEditPoints="1"/>
              </p:cNvSpPr>
              <p:nvPr userDrawn="1"/>
            </p:nvSpPr>
            <p:spPr bwMode="auto">
              <a:xfrm>
                <a:off x="7417845" y="1426547"/>
                <a:ext cx="90486" cy="77685"/>
              </a:xfrm>
              <a:custGeom>
                <a:avLst/>
                <a:gdLst>
                  <a:gd name="T0" fmla="*/ 2147483647 w 1268"/>
                  <a:gd name="T1" fmla="*/ 2147483647 h 1081"/>
                  <a:gd name="T2" fmla="*/ 2147483647 w 1268"/>
                  <a:gd name="T3" fmla="*/ 2147483647 h 1081"/>
                  <a:gd name="T4" fmla="*/ 2147483647 w 1268"/>
                  <a:gd name="T5" fmla="*/ 2147483647 h 1081"/>
                  <a:gd name="T6" fmla="*/ 2147483647 w 1268"/>
                  <a:gd name="T7" fmla="*/ 2147483647 h 1081"/>
                  <a:gd name="T8" fmla="*/ 2147483647 w 1268"/>
                  <a:gd name="T9" fmla="*/ 2147483647 h 1081"/>
                  <a:gd name="T10" fmla="*/ 2147483647 w 1268"/>
                  <a:gd name="T11" fmla="*/ 2147483647 h 1081"/>
                  <a:gd name="T12" fmla="*/ 2147483647 w 1268"/>
                  <a:gd name="T13" fmla="*/ 2147483647 h 1081"/>
                  <a:gd name="T14" fmla="*/ 2147483647 w 1268"/>
                  <a:gd name="T15" fmla="*/ 2147483647 h 1081"/>
                  <a:gd name="T16" fmla="*/ 2147483647 w 1268"/>
                  <a:gd name="T17" fmla="*/ 2147483647 h 1081"/>
                  <a:gd name="T18" fmla="*/ 2147483647 w 1268"/>
                  <a:gd name="T19" fmla="*/ 2147483647 h 1081"/>
                  <a:gd name="T20" fmla="*/ 2147483647 w 1268"/>
                  <a:gd name="T21" fmla="*/ 2147483647 h 1081"/>
                  <a:gd name="T22" fmla="*/ 2147483647 w 1268"/>
                  <a:gd name="T23" fmla="*/ 0 h 1081"/>
                  <a:gd name="T24" fmla="*/ 2147483647 w 1268"/>
                  <a:gd name="T25" fmla="*/ 2147483647 h 1081"/>
                  <a:gd name="T26" fmla="*/ 2147483647 w 1268"/>
                  <a:gd name="T27" fmla="*/ 2147483647 h 1081"/>
                  <a:gd name="T28" fmla="*/ 2147483647 w 1268"/>
                  <a:gd name="T29" fmla="*/ 2147483647 h 1081"/>
                  <a:gd name="T30" fmla="*/ 2147483647 w 1268"/>
                  <a:gd name="T31" fmla="*/ 2147483647 h 1081"/>
                  <a:gd name="T32" fmla="*/ 2147483647 w 1268"/>
                  <a:gd name="T33" fmla="*/ 2147483647 h 1081"/>
                  <a:gd name="T34" fmla="*/ 2147483647 w 1268"/>
                  <a:gd name="T35" fmla="*/ 2147483647 h 1081"/>
                  <a:gd name="T36" fmla="*/ 2147483647 w 1268"/>
                  <a:gd name="T37" fmla="*/ 2147483647 h 1081"/>
                  <a:gd name="T38" fmla="*/ 2147483647 w 1268"/>
                  <a:gd name="T39" fmla="*/ 2147483647 h 1081"/>
                  <a:gd name="T40" fmla="*/ 2147483647 w 1268"/>
                  <a:gd name="T41" fmla="*/ 2147483647 h 1081"/>
                  <a:gd name="T42" fmla="*/ 2147483647 w 1268"/>
                  <a:gd name="T43" fmla="*/ 2147483647 h 1081"/>
                  <a:gd name="T44" fmla="*/ 2147483647 w 1268"/>
                  <a:gd name="T45" fmla="*/ 2147483647 h 1081"/>
                  <a:gd name="T46" fmla="*/ 2147483647 w 1268"/>
                  <a:gd name="T47" fmla="*/ 2147483647 h 1081"/>
                  <a:gd name="T48" fmla="*/ 2147483647 w 1268"/>
                  <a:gd name="T49" fmla="*/ 2147483647 h 1081"/>
                  <a:gd name="T50" fmla="*/ 2147483647 w 1268"/>
                  <a:gd name="T51" fmla="*/ 2147483647 h 1081"/>
                  <a:gd name="T52" fmla="*/ 2147483647 w 1268"/>
                  <a:gd name="T53" fmla="*/ 2147483647 h 1081"/>
                  <a:gd name="T54" fmla="*/ 2147483647 w 1268"/>
                  <a:gd name="T55" fmla="*/ 2147483647 h 1081"/>
                  <a:gd name="T56" fmla="*/ 2147483647 w 1268"/>
                  <a:gd name="T57" fmla="*/ 2147483647 h 1081"/>
                  <a:gd name="T58" fmla="*/ 2147483647 w 1268"/>
                  <a:gd name="T59" fmla="*/ 2147483647 h 1081"/>
                  <a:gd name="T60" fmla="*/ 2147483647 w 1268"/>
                  <a:gd name="T61" fmla="*/ 2147483647 h 1081"/>
                  <a:gd name="T62" fmla="*/ 2147483647 w 1268"/>
                  <a:gd name="T63" fmla="*/ 2147483647 h 1081"/>
                  <a:gd name="T64" fmla="*/ 2147483647 w 1268"/>
                  <a:gd name="T65" fmla="*/ 2147483647 h 1081"/>
                  <a:gd name="T66" fmla="*/ 2147483647 w 1268"/>
                  <a:gd name="T67" fmla="*/ 2147483647 h 1081"/>
                  <a:gd name="T68" fmla="*/ 2147483647 w 1268"/>
                  <a:gd name="T69" fmla="*/ 2147483647 h 1081"/>
                  <a:gd name="T70" fmla="*/ 2147483647 w 1268"/>
                  <a:gd name="T71" fmla="*/ 2147483647 h 1081"/>
                  <a:gd name="T72" fmla="*/ 2147483647 w 1268"/>
                  <a:gd name="T73" fmla="*/ 2147483647 h 1081"/>
                  <a:gd name="T74" fmla="*/ 2147483647 w 1268"/>
                  <a:gd name="T75" fmla="*/ 2147483647 h 1081"/>
                  <a:gd name="T76" fmla="*/ 2147483647 w 1268"/>
                  <a:gd name="T77" fmla="*/ 2147483647 h 1081"/>
                  <a:gd name="T78" fmla="*/ 2147483647 w 1268"/>
                  <a:gd name="T79" fmla="*/ 2147483647 h 1081"/>
                  <a:gd name="T80" fmla="*/ 2147483647 w 1268"/>
                  <a:gd name="T81" fmla="*/ 2147483647 h 1081"/>
                  <a:gd name="T82" fmla="*/ 2147483647 w 1268"/>
                  <a:gd name="T83" fmla="*/ 2147483647 h 1081"/>
                  <a:gd name="T84" fmla="*/ 2147483647 w 1268"/>
                  <a:gd name="T85" fmla="*/ 2147483647 h 1081"/>
                  <a:gd name="T86" fmla="*/ 2147483647 w 1268"/>
                  <a:gd name="T87" fmla="*/ 2147483647 h 1081"/>
                  <a:gd name="T88" fmla="*/ 2147483647 w 1268"/>
                  <a:gd name="T89" fmla="*/ 2147483647 h 1081"/>
                  <a:gd name="T90" fmla="*/ 2147483647 w 1268"/>
                  <a:gd name="T91" fmla="*/ 2147483647 h 1081"/>
                  <a:gd name="T92" fmla="*/ 2147483647 w 1268"/>
                  <a:gd name="T93" fmla="*/ 2147483647 h 1081"/>
                  <a:gd name="T94" fmla="*/ 2147483647 w 1268"/>
                  <a:gd name="T95" fmla="*/ 2147483647 h 1081"/>
                  <a:gd name="T96" fmla="*/ 2147483647 w 1268"/>
                  <a:gd name="T97" fmla="*/ 2147483647 h 1081"/>
                  <a:gd name="T98" fmla="*/ 2147483647 w 1268"/>
                  <a:gd name="T99" fmla="*/ 2147483647 h 1081"/>
                  <a:gd name="T100" fmla="*/ 2147483647 w 1268"/>
                  <a:gd name="T101" fmla="*/ 2147483647 h 1081"/>
                  <a:gd name="T102" fmla="*/ 2147483647 w 1268"/>
                  <a:gd name="T103" fmla="*/ 2147483647 h 1081"/>
                  <a:gd name="T104" fmla="*/ 2147483647 w 1268"/>
                  <a:gd name="T105" fmla="*/ 2147483647 h 1081"/>
                  <a:gd name="T106" fmla="*/ 2147483647 w 1268"/>
                  <a:gd name="T107" fmla="*/ 2147483647 h 1081"/>
                  <a:gd name="T108" fmla="*/ 2147483647 w 1268"/>
                  <a:gd name="T109" fmla="*/ 2147483647 h 1081"/>
                  <a:gd name="T110" fmla="*/ 2147483647 w 1268"/>
                  <a:gd name="T111" fmla="*/ 2147483647 h 1081"/>
                  <a:gd name="T112" fmla="*/ 2147483647 w 1268"/>
                  <a:gd name="T113" fmla="*/ 2147483647 h 10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3" name="Freeform 20"/>
              <p:cNvSpPr>
                <a:spLocks/>
              </p:cNvSpPr>
              <p:nvPr userDrawn="1"/>
            </p:nvSpPr>
            <p:spPr bwMode="auto">
              <a:xfrm>
                <a:off x="7335295" y="1426547"/>
                <a:ext cx="66674" cy="77685"/>
              </a:xfrm>
              <a:custGeom>
                <a:avLst/>
                <a:gdLst>
                  <a:gd name="T0" fmla="*/ 2147483647 w 942"/>
                  <a:gd name="T1" fmla="*/ 2147483647 h 1081"/>
                  <a:gd name="T2" fmla="*/ 2147483647 w 942"/>
                  <a:gd name="T3" fmla="*/ 2147483647 h 1081"/>
                  <a:gd name="T4" fmla="*/ 2147483647 w 942"/>
                  <a:gd name="T5" fmla="*/ 0 h 1081"/>
                  <a:gd name="T6" fmla="*/ 2147483647 w 942"/>
                  <a:gd name="T7" fmla="*/ 0 h 1081"/>
                  <a:gd name="T8" fmla="*/ 2147483647 w 942"/>
                  <a:gd name="T9" fmla="*/ 2147483647 h 1081"/>
                  <a:gd name="T10" fmla="*/ 2147483647 w 942"/>
                  <a:gd name="T11" fmla="*/ 2147483647 h 1081"/>
                  <a:gd name="T12" fmla="*/ 2147483647 w 942"/>
                  <a:gd name="T13" fmla="*/ 2147483647 h 1081"/>
                  <a:gd name="T14" fmla="*/ 2147483647 w 942"/>
                  <a:gd name="T15" fmla="*/ 2147483647 h 1081"/>
                  <a:gd name="T16" fmla="*/ 2147483647 w 942"/>
                  <a:gd name="T17" fmla="*/ 2147483647 h 1081"/>
                  <a:gd name="T18" fmla="*/ 2147483647 w 942"/>
                  <a:gd name="T19" fmla="*/ 2147483647 h 1081"/>
                  <a:gd name="T20" fmla="*/ 2147483647 w 942"/>
                  <a:gd name="T21" fmla="*/ 2147483647 h 1081"/>
                  <a:gd name="T22" fmla="*/ 2147483647 w 942"/>
                  <a:gd name="T23" fmla="*/ 2147483647 h 1081"/>
                  <a:gd name="T24" fmla="*/ 2147483647 w 942"/>
                  <a:gd name="T25" fmla="*/ 2147483647 h 1081"/>
                  <a:gd name="T26" fmla="*/ 2147483647 w 942"/>
                  <a:gd name="T27" fmla="*/ 2147483647 h 1081"/>
                  <a:gd name="T28" fmla="*/ 2147483647 w 942"/>
                  <a:gd name="T29" fmla="*/ 2147483647 h 1081"/>
                  <a:gd name="T30" fmla="*/ 2147483647 w 942"/>
                  <a:gd name="T31" fmla="*/ 2147483647 h 1081"/>
                  <a:gd name="T32" fmla="*/ 2147483647 w 942"/>
                  <a:gd name="T33" fmla="*/ 2147483647 h 1081"/>
                  <a:gd name="T34" fmla="*/ 2147483647 w 942"/>
                  <a:gd name="T35" fmla="*/ 2147483647 h 1081"/>
                  <a:gd name="T36" fmla="*/ 2147483647 w 942"/>
                  <a:gd name="T37" fmla="*/ 2147483647 h 1081"/>
                  <a:gd name="T38" fmla="*/ 2147483647 w 942"/>
                  <a:gd name="T39" fmla="*/ 2147483647 h 1081"/>
                  <a:gd name="T40" fmla="*/ 0 w 942"/>
                  <a:gd name="T41" fmla="*/ 2147483647 h 1081"/>
                  <a:gd name="T42" fmla="*/ 0 w 942"/>
                  <a:gd name="T43" fmla="*/ 0 h 1081"/>
                  <a:gd name="T44" fmla="*/ 2147483647 w 942"/>
                  <a:gd name="T45" fmla="*/ 2147483647 h 1081"/>
                  <a:gd name="T46" fmla="*/ 2147483647 w 942"/>
                  <a:gd name="T47" fmla="*/ 2147483647 h 1081"/>
                  <a:gd name="T48" fmla="*/ 2147483647 w 942"/>
                  <a:gd name="T49" fmla="*/ 2147483647 h 1081"/>
                  <a:gd name="T50" fmla="*/ 2147483647 w 942"/>
                  <a:gd name="T51" fmla="*/ 2147483647 h 1081"/>
                  <a:gd name="T52" fmla="*/ 2147483647 w 942"/>
                  <a:gd name="T53" fmla="*/ 0 h 1081"/>
                  <a:gd name="T54" fmla="*/ 2147483647 w 942"/>
                  <a:gd name="T55" fmla="*/ 2147483647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" name="Freeform 21"/>
              <p:cNvSpPr>
                <a:spLocks/>
              </p:cNvSpPr>
              <p:nvPr userDrawn="1"/>
            </p:nvSpPr>
            <p:spPr bwMode="auto">
              <a:xfrm>
                <a:off x="7252746" y="1426547"/>
                <a:ext cx="71436" cy="77685"/>
              </a:xfrm>
              <a:custGeom>
                <a:avLst/>
                <a:gdLst>
                  <a:gd name="T0" fmla="*/ 2147483647 w 1000"/>
                  <a:gd name="T1" fmla="*/ 2147483647 h 1081"/>
                  <a:gd name="T2" fmla="*/ 2147483647 w 1000"/>
                  <a:gd name="T3" fmla="*/ 2147483647 h 1081"/>
                  <a:gd name="T4" fmla="*/ 2147483647 w 1000"/>
                  <a:gd name="T5" fmla="*/ 2147483647 h 1081"/>
                  <a:gd name="T6" fmla="*/ 2147483647 w 1000"/>
                  <a:gd name="T7" fmla="*/ 2147483647 h 1081"/>
                  <a:gd name="T8" fmla="*/ 2147483647 w 1000"/>
                  <a:gd name="T9" fmla="*/ 2147483647 h 1081"/>
                  <a:gd name="T10" fmla="*/ 2147483647 w 1000"/>
                  <a:gd name="T11" fmla="*/ 2147483647 h 1081"/>
                  <a:gd name="T12" fmla="*/ 2147483647 w 1000"/>
                  <a:gd name="T13" fmla="*/ 2147483647 h 1081"/>
                  <a:gd name="T14" fmla="*/ 2147483647 w 1000"/>
                  <a:gd name="T15" fmla="*/ 2147483647 h 1081"/>
                  <a:gd name="T16" fmla="*/ 2147483647 w 1000"/>
                  <a:gd name="T17" fmla="*/ 0 h 1081"/>
                  <a:gd name="T18" fmla="*/ 2147483647 w 1000"/>
                  <a:gd name="T19" fmla="*/ 2147483647 h 1081"/>
                  <a:gd name="T20" fmla="*/ 2147483647 w 1000"/>
                  <a:gd name="T21" fmla="*/ 2147483647 h 1081"/>
                  <a:gd name="T22" fmla="*/ 2147483647 w 1000"/>
                  <a:gd name="T23" fmla="*/ 2147483647 h 1081"/>
                  <a:gd name="T24" fmla="*/ 2147483647 w 1000"/>
                  <a:gd name="T25" fmla="*/ 2147483647 h 1081"/>
                  <a:gd name="T26" fmla="*/ 2147483647 w 1000"/>
                  <a:gd name="T27" fmla="*/ 2147483647 h 1081"/>
                  <a:gd name="T28" fmla="*/ 2147483647 w 1000"/>
                  <a:gd name="T29" fmla="*/ 2147483647 h 1081"/>
                  <a:gd name="T30" fmla="*/ 2147483647 w 1000"/>
                  <a:gd name="T31" fmla="*/ 2147483647 h 1081"/>
                  <a:gd name="T32" fmla="*/ 2147483647 w 1000"/>
                  <a:gd name="T33" fmla="*/ 2147483647 h 1081"/>
                  <a:gd name="T34" fmla="*/ 2147483647 w 1000"/>
                  <a:gd name="T35" fmla="*/ 2147483647 h 1081"/>
                  <a:gd name="T36" fmla="*/ 2147483647 w 1000"/>
                  <a:gd name="T37" fmla="*/ 2147483647 h 1081"/>
                  <a:gd name="T38" fmla="*/ 2147483647 w 1000"/>
                  <a:gd name="T39" fmla="*/ 2147483647 h 1081"/>
                  <a:gd name="T40" fmla="*/ 2147483647 w 1000"/>
                  <a:gd name="T41" fmla="*/ 2147483647 h 1081"/>
                  <a:gd name="T42" fmla="*/ 2147483647 w 1000"/>
                  <a:gd name="T43" fmla="*/ 2147483647 h 1081"/>
                  <a:gd name="T44" fmla="*/ 2147483647 w 1000"/>
                  <a:gd name="T45" fmla="*/ 2147483647 h 1081"/>
                  <a:gd name="T46" fmla="*/ 2147483647 w 1000"/>
                  <a:gd name="T47" fmla="*/ 2147483647 h 1081"/>
                  <a:gd name="T48" fmla="*/ 2147483647 w 1000"/>
                  <a:gd name="T49" fmla="*/ 2147483647 h 1081"/>
                  <a:gd name="T50" fmla="*/ 2147483647 w 1000"/>
                  <a:gd name="T51" fmla="*/ 2147483647 h 1081"/>
                  <a:gd name="T52" fmla="*/ 2147483647 w 1000"/>
                  <a:gd name="T53" fmla="*/ 2147483647 h 1081"/>
                  <a:gd name="T54" fmla="*/ 2147483647 w 1000"/>
                  <a:gd name="T55" fmla="*/ 2147483647 h 1081"/>
                  <a:gd name="T56" fmla="*/ 2147483647 w 1000"/>
                  <a:gd name="T57" fmla="*/ 2147483647 h 1081"/>
                  <a:gd name="T58" fmla="*/ 2147483647 w 1000"/>
                  <a:gd name="T59" fmla="*/ 2147483647 h 1081"/>
                  <a:gd name="T60" fmla="*/ 2147483647 w 1000"/>
                  <a:gd name="T61" fmla="*/ 2147483647 h 1081"/>
                  <a:gd name="T62" fmla="*/ 2147483647 w 1000"/>
                  <a:gd name="T63" fmla="*/ 2147483647 h 1081"/>
                  <a:gd name="T64" fmla="*/ 2147483647 w 1000"/>
                  <a:gd name="T65" fmla="*/ 2147483647 h 1081"/>
                  <a:gd name="T66" fmla="*/ 2147483647 w 1000"/>
                  <a:gd name="T67" fmla="*/ 2147483647 h 1081"/>
                  <a:gd name="T68" fmla="*/ 2147483647 w 1000"/>
                  <a:gd name="T69" fmla="*/ 2147483647 h 1081"/>
                  <a:gd name="T70" fmla="*/ 2147483647 w 1000"/>
                  <a:gd name="T71" fmla="*/ 2147483647 h 1081"/>
                  <a:gd name="T72" fmla="*/ 0 w 1000"/>
                  <a:gd name="T73" fmla="*/ 2147483647 h 1081"/>
                  <a:gd name="T74" fmla="*/ 2147483647 w 1000"/>
                  <a:gd name="T75" fmla="*/ 2147483647 h 1081"/>
                  <a:gd name="T76" fmla="*/ 2147483647 w 1000"/>
                  <a:gd name="T77" fmla="*/ 2147483647 h 1081"/>
                  <a:gd name="T78" fmla="*/ 2147483647 w 1000"/>
                  <a:gd name="T79" fmla="*/ 2147483647 h 1081"/>
                  <a:gd name="T80" fmla="*/ 2147483647 w 1000"/>
                  <a:gd name="T81" fmla="*/ 2147483647 h 108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" name="Freeform 22"/>
              <p:cNvSpPr>
                <a:spLocks noEditPoints="1"/>
              </p:cNvSpPr>
              <p:nvPr userDrawn="1"/>
            </p:nvSpPr>
            <p:spPr bwMode="auto">
              <a:xfrm>
                <a:off x="7179722" y="1424962"/>
                <a:ext cx="71436" cy="79269"/>
              </a:xfrm>
              <a:custGeom>
                <a:avLst/>
                <a:gdLst>
                  <a:gd name="T0" fmla="*/ 0 w 1001"/>
                  <a:gd name="T1" fmla="*/ 2147483647 h 1103"/>
                  <a:gd name="T2" fmla="*/ 2147483647 w 1001"/>
                  <a:gd name="T3" fmla="*/ 0 h 1103"/>
                  <a:gd name="T4" fmla="*/ 2147483647 w 1001"/>
                  <a:gd name="T5" fmla="*/ 0 h 1103"/>
                  <a:gd name="T6" fmla="*/ 2147483647 w 1001"/>
                  <a:gd name="T7" fmla="*/ 2147483647 h 1103"/>
                  <a:gd name="T8" fmla="*/ 2147483647 w 1001"/>
                  <a:gd name="T9" fmla="*/ 2147483647 h 1103"/>
                  <a:gd name="T10" fmla="*/ 2147483647 w 1001"/>
                  <a:gd name="T11" fmla="*/ 2147483647 h 1103"/>
                  <a:gd name="T12" fmla="*/ 2147483647 w 1001"/>
                  <a:gd name="T13" fmla="*/ 2147483647 h 1103"/>
                  <a:gd name="T14" fmla="*/ 2147483647 w 1001"/>
                  <a:gd name="T15" fmla="*/ 2147483647 h 1103"/>
                  <a:gd name="T16" fmla="*/ 2147483647 w 1001"/>
                  <a:gd name="T17" fmla="*/ 2147483647 h 1103"/>
                  <a:gd name="T18" fmla="*/ 2147483647 w 1001"/>
                  <a:gd name="T19" fmla="*/ 2147483647 h 1103"/>
                  <a:gd name="T20" fmla="*/ 2147483647 w 1001"/>
                  <a:gd name="T21" fmla="*/ 2147483647 h 1103"/>
                  <a:gd name="T22" fmla="*/ 2147483647 w 1001"/>
                  <a:gd name="T23" fmla="*/ 2147483647 h 1103"/>
                  <a:gd name="T24" fmla="*/ 2147483647 w 1001"/>
                  <a:gd name="T25" fmla="*/ 2147483647 h 1103"/>
                  <a:gd name="T26" fmla="*/ 2147483647 w 1001"/>
                  <a:gd name="T27" fmla="*/ 2147483647 h 1103"/>
                  <a:gd name="T28" fmla="*/ 2147483647 w 1001"/>
                  <a:gd name="T29" fmla="*/ 2147483647 h 1103"/>
                  <a:gd name="T30" fmla="*/ 2147483647 w 1001"/>
                  <a:gd name="T31" fmla="*/ 2147483647 h 1103"/>
                  <a:gd name="T32" fmla="*/ 2147483647 w 1001"/>
                  <a:gd name="T33" fmla="*/ 2147483647 h 1103"/>
                  <a:gd name="T34" fmla="*/ 2147483647 w 1001"/>
                  <a:gd name="T35" fmla="*/ 2147483647 h 1103"/>
                  <a:gd name="T36" fmla="*/ 2147483647 w 1001"/>
                  <a:gd name="T37" fmla="*/ 2147483647 h 1103"/>
                  <a:gd name="T38" fmla="*/ 2147483647 w 1001"/>
                  <a:gd name="T39" fmla="*/ 2147483647 h 1103"/>
                  <a:gd name="T40" fmla="*/ 2147483647 w 1001"/>
                  <a:gd name="T41" fmla="*/ 2147483647 h 1103"/>
                  <a:gd name="T42" fmla="*/ 2147483647 w 1001"/>
                  <a:gd name="T43" fmla="*/ 2147483647 h 1103"/>
                  <a:gd name="T44" fmla="*/ 2147483647 w 1001"/>
                  <a:gd name="T45" fmla="*/ 2147483647 h 1103"/>
                  <a:gd name="T46" fmla="*/ 2147483647 w 1001"/>
                  <a:gd name="T47" fmla="*/ 2147483647 h 1103"/>
                  <a:gd name="T48" fmla="*/ 2147483647 w 1001"/>
                  <a:gd name="T49" fmla="*/ 2147483647 h 1103"/>
                  <a:gd name="T50" fmla="*/ 2147483647 w 1001"/>
                  <a:gd name="T51" fmla="*/ 2147483647 h 1103"/>
                  <a:gd name="T52" fmla="*/ 2147483647 w 1001"/>
                  <a:gd name="T53" fmla="*/ 2147483647 h 1103"/>
                  <a:gd name="T54" fmla="*/ 2147483647 w 1001"/>
                  <a:gd name="T55" fmla="*/ 2147483647 h 1103"/>
                  <a:gd name="T56" fmla="*/ 2147483647 w 1001"/>
                  <a:gd name="T57" fmla="*/ 2147483647 h 1103"/>
                  <a:gd name="T58" fmla="*/ 2147483647 w 1001"/>
                  <a:gd name="T59" fmla="*/ 2147483647 h 1103"/>
                  <a:gd name="T60" fmla="*/ 2147483647 w 1001"/>
                  <a:gd name="T61" fmla="*/ 2147483647 h 1103"/>
                  <a:gd name="T62" fmla="*/ 2147483647 w 1001"/>
                  <a:gd name="T63" fmla="*/ 2147483647 h 1103"/>
                  <a:gd name="T64" fmla="*/ 2147483647 w 1001"/>
                  <a:gd name="T65" fmla="*/ 2147483647 h 1103"/>
                  <a:gd name="T66" fmla="*/ 2147483647 w 1001"/>
                  <a:gd name="T67" fmla="*/ 2147483647 h 1103"/>
                  <a:gd name="T68" fmla="*/ 2147483647 w 1001"/>
                  <a:gd name="T69" fmla="*/ 2147483647 h 1103"/>
                  <a:gd name="T70" fmla="*/ 2147483647 w 1001"/>
                  <a:gd name="T71" fmla="*/ 2147483647 h 1103"/>
                  <a:gd name="T72" fmla="*/ 2147483647 w 1001"/>
                  <a:gd name="T73" fmla="*/ 2147483647 h 1103"/>
                  <a:gd name="T74" fmla="*/ 2147483647 w 1001"/>
                  <a:gd name="T75" fmla="*/ 2147483647 h 1103"/>
                  <a:gd name="T76" fmla="*/ 2147483647 w 1001"/>
                  <a:gd name="T77" fmla="*/ 2147483647 h 1103"/>
                  <a:gd name="T78" fmla="*/ 0 w 1001"/>
                  <a:gd name="T79" fmla="*/ 2147483647 h 1103"/>
                  <a:gd name="T80" fmla="*/ 2147483647 w 1001"/>
                  <a:gd name="T81" fmla="*/ 2147483647 h 1103"/>
                  <a:gd name="T82" fmla="*/ 2147483647 w 1001"/>
                  <a:gd name="T83" fmla="*/ 2147483647 h 1103"/>
                  <a:gd name="T84" fmla="*/ 2147483647 w 1001"/>
                  <a:gd name="T85" fmla="*/ 2147483647 h 1103"/>
                  <a:gd name="T86" fmla="*/ 2147483647 w 1001"/>
                  <a:gd name="T87" fmla="*/ 2147483647 h 110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6" name="Freeform 23"/>
              <p:cNvSpPr>
                <a:spLocks noEditPoints="1"/>
              </p:cNvSpPr>
              <p:nvPr userDrawn="1"/>
            </p:nvSpPr>
            <p:spPr bwMode="auto">
              <a:xfrm>
                <a:off x="7122572" y="1426547"/>
                <a:ext cx="49212" cy="77685"/>
              </a:xfrm>
              <a:custGeom>
                <a:avLst/>
                <a:gdLst>
                  <a:gd name="T0" fmla="*/ 2147483647 w 708"/>
                  <a:gd name="T1" fmla="*/ 2147483647 h 1076"/>
                  <a:gd name="T2" fmla="*/ 2147483647 w 708"/>
                  <a:gd name="T3" fmla="*/ 2147483647 h 1076"/>
                  <a:gd name="T4" fmla="*/ 2147483647 w 708"/>
                  <a:gd name="T5" fmla="*/ 2147483647 h 1076"/>
                  <a:gd name="T6" fmla="*/ 2147483647 w 708"/>
                  <a:gd name="T7" fmla="*/ 2147483647 h 1076"/>
                  <a:gd name="T8" fmla="*/ 2147483647 w 708"/>
                  <a:gd name="T9" fmla="*/ 2147483647 h 1076"/>
                  <a:gd name="T10" fmla="*/ 2147483647 w 708"/>
                  <a:gd name="T11" fmla="*/ 2147483647 h 1076"/>
                  <a:gd name="T12" fmla="*/ 2147483647 w 708"/>
                  <a:gd name="T13" fmla="*/ 2147483647 h 1076"/>
                  <a:gd name="T14" fmla="*/ 2147483647 w 708"/>
                  <a:gd name="T15" fmla="*/ 2147483647 h 1076"/>
                  <a:gd name="T16" fmla="*/ 2147483647 w 708"/>
                  <a:gd name="T17" fmla="*/ 2147483647 h 1076"/>
                  <a:gd name="T18" fmla="*/ 2147483647 w 708"/>
                  <a:gd name="T19" fmla="*/ 2147483647 h 1076"/>
                  <a:gd name="T20" fmla="*/ 2147483647 w 708"/>
                  <a:gd name="T21" fmla="*/ 2147483647 h 1076"/>
                  <a:gd name="T22" fmla="*/ 2147483647 w 708"/>
                  <a:gd name="T23" fmla="*/ 2147483647 h 1076"/>
                  <a:gd name="T24" fmla="*/ 2147483647 w 708"/>
                  <a:gd name="T25" fmla="*/ 2147483647 h 1076"/>
                  <a:gd name="T26" fmla="*/ 0 w 708"/>
                  <a:gd name="T27" fmla="*/ 0 h 1076"/>
                  <a:gd name="T28" fmla="*/ 2147483647 w 708"/>
                  <a:gd name="T29" fmla="*/ 2147483647 h 1076"/>
                  <a:gd name="T30" fmla="*/ 2147483647 w 708"/>
                  <a:gd name="T31" fmla="*/ 2147483647 h 1076"/>
                  <a:gd name="T32" fmla="*/ 2147483647 w 708"/>
                  <a:gd name="T33" fmla="*/ 2147483647 h 1076"/>
                  <a:gd name="T34" fmla="*/ 2147483647 w 708"/>
                  <a:gd name="T35" fmla="*/ 2147483647 h 1076"/>
                  <a:gd name="T36" fmla="*/ 2147483647 w 708"/>
                  <a:gd name="T37" fmla="*/ 2147483647 h 1076"/>
                  <a:gd name="T38" fmla="*/ 2147483647 w 708"/>
                  <a:gd name="T39" fmla="*/ 2147483647 h 1076"/>
                  <a:gd name="T40" fmla="*/ 2147483647 w 708"/>
                  <a:gd name="T41" fmla="*/ 2147483647 h 1076"/>
                  <a:gd name="T42" fmla="*/ 2147483647 w 708"/>
                  <a:gd name="T43" fmla="*/ 2147483647 h 1076"/>
                  <a:gd name="T44" fmla="*/ 2147483647 w 708"/>
                  <a:gd name="T45" fmla="*/ 2147483647 h 1076"/>
                  <a:gd name="T46" fmla="*/ 2147483647 w 708"/>
                  <a:gd name="T47" fmla="*/ 2147483647 h 1076"/>
                  <a:gd name="T48" fmla="*/ 2147483647 w 708"/>
                  <a:gd name="T49" fmla="*/ 2147483647 h 1076"/>
                  <a:gd name="T50" fmla="*/ 2147483647 w 708"/>
                  <a:gd name="T51" fmla="*/ 2147483647 h 1076"/>
                  <a:gd name="T52" fmla="*/ 2147483647 w 708"/>
                  <a:gd name="T53" fmla="*/ 2147483647 h 1076"/>
                  <a:gd name="T54" fmla="*/ 2147483647 w 708"/>
                  <a:gd name="T55" fmla="*/ 2147483647 h 1076"/>
                  <a:gd name="T56" fmla="*/ 2147483647 w 708"/>
                  <a:gd name="T57" fmla="*/ 2147483647 h 1076"/>
                  <a:gd name="T58" fmla="*/ 2147483647 w 708"/>
                  <a:gd name="T59" fmla="*/ 2147483647 h 1076"/>
                  <a:gd name="T60" fmla="*/ 2147483647 w 708"/>
                  <a:gd name="T61" fmla="*/ 2147483647 h 1076"/>
                  <a:gd name="T62" fmla="*/ 2147483647 w 708"/>
                  <a:gd name="T63" fmla="*/ 2147483647 h 1076"/>
                  <a:gd name="T64" fmla="*/ 2147483647 w 708"/>
                  <a:gd name="T65" fmla="*/ 2147483647 h 1076"/>
                  <a:gd name="T66" fmla="*/ 2147483647 w 708"/>
                  <a:gd name="T67" fmla="*/ 2147483647 h 1076"/>
                  <a:gd name="T68" fmla="*/ 2147483647 w 708"/>
                  <a:gd name="T69" fmla="*/ 2147483647 h 1076"/>
                  <a:gd name="T70" fmla="*/ 2147483647 w 708"/>
                  <a:gd name="T71" fmla="*/ 2147483647 h 1076"/>
                  <a:gd name="T72" fmla="*/ 2147483647 w 708"/>
                  <a:gd name="T73" fmla="*/ 2147483647 h 1076"/>
                  <a:gd name="T74" fmla="*/ 2147483647 w 708"/>
                  <a:gd name="T75" fmla="*/ 2147483647 h 1076"/>
                  <a:gd name="T76" fmla="*/ 2147483647 w 708"/>
                  <a:gd name="T77" fmla="*/ 2147483647 h 1076"/>
                  <a:gd name="T78" fmla="*/ 2147483647 w 708"/>
                  <a:gd name="T79" fmla="*/ 2147483647 h 1076"/>
                  <a:gd name="T80" fmla="*/ 2147483647 w 708"/>
                  <a:gd name="T81" fmla="*/ 2147483647 h 1076"/>
                  <a:gd name="T82" fmla="*/ 2147483647 w 708"/>
                  <a:gd name="T83" fmla="*/ 2147483647 h 1076"/>
                  <a:gd name="T84" fmla="*/ 2147483647 w 708"/>
                  <a:gd name="T85" fmla="*/ 2147483647 h 1076"/>
                  <a:gd name="T86" fmla="*/ 2147483647 w 708"/>
                  <a:gd name="T87" fmla="*/ 2147483647 h 1076"/>
                  <a:gd name="T88" fmla="*/ 2147483647 w 708"/>
                  <a:gd name="T89" fmla="*/ 2147483647 h 1076"/>
                  <a:gd name="T90" fmla="*/ 2147483647 w 708"/>
                  <a:gd name="T91" fmla="*/ 2147483647 h 1076"/>
                  <a:gd name="T92" fmla="*/ 2147483647 w 708"/>
                  <a:gd name="T93" fmla="*/ 2147483647 h 1076"/>
                  <a:gd name="T94" fmla="*/ 2147483647 w 708"/>
                  <a:gd name="T95" fmla="*/ 2147483647 h 1076"/>
                  <a:gd name="T96" fmla="*/ 2147483647 w 708"/>
                  <a:gd name="T97" fmla="*/ 2147483647 h 1076"/>
                  <a:gd name="T98" fmla="*/ 2147483647 w 708"/>
                  <a:gd name="T99" fmla="*/ 2147483647 h 1076"/>
                  <a:gd name="T100" fmla="*/ 2147483647 w 708"/>
                  <a:gd name="T101" fmla="*/ 2147483647 h 1076"/>
                  <a:gd name="T102" fmla="*/ 2147483647 w 708"/>
                  <a:gd name="T103" fmla="*/ 2147483647 h 1076"/>
                  <a:gd name="T104" fmla="*/ 2147483647 w 708"/>
                  <a:gd name="T105" fmla="*/ 2147483647 h 107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7" name="Freeform 24"/>
              <p:cNvSpPr>
                <a:spLocks/>
              </p:cNvSpPr>
              <p:nvPr userDrawn="1"/>
            </p:nvSpPr>
            <p:spPr bwMode="auto">
              <a:xfrm>
                <a:off x="7052723" y="1426547"/>
                <a:ext cx="57149" cy="77685"/>
              </a:xfrm>
              <a:custGeom>
                <a:avLst/>
                <a:gdLst>
                  <a:gd name="T0" fmla="*/ 0 w 794"/>
                  <a:gd name="T1" fmla="*/ 2147483647 h 1081"/>
                  <a:gd name="T2" fmla="*/ 0 w 794"/>
                  <a:gd name="T3" fmla="*/ 0 h 1081"/>
                  <a:gd name="T4" fmla="*/ 2147483647 w 794"/>
                  <a:gd name="T5" fmla="*/ 2147483647 h 1081"/>
                  <a:gd name="T6" fmla="*/ 2147483647 w 794"/>
                  <a:gd name="T7" fmla="*/ 2147483647 h 1081"/>
                  <a:gd name="T8" fmla="*/ 2147483647 w 794"/>
                  <a:gd name="T9" fmla="*/ 2147483647 h 1081"/>
                  <a:gd name="T10" fmla="*/ 2147483647 w 794"/>
                  <a:gd name="T11" fmla="*/ 0 h 1081"/>
                  <a:gd name="T12" fmla="*/ 2147483647 w 794"/>
                  <a:gd name="T13" fmla="*/ 2147483647 h 1081"/>
                  <a:gd name="T14" fmla="*/ 2147483647 w 794"/>
                  <a:gd name="T15" fmla="*/ 2147483647 h 1081"/>
                  <a:gd name="T16" fmla="*/ 2147483647 w 794"/>
                  <a:gd name="T17" fmla="*/ 2147483647 h 1081"/>
                  <a:gd name="T18" fmla="*/ 2147483647 w 794"/>
                  <a:gd name="T19" fmla="*/ 2147483647 h 1081"/>
                  <a:gd name="T20" fmla="*/ 2147483647 w 794"/>
                  <a:gd name="T21" fmla="*/ 2147483647 h 1081"/>
                  <a:gd name="T22" fmla="*/ 2147483647 w 794"/>
                  <a:gd name="T23" fmla="*/ 2147483647 h 1081"/>
                  <a:gd name="T24" fmla="*/ 2147483647 w 794"/>
                  <a:gd name="T25" fmla="*/ 2147483647 h 1081"/>
                  <a:gd name="T26" fmla="*/ 2147483647 w 794"/>
                  <a:gd name="T27" fmla="*/ 2147483647 h 1081"/>
                  <a:gd name="T28" fmla="*/ 2147483647 w 794"/>
                  <a:gd name="T29" fmla="*/ 2147483647 h 1081"/>
                  <a:gd name="T30" fmla="*/ 2147483647 w 794"/>
                  <a:gd name="T31" fmla="*/ 2147483647 h 1081"/>
                  <a:gd name="T32" fmla="*/ 2147483647 w 794"/>
                  <a:gd name="T33" fmla="*/ 2147483647 h 1081"/>
                  <a:gd name="T34" fmla="*/ 2147483647 w 794"/>
                  <a:gd name="T35" fmla="*/ 2147483647 h 1081"/>
                  <a:gd name="T36" fmla="*/ 2147483647 w 794"/>
                  <a:gd name="T37" fmla="*/ 2147483647 h 1081"/>
                  <a:gd name="T38" fmla="*/ 2147483647 w 794"/>
                  <a:gd name="T39" fmla="*/ 2147483647 h 1081"/>
                  <a:gd name="T40" fmla="*/ 2147483647 w 794"/>
                  <a:gd name="T41" fmla="*/ 2147483647 h 1081"/>
                  <a:gd name="T42" fmla="*/ 2147483647 w 794"/>
                  <a:gd name="T43" fmla="*/ 0 h 1081"/>
                  <a:gd name="T44" fmla="*/ 2147483647 w 794"/>
                  <a:gd name="T45" fmla="*/ 2147483647 h 1081"/>
                  <a:gd name="T46" fmla="*/ 2147483647 w 794"/>
                  <a:gd name="T47" fmla="*/ 2147483647 h 1081"/>
                  <a:gd name="T48" fmla="*/ 2147483647 w 794"/>
                  <a:gd name="T49" fmla="*/ 2147483647 h 1081"/>
                  <a:gd name="T50" fmla="*/ 2147483647 w 794"/>
                  <a:gd name="T51" fmla="*/ 0 h 1081"/>
                  <a:gd name="T52" fmla="*/ 2147483647 w 794"/>
                  <a:gd name="T53" fmla="*/ 2147483647 h 1081"/>
                  <a:gd name="T54" fmla="*/ 2147483647 w 794"/>
                  <a:gd name="T55" fmla="*/ 2147483647 h 1081"/>
                  <a:gd name="T56" fmla="*/ 2147483647 w 794"/>
                  <a:gd name="T57" fmla="*/ 2147483647 h 1081"/>
                  <a:gd name="T58" fmla="*/ 2147483647 w 794"/>
                  <a:gd name="T59" fmla="*/ 2147483647 h 1081"/>
                  <a:gd name="T60" fmla="*/ 2147483647 w 794"/>
                  <a:gd name="T61" fmla="*/ 2147483647 h 1081"/>
                  <a:gd name="T62" fmla="*/ 2147483647 w 794"/>
                  <a:gd name="T63" fmla="*/ 2147483647 h 1081"/>
                  <a:gd name="T64" fmla="*/ 2147483647 w 794"/>
                  <a:gd name="T65" fmla="*/ 2147483647 h 1081"/>
                  <a:gd name="T66" fmla="*/ 2147483647 w 794"/>
                  <a:gd name="T67" fmla="*/ 2147483647 h 1081"/>
                  <a:gd name="T68" fmla="*/ 2147483647 w 794"/>
                  <a:gd name="T69" fmla="*/ 2147483647 h 1081"/>
                  <a:gd name="T70" fmla="*/ 2147483647 w 794"/>
                  <a:gd name="T71" fmla="*/ 2147483647 h 1081"/>
                  <a:gd name="T72" fmla="*/ 2147483647 w 794"/>
                  <a:gd name="T73" fmla="*/ 2147483647 h 1081"/>
                  <a:gd name="T74" fmla="*/ 2147483647 w 794"/>
                  <a:gd name="T75" fmla="*/ 2147483647 h 1081"/>
                  <a:gd name="T76" fmla="*/ 2147483647 w 794"/>
                  <a:gd name="T77" fmla="*/ 2147483647 h 1081"/>
                  <a:gd name="T78" fmla="*/ 2147483647 w 794"/>
                  <a:gd name="T79" fmla="*/ 2147483647 h 1081"/>
                  <a:gd name="T80" fmla="*/ 2147483647 w 794"/>
                  <a:gd name="T81" fmla="*/ 2147483647 h 1081"/>
                  <a:gd name="T82" fmla="*/ 2147483647 w 794"/>
                  <a:gd name="T83" fmla="*/ 2147483647 h 1081"/>
                  <a:gd name="T84" fmla="*/ 2147483647 w 794"/>
                  <a:gd name="T85" fmla="*/ 2147483647 h 1081"/>
                  <a:gd name="T86" fmla="*/ 2147483647 w 794"/>
                  <a:gd name="T87" fmla="*/ 2147483647 h 1081"/>
                  <a:gd name="T88" fmla="*/ 2147483647 w 794"/>
                  <a:gd name="T89" fmla="*/ 2147483647 h 1081"/>
                  <a:gd name="T90" fmla="*/ 2147483647 w 794"/>
                  <a:gd name="T91" fmla="*/ 2147483647 h 1081"/>
                  <a:gd name="T92" fmla="*/ 2147483647 w 794"/>
                  <a:gd name="T93" fmla="*/ 2147483647 h 1081"/>
                  <a:gd name="T94" fmla="*/ 2147483647 w 794"/>
                  <a:gd name="T95" fmla="*/ 2147483647 h 1081"/>
                  <a:gd name="T96" fmla="*/ 2147483647 w 794"/>
                  <a:gd name="T97" fmla="*/ 2147483647 h 1081"/>
                  <a:gd name="T98" fmla="*/ 2147483647 w 794"/>
                  <a:gd name="T99" fmla="*/ 2147483647 h 1081"/>
                  <a:gd name="T100" fmla="*/ 2147483647 w 794"/>
                  <a:gd name="T101" fmla="*/ 2147483647 h 1081"/>
                  <a:gd name="T102" fmla="*/ 2147483647 w 794"/>
                  <a:gd name="T103" fmla="*/ 2147483647 h 1081"/>
                  <a:gd name="T104" fmla="*/ 2147483647 w 794"/>
                  <a:gd name="T105" fmla="*/ 2147483647 h 1081"/>
                  <a:gd name="T106" fmla="*/ 2147483647 w 794"/>
                  <a:gd name="T107" fmla="*/ 2147483647 h 1081"/>
                  <a:gd name="T108" fmla="*/ 2147483647 w 794"/>
                  <a:gd name="T109" fmla="*/ 2147483647 h 1081"/>
                  <a:gd name="T110" fmla="*/ 2147483647 w 794"/>
                  <a:gd name="T111" fmla="*/ 2147483647 h 1081"/>
                  <a:gd name="T112" fmla="*/ 2147483647 w 794"/>
                  <a:gd name="T113" fmla="*/ 2147483647 h 1081"/>
                  <a:gd name="T114" fmla="*/ 2147483647 w 794"/>
                  <a:gd name="T115" fmla="*/ 2147483647 h 1081"/>
                  <a:gd name="T116" fmla="*/ 2147483647 w 794"/>
                  <a:gd name="T117" fmla="*/ 2147483647 h 1081"/>
                  <a:gd name="T118" fmla="*/ 0 w 794"/>
                  <a:gd name="T119" fmla="*/ 2147483647 h 10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8" name="Freeform 25"/>
              <p:cNvSpPr>
                <a:spLocks/>
              </p:cNvSpPr>
              <p:nvPr userDrawn="1"/>
            </p:nvSpPr>
            <p:spPr bwMode="auto">
              <a:xfrm>
                <a:off x="7917902" y="962028"/>
                <a:ext cx="46038" cy="11097"/>
              </a:xfrm>
              <a:custGeom>
                <a:avLst/>
                <a:gdLst>
                  <a:gd name="T0" fmla="*/ 2147483647 w 649"/>
                  <a:gd name="T1" fmla="*/ 2147483647 h 154"/>
                  <a:gd name="T2" fmla="*/ 2147483647 w 649"/>
                  <a:gd name="T3" fmla="*/ 2147483647 h 154"/>
                  <a:gd name="T4" fmla="*/ 2147483647 w 649"/>
                  <a:gd name="T5" fmla="*/ 2147483647 h 154"/>
                  <a:gd name="T6" fmla="*/ 2147483647 w 649"/>
                  <a:gd name="T7" fmla="*/ 2147483647 h 154"/>
                  <a:gd name="T8" fmla="*/ 2147483647 w 649"/>
                  <a:gd name="T9" fmla="*/ 2147483647 h 154"/>
                  <a:gd name="T10" fmla="*/ 2147483647 w 649"/>
                  <a:gd name="T11" fmla="*/ 2147483647 h 154"/>
                  <a:gd name="T12" fmla="*/ 2147483647 w 649"/>
                  <a:gd name="T13" fmla="*/ 2147483647 h 154"/>
                  <a:gd name="T14" fmla="*/ 2147483647 w 649"/>
                  <a:gd name="T15" fmla="*/ 2147483647 h 154"/>
                  <a:gd name="T16" fmla="*/ 2147483647 w 649"/>
                  <a:gd name="T17" fmla="*/ 2147483647 h 154"/>
                  <a:gd name="T18" fmla="*/ 2147483647 w 649"/>
                  <a:gd name="T19" fmla="*/ 2147483647 h 154"/>
                  <a:gd name="T20" fmla="*/ 2147483647 w 649"/>
                  <a:gd name="T21" fmla="*/ 2147483647 h 154"/>
                  <a:gd name="T22" fmla="*/ 2147483647 w 649"/>
                  <a:gd name="T23" fmla="*/ 2147483647 h 154"/>
                  <a:gd name="T24" fmla="*/ 2147483647 w 649"/>
                  <a:gd name="T25" fmla="*/ 2147483647 h 154"/>
                  <a:gd name="T26" fmla="*/ 2147483647 w 649"/>
                  <a:gd name="T27" fmla="*/ 2147483647 h 154"/>
                  <a:gd name="T28" fmla="*/ 2147483647 w 649"/>
                  <a:gd name="T29" fmla="*/ 2147483647 h 154"/>
                  <a:gd name="T30" fmla="*/ 2147483647 w 649"/>
                  <a:gd name="T31" fmla="*/ 2147483647 h 154"/>
                  <a:gd name="T32" fmla="*/ 2147483647 w 649"/>
                  <a:gd name="T33" fmla="*/ 2147483647 h 154"/>
                  <a:gd name="T34" fmla="*/ 2147483647 w 649"/>
                  <a:gd name="T35" fmla="*/ 2147483647 h 154"/>
                  <a:gd name="T36" fmla="*/ 2147483647 w 649"/>
                  <a:gd name="T37" fmla="*/ 2147483647 h 154"/>
                  <a:gd name="T38" fmla="*/ 2147483647 w 649"/>
                  <a:gd name="T39" fmla="*/ 2147483647 h 154"/>
                  <a:gd name="T40" fmla="*/ 2147483647 w 649"/>
                  <a:gd name="T41" fmla="*/ 2147483647 h 154"/>
                  <a:gd name="T42" fmla="*/ 2147483647 w 649"/>
                  <a:gd name="T43" fmla="*/ 2147483647 h 154"/>
                  <a:gd name="T44" fmla="*/ 2147483647 w 649"/>
                  <a:gd name="T45" fmla="*/ 2147483647 h 154"/>
                  <a:gd name="T46" fmla="*/ 2147483647 w 649"/>
                  <a:gd name="T47" fmla="*/ 2147483647 h 154"/>
                  <a:gd name="T48" fmla="*/ 0 w 649"/>
                  <a:gd name="T49" fmla="*/ 2147483647 h 154"/>
                  <a:gd name="T50" fmla="*/ 2147483647 w 649"/>
                  <a:gd name="T51" fmla="*/ 2147483647 h 154"/>
                  <a:gd name="T52" fmla="*/ 2147483647 w 649"/>
                  <a:gd name="T53" fmla="*/ 2147483647 h 154"/>
                  <a:gd name="T54" fmla="*/ 2147483647 w 649"/>
                  <a:gd name="T55" fmla="*/ 2147483647 h 154"/>
                  <a:gd name="T56" fmla="*/ 2147483647 w 649"/>
                  <a:gd name="T57" fmla="*/ 2147483647 h 154"/>
                  <a:gd name="T58" fmla="*/ 2147483647 w 649"/>
                  <a:gd name="T59" fmla="*/ 2147483647 h 154"/>
                  <a:gd name="T60" fmla="*/ 2147483647 w 649"/>
                  <a:gd name="T61" fmla="*/ 2147483647 h 154"/>
                  <a:gd name="T62" fmla="*/ 2147483647 w 649"/>
                  <a:gd name="T63" fmla="*/ 2147483647 h 154"/>
                  <a:gd name="T64" fmla="*/ 2147483647 w 649"/>
                  <a:gd name="T65" fmla="*/ 2147483647 h 1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9" name="Freeform 26"/>
              <p:cNvSpPr>
                <a:spLocks/>
              </p:cNvSpPr>
              <p:nvPr userDrawn="1"/>
            </p:nvSpPr>
            <p:spPr bwMode="auto">
              <a:xfrm>
                <a:off x="7906790" y="974712"/>
                <a:ext cx="68261" cy="79269"/>
              </a:xfrm>
              <a:custGeom>
                <a:avLst/>
                <a:gdLst>
                  <a:gd name="T0" fmla="*/ 2147483647 w 941"/>
                  <a:gd name="T1" fmla="*/ 0 h 1080"/>
                  <a:gd name="T2" fmla="*/ 2147483647 w 941"/>
                  <a:gd name="T3" fmla="*/ 2147483647 h 1080"/>
                  <a:gd name="T4" fmla="*/ 2147483647 w 941"/>
                  <a:gd name="T5" fmla="*/ 2147483647 h 1080"/>
                  <a:gd name="T6" fmla="*/ 2147483647 w 941"/>
                  <a:gd name="T7" fmla="*/ 2147483647 h 1080"/>
                  <a:gd name="T8" fmla="*/ 2147483647 w 941"/>
                  <a:gd name="T9" fmla="*/ 2147483647 h 1080"/>
                  <a:gd name="T10" fmla="*/ 2147483647 w 941"/>
                  <a:gd name="T11" fmla="*/ 2147483647 h 1080"/>
                  <a:gd name="T12" fmla="*/ 2147483647 w 941"/>
                  <a:gd name="T13" fmla="*/ 2147483647 h 1080"/>
                  <a:gd name="T14" fmla="*/ 2147483647 w 941"/>
                  <a:gd name="T15" fmla="*/ 2147483647 h 1080"/>
                  <a:gd name="T16" fmla="*/ 2147483647 w 941"/>
                  <a:gd name="T17" fmla="*/ 2147483647 h 1080"/>
                  <a:gd name="T18" fmla="*/ 2147483647 w 941"/>
                  <a:gd name="T19" fmla="*/ 2147483647 h 1080"/>
                  <a:gd name="T20" fmla="*/ 2147483647 w 941"/>
                  <a:gd name="T21" fmla="*/ 2147483647 h 1080"/>
                  <a:gd name="T22" fmla="*/ 2147483647 w 941"/>
                  <a:gd name="T23" fmla="*/ 2147483647 h 1080"/>
                  <a:gd name="T24" fmla="*/ 2147483647 w 941"/>
                  <a:gd name="T25" fmla="*/ 2147483647 h 1080"/>
                  <a:gd name="T26" fmla="*/ 2147483647 w 941"/>
                  <a:gd name="T27" fmla="*/ 2147483647 h 1080"/>
                  <a:gd name="T28" fmla="*/ 2147483647 w 941"/>
                  <a:gd name="T29" fmla="*/ 2147483647 h 1080"/>
                  <a:gd name="T30" fmla="*/ 0 w 941"/>
                  <a:gd name="T31" fmla="*/ 2147483647 h 1080"/>
                  <a:gd name="T32" fmla="*/ 0 w 941"/>
                  <a:gd name="T33" fmla="*/ 0 h 1080"/>
                  <a:gd name="T34" fmla="*/ 2147483647 w 941"/>
                  <a:gd name="T35" fmla="*/ 2147483647 h 1080"/>
                  <a:gd name="T36" fmla="*/ 2147483647 w 941"/>
                  <a:gd name="T37" fmla="*/ 2147483647 h 1080"/>
                  <a:gd name="T38" fmla="*/ 2147483647 w 941"/>
                  <a:gd name="T39" fmla="*/ 2147483647 h 1080"/>
                  <a:gd name="T40" fmla="*/ 2147483647 w 941"/>
                  <a:gd name="T41" fmla="*/ 2147483647 h 1080"/>
                  <a:gd name="T42" fmla="*/ 2147483647 w 941"/>
                  <a:gd name="T43" fmla="*/ 2147483647 h 1080"/>
                  <a:gd name="T44" fmla="*/ 2147483647 w 941"/>
                  <a:gd name="T45" fmla="*/ 2147483647 h 1080"/>
                  <a:gd name="T46" fmla="*/ 2147483647 w 941"/>
                  <a:gd name="T47" fmla="*/ 2147483647 h 1080"/>
                  <a:gd name="T48" fmla="*/ 2147483647 w 941"/>
                  <a:gd name="T49" fmla="*/ 0 h 1080"/>
                  <a:gd name="T50" fmla="*/ 2147483647 w 941"/>
                  <a:gd name="T51" fmla="*/ 2147483647 h 1080"/>
                  <a:gd name="T52" fmla="*/ 2147483647 w 941"/>
                  <a:gd name="T53" fmla="*/ 2147483647 h 1080"/>
                  <a:gd name="T54" fmla="*/ 2147483647 w 941"/>
                  <a:gd name="T55" fmla="*/ 0 h 1080"/>
                  <a:gd name="T56" fmla="*/ 2147483647 w 941"/>
                  <a:gd name="T57" fmla="*/ 0 h 10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0" name="Freeform 27"/>
              <p:cNvSpPr>
                <a:spLocks/>
              </p:cNvSpPr>
              <p:nvPr userDrawn="1"/>
            </p:nvSpPr>
            <p:spPr bwMode="auto">
              <a:xfrm>
                <a:off x="7819478" y="974712"/>
                <a:ext cx="66674" cy="79269"/>
              </a:xfrm>
              <a:custGeom>
                <a:avLst/>
                <a:gdLst>
                  <a:gd name="T0" fmla="*/ 2147483647 w 939"/>
                  <a:gd name="T1" fmla="*/ 2147483647 h 1080"/>
                  <a:gd name="T2" fmla="*/ 2147483647 w 939"/>
                  <a:gd name="T3" fmla="*/ 0 h 1080"/>
                  <a:gd name="T4" fmla="*/ 2147483647 w 939"/>
                  <a:gd name="T5" fmla="*/ 0 h 1080"/>
                  <a:gd name="T6" fmla="*/ 2147483647 w 939"/>
                  <a:gd name="T7" fmla="*/ 2147483647 h 1080"/>
                  <a:gd name="T8" fmla="*/ 2147483647 w 939"/>
                  <a:gd name="T9" fmla="*/ 2147483647 h 1080"/>
                  <a:gd name="T10" fmla="*/ 2147483647 w 939"/>
                  <a:gd name="T11" fmla="*/ 2147483647 h 1080"/>
                  <a:gd name="T12" fmla="*/ 2147483647 w 939"/>
                  <a:gd name="T13" fmla="*/ 2147483647 h 1080"/>
                  <a:gd name="T14" fmla="*/ 2147483647 w 939"/>
                  <a:gd name="T15" fmla="*/ 2147483647 h 1080"/>
                  <a:gd name="T16" fmla="*/ 2147483647 w 939"/>
                  <a:gd name="T17" fmla="*/ 2147483647 h 1080"/>
                  <a:gd name="T18" fmla="*/ 2147483647 w 939"/>
                  <a:gd name="T19" fmla="*/ 2147483647 h 1080"/>
                  <a:gd name="T20" fmla="*/ 2147483647 w 939"/>
                  <a:gd name="T21" fmla="*/ 2147483647 h 1080"/>
                  <a:gd name="T22" fmla="*/ 2147483647 w 939"/>
                  <a:gd name="T23" fmla="*/ 2147483647 h 1080"/>
                  <a:gd name="T24" fmla="*/ 2147483647 w 939"/>
                  <a:gd name="T25" fmla="*/ 2147483647 h 1080"/>
                  <a:gd name="T26" fmla="*/ 2147483647 w 939"/>
                  <a:gd name="T27" fmla="*/ 2147483647 h 1080"/>
                  <a:gd name="T28" fmla="*/ 2147483647 w 939"/>
                  <a:gd name="T29" fmla="*/ 2147483647 h 1080"/>
                  <a:gd name="T30" fmla="*/ 2147483647 w 939"/>
                  <a:gd name="T31" fmla="*/ 2147483647 h 1080"/>
                  <a:gd name="T32" fmla="*/ 2147483647 w 939"/>
                  <a:gd name="T33" fmla="*/ 2147483647 h 1080"/>
                  <a:gd name="T34" fmla="*/ 2147483647 w 939"/>
                  <a:gd name="T35" fmla="*/ 2147483647 h 1080"/>
                  <a:gd name="T36" fmla="*/ 2147483647 w 939"/>
                  <a:gd name="T37" fmla="*/ 2147483647 h 1080"/>
                  <a:gd name="T38" fmla="*/ 0 w 939"/>
                  <a:gd name="T39" fmla="*/ 2147483647 h 1080"/>
                  <a:gd name="T40" fmla="*/ 0 w 939"/>
                  <a:gd name="T41" fmla="*/ 0 h 1080"/>
                  <a:gd name="T42" fmla="*/ 2147483647 w 939"/>
                  <a:gd name="T43" fmla="*/ 2147483647 h 1080"/>
                  <a:gd name="T44" fmla="*/ 2147483647 w 939"/>
                  <a:gd name="T45" fmla="*/ 2147483647 h 1080"/>
                  <a:gd name="T46" fmla="*/ 2147483647 w 939"/>
                  <a:gd name="T47" fmla="*/ 2147483647 h 1080"/>
                  <a:gd name="T48" fmla="*/ 2147483647 w 939"/>
                  <a:gd name="T49" fmla="*/ 2147483647 h 1080"/>
                  <a:gd name="T50" fmla="*/ 2147483647 w 939"/>
                  <a:gd name="T51" fmla="*/ 0 h 1080"/>
                  <a:gd name="T52" fmla="*/ 2147483647 w 939"/>
                  <a:gd name="T53" fmla="*/ 2147483647 h 1080"/>
                  <a:gd name="T54" fmla="*/ 2147483647 w 939"/>
                  <a:gd name="T55" fmla="*/ 2147483647 h 108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1" name="Freeform 28"/>
              <p:cNvSpPr>
                <a:spLocks/>
              </p:cNvSpPr>
              <p:nvPr userDrawn="1"/>
            </p:nvSpPr>
            <p:spPr bwMode="auto">
              <a:xfrm>
                <a:off x="7749628" y="974712"/>
                <a:ext cx="57149" cy="79269"/>
              </a:xfrm>
              <a:custGeom>
                <a:avLst/>
                <a:gdLst>
                  <a:gd name="T0" fmla="*/ 2147483647 w 792"/>
                  <a:gd name="T1" fmla="*/ 2147483647 h 1081"/>
                  <a:gd name="T2" fmla="*/ 2147483647 w 792"/>
                  <a:gd name="T3" fmla="*/ 2147483647 h 1081"/>
                  <a:gd name="T4" fmla="*/ 2147483647 w 792"/>
                  <a:gd name="T5" fmla="*/ 2147483647 h 1081"/>
                  <a:gd name="T6" fmla="*/ 2147483647 w 792"/>
                  <a:gd name="T7" fmla="*/ 2147483647 h 1081"/>
                  <a:gd name="T8" fmla="*/ 2147483647 w 792"/>
                  <a:gd name="T9" fmla="*/ 2147483647 h 1081"/>
                  <a:gd name="T10" fmla="*/ 2147483647 w 792"/>
                  <a:gd name="T11" fmla="*/ 2147483647 h 1081"/>
                  <a:gd name="T12" fmla="*/ 2147483647 w 792"/>
                  <a:gd name="T13" fmla="*/ 2147483647 h 1081"/>
                  <a:gd name="T14" fmla="*/ 0 w 792"/>
                  <a:gd name="T15" fmla="*/ 2147483647 h 1081"/>
                  <a:gd name="T16" fmla="*/ 0 w 792"/>
                  <a:gd name="T17" fmla="*/ 2147483647 h 1081"/>
                  <a:gd name="T18" fmla="*/ 2147483647 w 792"/>
                  <a:gd name="T19" fmla="*/ 2147483647 h 1081"/>
                  <a:gd name="T20" fmla="*/ 2147483647 w 792"/>
                  <a:gd name="T21" fmla="*/ 2147483647 h 1081"/>
                  <a:gd name="T22" fmla="*/ 2147483647 w 792"/>
                  <a:gd name="T23" fmla="*/ 2147483647 h 1081"/>
                  <a:gd name="T24" fmla="*/ 2147483647 w 792"/>
                  <a:gd name="T25" fmla="*/ 2147483647 h 1081"/>
                  <a:gd name="T26" fmla="*/ 2147483647 w 792"/>
                  <a:gd name="T27" fmla="*/ 2147483647 h 1081"/>
                  <a:gd name="T28" fmla="*/ 2147483647 w 792"/>
                  <a:gd name="T29" fmla="*/ 2147483647 h 1081"/>
                  <a:gd name="T30" fmla="*/ 2147483647 w 792"/>
                  <a:gd name="T31" fmla="*/ 2147483647 h 1081"/>
                  <a:gd name="T32" fmla="*/ 2147483647 w 792"/>
                  <a:gd name="T33" fmla="*/ 2147483647 h 1081"/>
                  <a:gd name="T34" fmla="*/ 2147483647 w 792"/>
                  <a:gd name="T35" fmla="*/ 2147483647 h 1081"/>
                  <a:gd name="T36" fmla="*/ 2147483647 w 792"/>
                  <a:gd name="T37" fmla="*/ 2147483647 h 1081"/>
                  <a:gd name="T38" fmla="*/ 2147483647 w 792"/>
                  <a:gd name="T39" fmla="*/ 2147483647 h 1081"/>
                  <a:gd name="T40" fmla="*/ 2147483647 w 792"/>
                  <a:gd name="T41" fmla="*/ 2147483647 h 1081"/>
                  <a:gd name="T42" fmla="*/ 2147483647 w 792"/>
                  <a:gd name="T43" fmla="*/ 2147483647 h 1081"/>
                  <a:gd name="T44" fmla="*/ 2147483647 w 792"/>
                  <a:gd name="T45" fmla="*/ 2147483647 h 1081"/>
                  <a:gd name="T46" fmla="*/ 2147483647 w 792"/>
                  <a:gd name="T47" fmla="*/ 2147483647 h 1081"/>
                  <a:gd name="T48" fmla="*/ 2147483647 w 792"/>
                  <a:gd name="T49" fmla="*/ 2147483647 h 1081"/>
                  <a:gd name="T50" fmla="*/ 2147483647 w 792"/>
                  <a:gd name="T51" fmla="*/ 2147483647 h 1081"/>
                  <a:gd name="T52" fmla="*/ 2147483647 w 792"/>
                  <a:gd name="T53" fmla="*/ 2147483647 h 1081"/>
                  <a:gd name="T54" fmla="*/ 2147483647 w 792"/>
                  <a:gd name="T55" fmla="*/ 2147483647 h 1081"/>
                  <a:gd name="T56" fmla="*/ 2147483647 w 792"/>
                  <a:gd name="T57" fmla="*/ 2147483647 h 1081"/>
                  <a:gd name="T58" fmla="*/ 2147483647 w 792"/>
                  <a:gd name="T59" fmla="*/ 2147483647 h 1081"/>
                  <a:gd name="T60" fmla="*/ 2147483647 w 792"/>
                  <a:gd name="T61" fmla="*/ 2147483647 h 1081"/>
                  <a:gd name="T62" fmla="*/ 2147483647 w 792"/>
                  <a:gd name="T63" fmla="*/ 2147483647 h 1081"/>
                  <a:gd name="T64" fmla="*/ 2147483647 w 792"/>
                  <a:gd name="T65" fmla="*/ 0 h 1081"/>
                  <a:gd name="T66" fmla="*/ 2147483647 w 792"/>
                  <a:gd name="T67" fmla="*/ 2147483647 h 1081"/>
                  <a:gd name="T68" fmla="*/ 2147483647 w 792"/>
                  <a:gd name="T69" fmla="*/ 2147483647 h 1081"/>
                  <a:gd name="T70" fmla="*/ 2147483647 w 792"/>
                  <a:gd name="T71" fmla="*/ 2147483647 h 1081"/>
                  <a:gd name="T72" fmla="*/ 2147483647 w 792"/>
                  <a:gd name="T73" fmla="*/ 2147483647 h 1081"/>
                  <a:gd name="T74" fmla="*/ 2147483647 w 792"/>
                  <a:gd name="T75" fmla="*/ 2147483647 h 1081"/>
                  <a:gd name="T76" fmla="*/ 2147483647 w 792"/>
                  <a:gd name="T77" fmla="*/ 2147483647 h 1081"/>
                  <a:gd name="T78" fmla="*/ 2147483647 w 792"/>
                  <a:gd name="T79" fmla="*/ 2147483647 h 1081"/>
                  <a:gd name="T80" fmla="*/ 2147483647 w 792"/>
                  <a:gd name="T81" fmla="*/ 2147483647 h 1081"/>
                  <a:gd name="T82" fmla="*/ 2147483647 w 792"/>
                  <a:gd name="T83" fmla="*/ 2147483647 h 1081"/>
                  <a:gd name="T84" fmla="*/ 2147483647 w 792"/>
                  <a:gd name="T85" fmla="*/ 2147483647 h 1081"/>
                  <a:gd name="T86" fmla="*/ 2147483647 w 792"/>
                  <a:gd name="T87" fmla="*/ 2147483647 h 1081"/>
                  <a:gd name="T88" fmla="*/ 2147483647 w 792"/>
                  <a:gd name="T89" fmla="*/ 2147483647 h 1081"/>
                  <a:gd name="T90" fmla="*/ 2147483647 w 792"/>
                  <a:gd name="T91" fmla="*/ 2147483647 h 1081"/>
                  <a:gd name="T92" fmla="*/ 2147483647 w 792"/>
                  <a:gd name="T93" fmla="*/ 2147483647 h 1081"/>
                  <a:gd name="T94" fmla="*/ 2147483647 w 792"/>
                  <a:gd name="T95" fmla="*/ 2147483647 h 1081"/>
                  <a:gd name="T96" fmla="*/ 2147483647 w 792"/>
                  <a:gd name="T97" fmla="*/ 2147483647 h 1081"/>
                  <a:gd name="T98" fmla="*/ 2147483647 w 792"/>
                  <a:gd name="T99" fmla="*/ 2147483647 h 1081"/>
                  <a:gd name="T100" fmla="*/ 2147483647 w 792"/>
                  <a:gd name="T101" fmla="*/ 2147483647 h 1081"/>
                  <a:gd name="T102" fmla="*/ 2147483647 w 792"/>
                  <a:gd name="T103" fmla="*/ 2147483647 h 1081"/>
                  <a:gd name="T104" fmla="*/ 2147483647 w 792"/>
                  <a:gd name="T105" fmla="*/ 2147483647 h 1081"/>
                  <a:gd name="T106" fmla="*/ 2147483647 w 792"/>
                  <a:gd name="T107" fmla="*/ 2147483647 h 1081"/>
                  <a:gd name="T108" fmla="*/ 2147483647 w 792"/>
                  <a:gd name="T109" fmla="*/ 2147483647 h 1081"/>
                  <a:gd name="T110" fmla="*/ 2147483647 w 792"/>
                  <a:gd name="T111" fmla="*/ 2147483647 h 1081"/>
                  <a:gd name="T112" fmla="*/ 2147483647 w 792"/>
                  <a:gd name="T113" fmla="*/ 2147483647 h 1081"/>
                  <a:gd name="T114" fmla="*/ 2147483647 w 792"/>
                  <a:gd name="T115" fmla="*/ 2147483647 h 1081"/>
                  <a:gd name="T116" fmla="*/ 2147483647 w 792"/>
                  <a:gd name="T117" fmla="*/ 2147483647 h 1081"/>
                  <a:gd name="T118" fmla="*/ 2147483647 w 792"/>
                  <a:gd name="T119" fmla="*/ 2147483647 h 10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2" name="Freeform 29"/>
              <p:cNvSpPr>
                <a:spLocks/>
              </p:cNvSpPr>
              <p:nvPr userDrawn="1"/>
            </p:nvSpPr>
            <p:spPr bwMode="auto">
              <a:xfrm>
                <a:off x="7668667" y="974712"/>
                <a:ext cx="66674" cy="80854"/>
              </a:xfrm>
              <a:custGeom>
                <a:avLst/>
                <a:gdLst>
                  <a:gd name="T0" fmla="*/ 2147483647 w 931"/>
                  <a:gd name="T1" fmla="*/ 2147483647 h 1122"/>
                  <a:gd name="T2" fmla="*/ 0 w 931"/>
                  <a:gd name="T3" fmla="*/ 2147483647 h 1122"/>
                  <a:gd name="T4" fmla="*/ 2147483647 w 931"/>
                  <a:gd name="T5" fmla="*/ 2147483647 h 1122"/>
                  <a:gd name="T6" fmla="*/ 2147483647 w 931"/>
                  <a:gd name="T7" fmla="*/ 2147483647 h 1122"/>
                  <a:gd name="T8" fmla="*/ 2147483647 w 931"/>
                  <a:gd name="T9" fmla="*/ 2147483647 h 1122"/>
                  <a:gd name="T10" fmla="*/ 2147483647 w 931"/>
                  <a:gd name="T11" fmla="*/ 2147483647 h 1122"/>
                  <a:gd name="T12" fmla="*/ 2147483647 w 931"/>
                  <a:gd name="T13" fmla="*/ 2147483647 h 1122"/>
                  <a:gd name="T14" fmla="*/ 2147483647 w 931"/>
                  <a:gd name="T15" fmla="*/ 2147483647 h 1122"/>
                  <a:gd name="T16" fmla="*/ 2147483647 w 931"/>
                  <a:gd name="T17" fmla="*/ 2147483647 h 1122"/>
                  <a:gd name="T18" fmla="*/ 2147483647 w 931"/>
                  <a:gd name="T19" fmla="*/ 2147483647 h 1122"/>
                  <a:gd name="T20" fmla="*/ 2147483647 w 931"/>
                  <a:gd name="T21" fmla="*/ 2147483647 h 1122"/>
                  <a:gd name="T22" fmla="*/ 2147483647 w 931"/>
                  <a:gd name="T23" fmla="*/ 2147483647 h 1122"/>
                  <a:gd name="T24" fmla="*/ 2147483647 w 931"/>
                  <a:gd name="T25" fmla="*/ 2147483647 h 1122"/>
                  <a:gd name="T26" fmla="*/ 2147483647 w 931"/>
                  <a:gd name="T27" fmla="*/ 0 h 1122"/>
                  <a:gd name="T28" fmla="*/ 2147483647 w 931"/>
                  <a:gd name="T29" fmla="*/ 2147483647 h 1122"/>
                  <a:gd name="T30" fmla="*/ 2147483647 w 931"/>
                  <a:gd name="T31" fmla="*/ 2147483647 h 1122"/>
                  <a:gd name="T32" fmla="*/ 2147483647 w 931"/>
                  <a:gd name="T33" fmla="*/ 2147483647 h 1122"/>
                  <a:gd name="T34" fmla="*/ 2147483647 w 931"/>
                  <a:gd name="T35" fmla="*/ 2147483647 h 1122"/>
                  <a:gd name="T36" fmla="*/ 2147483647 w 931"/>
                  <a:gd name="T37" fmla="*/ 2147483647 h 1122"/>
                  <a:gd name="T38" fmla="*/ 2147483647 w 931"/>
                  <a:gd name="T39" fmla="*/ 2147483647 h 1122"/>
                  <a:gd name="T40" fmla="*/ 2147483647 w 931"/>
                  <a:gd name="T41" fmla="*/ 2147483647 h 1122"/>
                  <a:gd name="T42" fmla="*/ 2147483647 w 931"/>
                  <a:gd name="T43" fmla="*/ 2147483647 h 1122"/>
                  <a:gd name="T44" fmla="*/ 2147483647 w 931"/>
                  <a:gd name="T45" fmla="*/ 2147483647 h 1122"/>
                  <a:gd name="T46" fmla="*/ 2147483647 w 931"/>
                  <a:gd name="T47" fmla="*/ 2147483647 h 1122"/>
                  <a:gd name="T48" fmla="*/ 2147483647 w 931"/>
                  <a:gd name="T49" fmla="*/ 2147483647 h 1122"/>
                  <a:gd name="T50" fmla="*/ 2147483647 w 931"/>
                  <a:gd name="T51" fmla="*/ 2147483647 h 1122"/>
                  <a:gd name="T52" fmla="*/ 2147483647 w 931"/>
                  <a:gd name="T53" fmla="*/ 2147483647 h 1122"/>
                  <a:gd name="T54" fmla="*/ 2147483647 w 931"/>
                  <a:gd name="T55" fmla="*/ 2147483647 h 1122"/>
                  <a:gd name="T56" fmla="*/ 2147483647 w 931"/>
                  <a:gd name="T57" fmla="*/ 2147483647 h 1122"/>
                  <a:gd name="T58" fmla="*/ 2147483647 w 931"/>
                  <a:gd name="T59" fmla="*/ 2147483647 h 1122"/>
                  <a:gd name="T60" fmla="*/ 2147483647 w 931"/>
                  <a:gd name="T61" fmla="*/ 2147483647 h 1122"/>
                  <a:gd name="T62" fmla="*/ 2147483647 w 931"/>
                  <a:gd name="T63" fmla="*/ 2147483647 h 1122"/>
                  <a:gd name="T64" fmla="*/ 2147483647 w 931"/>
                  <a:gd name="T65" fmla="*/ 2147483647 h 1122"/>
                  <a:gd name="T66" fmla="*/ 2147483647 w 931"/>
                  <a:gd name="T67" fmla="*/ 2147483647 h 1122"/>
                  <a:gd name="T68" fmla="*/ 2147483647 w 931"/>
                  <a:gd name="T69" fmla="*/ 2147483647 h 1122"/>
                  <a:gd name="T70" fmla="*/ 2147483647 w 931"/>
                  <a:gd name="T71" fmla="*/ 2147483647 h 1122"/>
                  <a:gd name="T72" fmla="*/ 2147483647 w 931"/>
                  <a:gd name="T73" fmla="*/ 2147483647 h 1122"/>
                  <a:gd name="T74" fmla="*/ 2147483647 w 931"/>
                  <a:gd name="T75" fmla="*/ 2147483647 h 1122"/>
                  <a:gd name="T76" fmla="*/ 2147483647 w 931"/>
                  <a:gd name="T77" fmla="*/ 2147483647 h 1122"/>
                  <a:gd name="T78" fmla="*/ 2147483647 w 931"/>
                  <a:gd name="T79" fmla="*/ 2147483647 h 1122"/>
                  <a:gd name="T80" fmla="*/ 2147483647 w 931"/>
                  <a:gd name="T81" fmla="*/ 2147483647 h 1122"/>
                  <a:gd name="T82" fmla="*/ 2147483647 w 931"/>
                  <a:gd name="T83" fmla="*/ 2147483647 h 1122"/>
                  <a:gd name="T84" fmla="*/ 2147483647 w 931"/>
                  <a:gd name="T85" fmla="*/ 2147483647 h 1122"/>
                  <a:gd name="T86" fmla="*/ 2147483647 w 931"/>
                  <a:gd name="T87" fmla="*/ 2147483647 h 1122"/>
                  <a:gd name="T88" fmla="*/ 2147483647 w 931"/>
                  <a:gd name="T89" fmla="*/ 2147483647 h 1122"/>
                  <a:gd name="T90" fmla="*/ 2147483647 w 931"/>
                  <a:gd name="T91" fmla="*/ 2147483647 h 1122"/>
                  <a:gd name="T92" fmla="*/ 2147483647 w 931"/>
                  <a:gd name="T93" fmla="*/ 2147483647 h 1122"/>
                  <a:gd name="T94" fmla="*/ 2147483647 w 931"/>
                  <a:gd name="T95" fmla="*/ 2147483647 h 1122"/>
                  <a:gd name="T96" fmla="*/ 2147483647 w 931"/>
                  <a:gd name="T97" fmla="*/ 2147483647 h 1122"/>
                  <a:gd name="T98" fmla="*/ 2147483647 w 931"/>
                  <a:gd name="T99" fmla="*/ 2147483647 h 1122"/>
                  <a:gd name="T100" fmla="*/ 2147483647 w 931"/>
                  <a:gd name="T101" fmla="*/ 2147483647 h 11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3" name="Freeform 30"/>
              <p:cNvSpPr>
                <a:spLocks noEditPoints="1"/>
              </p:cNvSpPr>
              <p:nvPr userDrawn="1"/>
            </p:nvSpPr>
            <p:spPr bwMode="auto">
              <a:xfrm>
                <a:off x="7609930" y="974712"/>
                <a:ext cx="49213" cy="79269"/>
              </a:xfrm>
              <a:custGeom>
                <a:avLst/>
                <a:gdLst>
                  <a:gd name="T0" fmla="*/ 2147483647 w 688"/>
                  <a:gd name="T1" fmla="*/ 2147483647 h 1080"/>
                  <a:gd name="T2" fmla="*/ 2147483647 w 688"/>
                  <a:gd name="T3" fmla="*/ 2147483647 h 1080"/>
                  <a:gd name="T4" fmla="*/ 2147483647 w 688"/>
                  <a:gd name="T5" fmla="*/ 2147483647 h 1080"/>
                  <a:gd name="T6" fmla="*/ 2147483647 w 688"/>
                  <a:gd name="T7" fmla="*/ 2147483647 h 1080"/>
                  <a:gd name="T8" fmla="*/ 2147483647 w 688"/>
                  <a:gd name="T9" fmla="*/ 2147483647 h 1080"/>
                  <a:gd name="T10" fmla="*/ 2147483647 w 688"/>
                  <a:gd name="T11" fmla="*/ 2147483647 h 1080"/>
                  <a:gd name="T12" fmla="*/ 2147483647 w 688"/>
                  <a:gd name="T13" fmla="*/ 2147483647 h 1080"/>
                  <a:gd name="T14" fmla="*/ 2147483647 w 688"/>
                  <a:gd name="T15" fmla="*/ 2147483647 h 1080"/>
                  <a:gd name="T16" fmla="*/ 2147483647 w 688"/>
                  <a:gd name="T17" fmla="*/ 2147483647 h 1080"/>
                  <a:gd name="T18" fmla="*/ 2147483647 w 688"/>
                  <a:gd name="T19" fmla="*/ 2147483647 h 1080"/>
                  <a:gd name="T20" fmla="*/ 2147483647 w 688"/>
                  <a:gd name="T21" fmla="*/ 2147483647 h 1080"/>
                  <a:gd name="T22" fmla="*/ 2147483647 w 688"/>
                  <a:gd name="T23" fmla="*/ 2147483647 h 1080"/>
                  <a:gd name="T24" fmla="*/ 2147483647 w 688"/>
                  <a:gd name="T25" fmla="*/ 2147483647 h 1080"/>
                  <a:gd name="T26" fmla="*/ 2147483647 w 688"/>
                  <a:gd name="T27" fmla="*/ 2147483647 h 1080"/>
                  <a:gd name="T28" fmla="*/ 2147483647 w 688"/>
                  <a:gd name="T29" fmla="*/ 2147483647 h 1080"/>
                  <a:gd name="T30" fmla="*/ 2147483647 w 688"/>
                  <a:gd name="T31" fmla="*/ 2147483647 h 1080"/>
                  <a:gd name="T32" fmla="*/ 2147483647 w 688"/>
                  <a:gd name="T33" fmla="*/ 2147483647 h 1080"/>
                  <a:gd name="T34" fmla="*/ 2147483647 w 688"/>
                  <a:gd name="T35" fmla="*/ 2147483647 h 1080"/>
                  <a:gd name="T36" fmla="*/ 2147483647 w 688"/>
                  <a:gd name="T37" fmla="*/ 2147483647 h 1080"/>
                  <a:gd name="T38" fmla="*/ 2147483647 w 688"/>
                  <a:gd name="T39" fmla="*/ 2147483647 h 1080"/>
                  <a:gd name="T40" fmla="*/ 2147483647 w 688"/>
                  <a:gd name="T41" fmla="*/ 2147483647 h 1080"/>
                  <a:gd name="T42" fmla="*/ 2147483647 w 688"/>
                  <a:gd name="T43" fmla="*/ 2147483647 h 1080"/>
                  <a:gd name="T44" fmla="*/ 2147483647 w 688"/>
                  <a:gd name="T45" fmla="*/ 2147483647 h 1080"/>
                  <a:gd name="T46" fmla="*/ 2147483647 w 688"/>
                  <a:gd name="T47" fmla="*/ 2147483647 h 1080"/>
                  <a:gd name="T48" fmla="*/ 2147483647 w 688"/>
                  <a:gd name="T49" fmla="*/ 2147483647 h 1080"/>
                  <a:gd name="T50" fmla="*/ 2147483647 w 688"/>
                  <a:gd name="T51" fmla="*/ 2147483647 h 1080"/>
                  <a:gd name="T52" fmla="*/ 2147483647 w 688"/>
                  <a:gd name="T53" fmla="*/ 2147483647 h 1080"/>
                  <a:gd name="T54" fmla="*/ 2147483647 w 688"/>
                  <a:gd name="T55" fmla="*/ 2147483647 h 1080"/>
                  <a:gd name="T56" fmla="*/ 2147483647 w 688"/>
                  <a:gd name="T57" fmla="*/ 2147483647 h 1080"/>
                  <a:gd name="T58" fmla="*/ 0 w 688"/>
                  <a:gd name="T59" fmla="*/ 0 h 1080"/>
                  <a:gd name="T60" fmla="*/ 2147483647 w 688"/>
                  <a:gd name="T61" fmla="*/ 2147483647 h 1080"/>
                  <a:gd name="T62" fmla="*/ 2147483647 w 688"/>
                  <a:gd name="T63" fmla="*/ 2147483647 h 1080"/>
                  <a:gd name="T64" fmla="*/ 2147483647 w 688"/>
                  <a:gd name="T65" fmla="*/ 2147483647 h 1080"/>
                  <a:gd name="T66" fmla="*/ 2147483647 w 688"/>
                  <a:gd name="T67" fmla="*/ 2147483647 h 1080"/>
                  <a:gd name="T68" fmla="*/ 2147483647 w 688"/>
                  <a:gd name="T69" fmla="*/ 2147483647 h 1080"/>
                  <a:gd name="T70" fmla="*/ 2147483647 w 688"/>
                  <a:gd name="T71" fmla="*/ 2147483647 h 1080"/>
                  <a:gd name="T72" fmla="*/ 2147483647 w 688"/>
                  <a:gd name="T73" fmla="*/ 2147483647 h 1080"/>
                  <a:gd name="T74" fmla="*/ 2147483647 w 688"/>
                  <a:gd name="T75" fmla="*/ 2147483647 h 1080"/>
                  <a:gd name="T76" fmla="*/ 2147483647 w 688"/>
                  <a:gd name="T77" fmla="*/ 2147483647 h 1080"/>
                  <a:gd name="T78" fmla="*/ 2147483647 w 688"/>
                  <a:gd name="T79" fmla="*/ 2147483647 h 1080"/>
                  <a:gd name="T80" fmla="*/ 2147483647 w 688"/>
                  <a:gd name="T81" fmla="*/ 2147483647 h 1080"/>
                  <a:gd name="T82" fmla="*/ 2147483647 w 688"/>
                  <a:gd name="T83" fmla="*/ 2147483647 h 1080"/>
                  <a:gd name="T84" fmla="*/ 2147483647 w 688"/>
                  <a:gd name="T85" fmla="*/ 2147483647 h 1080"/>
                  <a:gd name="T86" fmla="*/ 2147483647 w 688"/>
                  <a:gd name="T87" fmla="*/ 2147483647 h 1080"/>
                  <a:gd name="T88" fmla="*/ 2147483647 w 688"/>
                  <a:gd name="T89" fmla="*/ 2147483647 h 1080"/>
                  <a:gd name="T90" fmla="*/ 2147483647 w 688"/>
                  <a:gd name="T91" fmla="*/ 2147483647 h 1080"/>
                  <a:gd name="T92" fmla="*/ 2147483647 w 688"/>
                  <a:gd name="T93" fmla="*/ 2147483647 h 10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4" name="Freeform 31"/>
              <p:cNvSpPr>
                <a:spLocks noEditPoints="1"/>
              </p:cNvSpPr>
              <p:nvPr userDrawn="1"/>
            </p:nvSpPr>
            <p:spPr bwMode="auto">
              <a:xfrm>
                <a:off x="7532143" y="974712"/>
                <a:ext cx="57149" cy="79269"/>
              </a:xfrm>
              <a:custGeom>
                <a:avLst/>
                <a:gdLst>
                  <a:gd name="T0" fmla="*/ 2147483647 w 791"/>
                  <a:gd name="T1" fmla="*/ 2147483647 h 1081"/>
                  <a:gd name="T2" fmla="*/ 2147483647 w 791"/>
                  <a:gd name="T3" fmla="*/ 2147483647 h 1081"/>
                  <a:gd name="T4" fmla="*/ 2147483647 w 791"/>
                  <a:gd name="T5" fmla="*/ 2147483647 h 1081"/>
                  <a:gd name="T6" fmla="*/ 2147483647 w 791"/>
                  <a:gd name="T7" fmla="*/ 2147483647 h 1081"/>
                  <a:gd name="T8" fmla="*/ 2147483647 w 791"/>
                  <a:gd name="T9" fmla="*/ 2147483647 h 1081"/>
                  <a:gd name="T10" fmla="*/ 2147483647 w 791"/>
                  <a:gd name="T11" fmla="*/ 2147483647 h 1081"/>
                  <a:gd name="T12" fmla="*/ 2147483647 w 791"/>
                  <a:gd name="T13" fmla="*/ 2147483647 h 1081"/>
                  <a:gd name="T14" fmla="*/ 2147483647 w 791"/>
                  <a:gd name="T15" fmla="*/ 0 h 1081"/>
                  <a:gd name="T16" fmla="*/ 2147483647 w 791"/>
                  <a:gd name="T17" fmla="*/ 2147483647 h 1081"/>
                  <a:gd name="T18" fmla="*/ 2147483647 w 791"/>
                  <a:gd name="T19" fmla="*/ 2147483647 h 1081"/>
                  <a:gd name="T20" fmla="*/ 2147483647 w 791"/>
                  <a:gd name="T21" fmla="*/ 2147483647 h 1081"/>
                  <a:gd name="T22" fmla="*/ 2147483647 w 791"/>
                  <a:gd name="T23" fmla="*/ 2147483647 h 1081"/>
                  <a:gd name="T24" fmla="*/ 2147483647 w 791"/>
                  <a:gd name="T25" fmla="*/ 2147483647 h 1081"/>
                  <a:gd name="T26" fmla="*/ 2147483647 w 791"/>
                  <a:gd name="T27" fmla="*/ 2147483647 h 1081"/>
                  <a:gd name="T28" fmla="*/ 2147483647 w 791"/>
                  <a:gd name="T29" fmla="*/ 2147483647 h 1081"/>
                  <a:gd name="T30" fmla="*/ 2147483647 w 791"/>
                  <a:gd name="T31" fmla="*/ 2147483647 h 1081"/>
                  <a:gd name="T32" fmla="*/ 2147483647 w 791"/>
                  <a:gd name="T33" fmla="*/ 2147483647 h 1081"/>
                  <a:gd name="T34" fmla="*/ 2147483647 w 791"/>
                  <a:gd name="T35" fmla="*/ 2147483647 h 1081"/>
                  <a:gd name="T36" fmla="*/ 2147483647 w 791"/>
                  <a:gd name="T37" fmla="*/ 2147483647 h 1081"/>
                  <a:gd name="T38" fmla="*/ 2147483647 w 791"/>
                  <a:gd name="T39" fmla="*/ 2147483647 h 1081"/>
                  <a:gd name="T40" fmla="*/ 2147483647 w 791"/>
                  <a:gd name="T41" fmla="*/ 2147483647 h 1081"/>
                  <a:gd name="T42" fmla="*/ 2147483647 w 791"/>
                  <a:gd name="T43" fmla="*/ 2147483647 h 1081"/>
                  <a:gd name="T44" fmla="*/ 2147483647 w 791"/>
                  <a:gd name="T45" fmla="*/ 2147483647 h 1081"/>
                  <a:gd name="T46" fmla="*/ 2147483647 w 791"/>
                  <a:gd name="T47" fmla="*/ 2147483647 h 1081"/>
                  <a:gd name="T48" fmla="*/ 2147483647 w 791"/>
                  <a:gd name="T49" fmla="*/ 2147483647 h 1081"/>
                  <a:gd name="T50" fmla="*/ 2147483647 w 791"/>
                  <a:gd name="T51" fmla="*/ 2147483647 h 1081"/>
                  <a:gd name="T52" fmla="*/ 2147483647 w 791"/>
                  <a:gd name="T53" fmla="*/ 2147483647 h 1081"/>
                  <a:gd name="T54" fmla="*/ 2147483647 w 791"/>
                  <a:gd name="T55" fmla="*/ 2147483647 h 1081"/>
                  <a:gd name="T56" fmla="*/ 2147483647 w 791"/>
                  <a:gd name="T57" fmla="*/ 2147483647 h 1081"/>
                  <a:gd name="T58" fmla="*/ 2147483647 w 791"/>
                  <a:gd name="T59" fmla="*/ 2147483647 h 1081"/>
                  <a:gd name="T60" fmla="*/ 2147483647 w 791"/>
                  <a:gd name="T61" fmla="*/ 2147483647 h 1081"/>
                  <a:gd name="T62" fmla="*/ 2147483647 w 791"/>
                  <a:gd name="T63" fmla="*/ 2147483647 h 1081"/>
                  <a:gd name="T64" fmla="*/ 2147483647 w 791"/>
                  <a:gd name="T65" fmla="*/ 2147483647 h 1081"/>
                  <a:gd name="T66" fmla="*/ 2147483647 w 791"/>
                  <a:gd name="T67" fmla="*/ 2147483647 h 1081"/>
                  <a:gd name="T68" fmla="*/ 2147483647 w 791"/>
                  <a:gd name="T69" fmla="*/ 2147483647 h 1081"/>
                  <a:gd name="T70" fmla="*/ 2147483647 w 791"/>
                  <a:gd name="T71" fmla="*/ 2147483647 h 1081"/>
                  <a:gd name="T72" fmla="*/ 2147483647 w 791"/>
                  <a:gd name="T73" fmla="*/ 2147483647 h 1081"/>
                  <a:gd name="T74" fmla="*/ 2147483647 w 791"/>
                  <a:gd name="T75" fmla="*/ 2147483647 h 1081"/>
                  <a:gd name="T76" fmla="*/ 2147483647 w 791"/>
                  <a:gd name="T77" fmla="*/ 2147483647 h 1081"/>
                  <a:gd name="T78" fmla="*/ 2147483647 w 791"/>
                  <a:gd name="T79" fmla="*/ 2147483647 h 1081"/>
                  <a:gd name="T80" fmla="*/ 2147483647 w 791"/>
                  <a:gd name="T81" fmla="*/ 2147483647 h 1081"/>
                  <a:gd name="T82" fmla="*/ 2147483647 w 791"/>
                  <a:gd name="T83" fmla="*/ 2147483647 h 1081"/>
                  <a:gd name="T84" fmla="*/ 2147483647 w 791"/>
                  <a:gd name="T85" fmla="*/ 2147483647 h 1081"/>
                  <a:gd name="T86" fmla="*/ 2147483647 w 791"/>
                  <a:gd name="T87" fmla="*/ 2147483647 h 1081"/>
                  <a:gd name="T88" fmla="*/ 2147483647 w 791"/>
                  <a:gd name="T89" fmla="*/ 2147483647 h 1081"/>
                  <a:gd name="T90" fmla="*/ 2147483647 w 791"/>
                  <a:gd name="T91" fmla="*/ 2147483647 h 1081"/>
                  <a:gd name="T92" fmla="*/ 2147483647 w 791"/>
                  <a:gd name="T93" fmla="*/ 2147483647 h 1081"/>
                  <a:gd name="T94" fmla="*/ 2147483647 w 791"/>
                  <a:gd name="T95" fmla="*/ 2147483647 h 1081"/>
                  <a:gd name="T96" fmla="*/ 2147483647 w 791"/>
                  <a:gd name="T97" fmla="*/ 2147483647 h 1081"/>
                  <a:gd name="T98" fmla="*/ 2147483647 w 791"/>
                  <a:gd name="T99" fmla="*/ 2147483647 h 1081"/>
                  <a:gd name="T100" fmla="*/ 2147483647 w 791"/>
                  <a:gd name="T101" fmla="*/ 2147483647 h 1081"/>
                  <a:gd name="T102" fmla="*/ 2147483647 w 791"/>
                  <a:gd name="T103" fmla="*/ 2147483647 h 1081"/>
                  <a:gd name="T104" fmla="*/ 2147483647 w 791"/>
                  <a:gd name="T105" fmla="*/ 2147483647 h 1081"/>
                  <a:gd name="T106" fmla="*/ 2147483647 w 791"/>
                  <a:gd name="T107" fmla="*/ 2147483647 h 1081"/>
                  <a:gd name="T108" fmla="*/ 2147483647 w 791"/>
                  <a:gd name="T109" fmla="*/ 2147483647 h 1081"/>
                  <a:gd name="T110" fmla="*/ 2147483647 w 791"/>
                  <a:gd name="T111" fmla="*/ 2147483647 h 1081"/>
                  <a:gd name="T112" fmla="*/ 2147483647 w 791"/>
                  <a:gd name="T113" fmla="*/ 2147483647 h 1081"/>
                  <a:gd name="T114" fmla="*/ 2147483647 w 791"/>
                  <a:gd name="T115" fmla="*/ 2147483647 h 1081"/>
                  <a:gd name="T116" fmla="*/ 2147483647 w 791"/>
                  <a:gd name="T117" fmla="*/ 2147483647 h 1081"/>
                  <a:gd name="T118" fmla="*/ 2147483647 w 791"/>
                  <a:gd name="T119" fmla="*/ 2147483647 h 1081"/>
                  <a:gd name="T120" fmla="*/ 2147483647 w 791"/>
                  <a:gd name="T121" fmla="*/ 2147483647 h 1081"/>
                  <a:gd name="T122" fmla="*/ 2147483647 w 791"/>
                  <a:gd name="T123" fmla="*/ 2147483647 h 10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5" name="Freeform 32"/>
              <p:cNvSpPr>
                <a:spLocks noEditPoints="1"/>
              </p:cNvSpPr>
              <p:nvPr userDrawn="1"/>
            </p:nvSpPr>
            <p:spPr bwMode="auto">
              <a:xfrm>
                <a:off x="7440069" y="974712"/>
                <a:ext cx="85724" cy="80854"/>
              </a:xfrm>
              <a:custGeom>
                <a:avLst/>
                <a:gdLst>
                  <a:gd name="T0" fmla="*/ 2147483647 w 1181"/>
                  <a:gd name="T1" fmla="*/ 2147483647 h 1122"/>
                  <a:gd name="T2" fmla="*/ 2147483647 w 1181"/>
                  <a:gd name="T3" fmla="*/ 2147483647 h 1122"/>
                  <a:gd name="T4" fmla="*/ 2147483647 w 1181"/>
                  <a:gd name="T5" fmla="*/ 2147483647 h 1122"/>
                  <a:gd name="T6" fmla="*/ 2147483647 w 1181"/>
                  <a:gd name="T7" fmla="*/ 2147483647 h 1122"/>
                  <a:gd name="T8" fmla="*/ 2147483647 w 1181"/>
                  <a:gd name="T9" fmla="*/ 2147483647 h 1122"/>
                  <a:gd name="T10" fmla="*/ 2147483647 w 1181"/>
                  <a:gd name="T11" fmla="*/ 2147483647 h 1122"/>
                  <a:gd name="T12" fmla="*/ 2147483647 w 1181"/>
                  <a:gd name="T13" fmla="*/ 2147483647 h 1122"/>
                  <a:gd name="T14" fmla="*/ 2147483647 w 1181"/>
                  <a:gd name="T15" fmla="*/ 2147483647 h 1122"/>
                  <a:gd name="T16" fmla="*/ 2147483647 w 1181"/>
                  <a:gd name="T17" fmla="*/ 2147483647 h 1122"/>
                  <a:gd name="T18" fmla="*/ 2147483647 w 1181"/>
                  <a:gd name="T19" fmla="*/ 2147483647 h 1122"/>
                  <a:gd name="T20" fmla="*/ 2147483647 w 1181"/>
                  <a:gd name="T21" fmla="*/ 2147483647 h 1122"/>
                  <a:gd name="T22" fmla="*/ 2147483647 w 1181"/>
                  <a:gd name="T23" fmla="*/ 2147483647 h 1122"/>
                  <a:gd name="T24" fmla="*/ 2147483647 w 1181"/>
                  <a:gd name="T25" fmla="*/ 2147483647 h 1122"/>
                  <a:gd name="T26" fmla="*/ 2147483647 w 1181"/>
                  <a:gd name="T27" fmla="*/ 2147483647 h 1122"/>
                  <a:gd name="T28" fmla="*/ 2147483647 w 1181"/>
                  <a:gd name="T29" fmla="*/ 2147483647 h 1122"/>
                  <a:gd name="T30" fmla="*/ 2147483647 w 1181"/>
                  <a:gd name="T31" fmla="*/ 2147483647 h 1122"/>
                  <a:gd name="T32" fmla="*/ 2147483647 w 1181"/>
                  <a:gd name="T33" fmla="*/ 2147483647 h 1122"/>
                  <a:gd name="T34" fmla="*/ 2147483647 w 1181"/>
                  <a:gd name="T35" fmla="*/ 2147483647 h 1122"/>
                  <a:gd name="T36" fmla="*/ 2147483647 w 1181"/>
                  <a:gd name="T37" fmla="*/ 2147483647 h 1122"/>
                  <a:gd name="T38" fmla="*/ 2147483647 w 1181"/>
                  <a:gd name="T39" fmla="*/ 2147483647 h 1122"/>
                  <a:gd name="T40" fmla="*/ 2147483647 w 1181"/>
                  <a:gd name="T41" fmla="*/ 2147483647 h 1122"/>
                  <a:gd name="T42" fmla="*/ 2147483647 w 1181"/>
                  <a:gd name="T43" fmla="*/ 2147483647 h 1122"/>
                  <a:gd name="T44" fmla="*/ 2147483647 w 1181"/>
                  <a:gd name="T45" fmla="*/ 2147483647 h 1122"/>
                  <a:gd name="T46" fmla="*/ 2147483647 w 1181"/>
                  <a:gd name="T47" fmla="*/ 2147483647 h 1122"/>
                  <a:gd name="T48" fmla="*/ 2147483647 w 1181"/>
                  <a:gd name="T49" fmla="*/ 2147483647 h 1122"/>
                  <a:gd name="T50" fmla="*/ 2147483647 w 1181"/>
                  <a:gd name="T51" fmla="*/ 2147483647 h 1122"/>
                  <a:gd name="T52" fmla="*/ 2147483647 w 1181"/>
                  <a:gd name="T53" fmla="*/ 2147483647 h 1122"/>
                  <a:gd name="T54" fmla="*/ 2147483647 w 1181"/>
                  <a:gd name="T55" fmla="*/ 2147483647 h 1122"/>
                  <a:gd name="T56" fmla="*/ 2147483647 w 1181"/>
                  <a:gd name="T57" fmla="*/ 2147483647 h 1122"/>
                  <a:gd name="T58" fmla="*/ 2147483647 w 1181"/>
                  <a:gd name="T59" fmla="*/ 2147483647 h 1122"/>
                  <a:gd name="T60" fmla="*/ 2147483647 w 1181"/>
                  <a:gd name="T61" fmla="*/ 2147483647 h 1122"/>
                  <a:gd name="T62" fmla="*/ 2147483647 w 1181"/>
                  <a:gd name="T63" fmla="*/ 2147483647 h 1122"/>
                  <a:gd name="T64" fmla="*/ 2147483647 w 1181"/>
                  <a:gd name="T65" fmla="*/ 2147483647 h 1122"/>
                  <a:gd name="T66" fmla="*/ 2147483647 w 1181"/>
                  <a:gd name="T67" fmla="*/ 2147483647 h 1122"/>
                  <a:gd name="T68" fmla="*/ 2147483647 w 1181"/>
                  <a:gd name="T69" fmla="*/ 2147483647 h 1122"/>
                  <a:gd name="T70" fmla="*/ 2147483647 w 1181"/>
                  <a:gd name="T71" fmla="*/ 2147483647 h 1122"/>
                  <a:gd name="T72" fmla="*/ 2147483647 w 1181"/>
                  <a:gd name="T73" fmla="*/ 2147483647 h 1122"/>
                  <a:gd name="T74" fmla="*/ 2147483647 w 1181"/>
                  <a:gd name="T75" fmla="*/ 2147483647 h 1122"/>
                  <a:gd name="T76" fmla="*/ 2147483647 w 1181"/>
                  <a:gd name="T77" fmla="*/ 2147483647 h 1122"/>
                  <a:gd name="T78" fmla="*/ 2147483647 w 1181"/>
                  <a:gd name="T79" fmla="*/ 2147483647 h 1122"/>
                  <a:gd name="T80" fmla="*/ 2147483647 w 1181"/>
                  <a:gd name="T81" fmla="*/ 2147483647 h 1122"/>
                  <a:gd name="T82" fmla="*/ 2147483647 w 1181"/>
                  <a:gd name="T83" fmla="*/ 2147483647 h 1122"/>
                  <a:gd name="T84" fmla="*/ 2147483647 w 1181"/>
                  <a:gd name="T85" fmla="*/ 2147483647 h 1122"/>
                  <a:gd name="T86" fmla="*/ 2147483647 w 1181"/>
                  <a:gd name="T87" fmla="*/ 2147483647 h 1122"/>
                  <a:gd name="T88" fmla="*/ 2147483647 w 1181"/>
                  <a:gd name="T89" fmla="*/ 2147483647 h 1122"/>
                  <a:gd name="T90" fmla="*/ 2147483647 w 1181"/>
                  <a:gd name="T91" fmla="*/ 2147483647 h 1122"/>
                  <a:gd name="T92" fmla="*/ 2147483647 w 1181"/>
                  <a:gd name="T93" fmla="*/ 2147483647 h 1122"/>
                  <a:gd name="T94" fmla="*/ 2147483647 w 1181"/>
                  <a:gd name="T95" fmla="*/ 2147483647 h 1122"/>
                  <a:gd name="T96" fmla="*/ 2147483647 w 1181"/>
                  <a:gd name="T97" fmla="*/ 2147483647 h 1122"/>
                  <a:gd name="T98" fmla="*/ 2147483647 w 1181"/>
                  <a:gd name="T99" fmla="*/ 2147483647 h 1122"/>
                  <a:gd name="T100" fmla="*/ 2147483647 w 1181"/>
                  <a:gd name="T101" fmla="*/ 2147483647 h 1122"/>
                  <a:gd name="T102" fmla="*/ 2147483647 w 1181"/>
                  <a:gd name="T103" fmla="*/ 2147483647 h 1122"/>
                  <a:gd name="T104" fmla="*/ 2147483647 w 1181"/>
                  <a:gd name="T105" fmla="*/ 2147483647 h 1122"/>
                  <a:gd name="T106" fmla="*/ 2147483647 w 1181"/>
                  <a:gd name="T107" fmla="*/ 2147483647 h 1122"/>
                  <a:gd name="T108" fmla="*/ 2147483647 w 1181"/>
                  <a:gd name="T109" fmla="*/ 2147483647 h 11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6" name="Freeform 33"/>
              <p:cNvSpPr>
                <a:spLocks/>
              </p:cNvSpPr>
              <p:nvPr userDrawn="1"/>
            </p:nvSpPr>
            <p:spPr bwMode="auto">
              <a:xfrm>
                <a:off x="7359107" y="974712"/>
                <a:ext cx="66674" cy="79269"/>
              </a:xfrm>
              <a:custGeom>
                <a:avLst/>
                <a:gdLst>
                  <a:gd name="T0" fmla="*/ 2147483647 w 941"/>
                  <a:gd name="T1" fmla="*/ 2147483647 h 1080"/>
                  <a:gd name="T2" fmla="*/ 2147483647 w 941"/>
                  <a:gd name="T3" fmla="*/ 2147483647 h 1080"/>
                  <a:gd name="T4" fmla="*/ 2147483647 w 941"/>
                  <a:gd name="T5" fmla="*/ 2147483647 h 1080"/>
                  <a:gd name="T6" fmla="*/ 2147483647 w 941"/>
                  <a:gd name="T7" fmla="*/ 2147483647 h 1080"/>
                  <a:gd name="T8" fmla="*/ 2147483647 w 941"/>
                  <a:gd name="T9" fmla="*/ 2147483647 h 1080"/>
                  <a:gd name="T10" fmla="*/ 2147483647 w 941"/>
                  <a:gd name="T11" fmla="*/ 2147483647 h 1080"/>
                  <a:gd name="T12" fmla="*/ 2147483647 w 941"/>
                  <a:gd name="T13" fmla="*/ 2147483647 h 1080"/>
                  <a:gd name="T14" fmla="*/ 0 w 941"/>
                  <a:gd name="T15" fmla="*/ 2147483647 h 1080"/>
                  <a:gd name="T16" fmla="*/ 0 w 941"/>
                  <a:gd name="T17" fmla="*/ 0 h 1080"/>
                  <a:gd name="T18" fmla="*/ 2147483647 w 941"/>
                  <a:gd name="T19" fmla="*/ 2147483647 h 1080"/>
                  <a:gd name="T20" fmla="*/ 2147483647 w 941"/>
                  <a:gd name="T21" fmla="*/ 2147483647 h 1080"/>
                  <a:gd name="T22" fmla="*/ 2147483647 w 941"/>
                  <a:gd name="T23" fmla="*/ 2147483647 h 1080"/>
                  <a:gd name="T24" fmla="*/ 2147483647 w 941"/>
                  <a:gd name="T25" fmla="*/ 0 h 1080"/>
                  <a:gd name="T26" fmla="*/ 2147483647 w 941"/>
                  <a:gd name="T27" fmla="*/ 2147483647 h 1080"/>
                  <a:gd name="T28" fmla="*/ 2147483647 w 941"/>
                  <a:gd name="T29" fmla="*/ 2147483647 h 1080"/>
                  <a:gd name="T30" fmla="*/ 2147483647 w 941"/>
                  <a:gd name="T31" fmla="*/ 2147483647 h 1080"/>
                  <a:gd name="T32" fmla="*/ 2147483647 w 941"/>
                  <a:gd name="T33" fmla="*/ 2147483647 h 1080"/>
                  <a:gd name="T34" fmla="*/ 2147483647 w 941"/>
                  <a:gd name="T35" fmla="*/ 2147483647 h 1080"/>
                  <a:gd name="T36" fmla="*/ 2147483647 w 941"/>
                  <a:gd name="T37" fmla="*/ 2147483647 h 1080"/>
                  <a:gd name="T38" fmla="*/ 2147483647 w 941"/>
                  <a:gd name="T39" fmla="*/ 2147483647 h 1080"/>
                  <a:gd name="T40" fmla="*/ 2147483647 w 941"/>
                  <a:gd name="T41" fmla="*/ 2147483647 h 1080"/>
                  <a:gd name="T42" fmla="*/ 2147483647 w 941"/>
                  <a:gd name="T43" fmla="*/ 2147483647 h 1080"/>
                  <a:gd name="T44" fmla="*/ 2147483647 w 941"/>
                  <a:gd name="T45" fmla="*/ 2147483647 h 1080"/>
                  <a:gd name="T46" fmla="*/ 2147483647 w 941"/>
                  <a:gd name="T47" fmla="*/ 2147483647 h 1080"/>
                  <a:gd name="T48" fmla="*/ 2147483647 w 941"/>
                  <a:gd name="T49" fmla="*/ 2147483647 h 1080"/>
                  <a:gd name="T50" fmla="*/ 2147483647 w 941"/>
                  <a:gd name="T51" fmla="*/ 2147483647 h 1080"/>
                  <a:gd name="T52" fmla="*/ 2147483647 w 941"/>
                  <a:gd name="T53" fmla="*/ 2147483647 h 1080"/>
                  <a:gd name="T54" fmla="*/ 2147483647 w 941"/>
                  <a:gd name="T55" fmla="*/ 2147483647 h 1080"/>
                  <a:gd name="T56" fmla="*/ 2147483647 w 941"/>
                  <a:gd name="T57" fmla="*/ 2147483647 h 1080"/>
                  <a:gd name="T58" fmla="*/ 2147483647 w 941"/>
                  <a:gd name="T59" fmla="*/ 2147483647 h 1080"/>
                  <a:gd name="T60" fmla="*/ 2147483647 w 941"/>
                  <a:gd name="T61" fmla="*/ 2147483647 h 1080"/>
                  <a:gd name="T62" fmla="*/ 2147483647 w 941"/>
                  <a:gd name="T63" fmla="*/ 0 h 1080"/>
                  <a:gd name="T64" fmla="*/ 2147483647 w 941"/>
                  <a:gd name="T65" fmla="*/ 2147483647 h 1080"/>
                  <a:gd name="T66" fmla="*/ 2147483647 w 941"/>
                  <a:gd name="T67" fmla="*/ 2147483647 h 1080"/>
                  <a:gd name="T68" fmla="*/ 2147483647 w 941"/>
                  <a:gd name="T69" fmla="*/ 2147483647 h 1080"/>
                  <a:gd name="T70" fmla="*/ 2147483647 w 941"/>
                  <a:gd name="T71" fmla="*/ 0 h 1080"/>
                  <a:gd name="T72" fmla="*/ 2147483647 w 941"/>
                  <a:gd name="T73" fmla="*/ 2147483647 h 1080"/>
                  <a:gd name="T74" fmla="*/ 2147483647 w 941"/>
                  <a:gd name="T75" fmla="*/ 2147483647 h 1080"/>
                  <a:gd name="T76" fmla="*/ 2147483647 w 941"/>
                  <a:gd name="T77" fmla="*/ 2147483647 h 1080"/>
                  <a:gd name="T78" fmla="*/ 2147483647 w 941"/>
                  <a:gd name="T79" fmla="*/ 2147483647 h 1080"/>
                  <a:gd name="T80" fmla="*/ 2147483647 w 941"/>
                  <a:gd name="T81" fmla="*/ 2147483647 h 1080"/>
                  <a:gd name="T82" fmla="*/ 2147483647 w 941"/>
                  <a:gd name="T83" fmla="*/ 2147483647 h 1080"/>
                  <a:gd name="T84" fmla="*/ 2147483647 w 941"/>
                  <a:gd name="T85" fmla="*/ 2147483647 h 1080"/>
                  <a:gd name="T86" fmla="*/ 2147483647 w 941"/>
                  <a:gd name="T87" fmla="*/ 2147483647 h 1080"/>
                  <a:gd name="T88" fmla="*/ 2147483647 w 941"/>
                  <a:gd name="T89" fmla="*/ 2147483647 h 1080"/>
                  <a:gd name="T90" fmla="*/ 2147483647 w 941"/>
                  <a:gd name="T91" fmla="*/ 2147483647 h 1080"/>
                  <a:gd name="T92" fmla="*/ 2147483647 w 941"/>
                  <a:gd name="T93" fmla="*/ 2147483647 h 1080"/>
                  <a:gd name="T94" fmla="*/ 2147483647 w 941"/>
                  <a:gd name="T95" fmla="*/ 2147483647 h 1080"/>
                  <a:gd name="T96" fmla="*/ 2147483647 w 941"/>
                  <a:gd name="T97" fmla="*/ 2147483647 h 1080"/>
                  <a:gd name="T98" fmla="*/ 2147483647 w 941"/>
                  <a:gd name="T99" fmla="*/ 2147483647 h 1080"/>
                  <a:gd name="T100" fmla="*/ 2147483647 w 941"/>
                  <a:gd name="T101" fmla="*/ 2147483647 h 1080"/>
                  <a:gd name="T102" fmla="*/ 2147483647 w 941"/>
                  <a:gd name="T103" fmla="*/ 2147483647 h 1080"/>
                  <a:gd name="T104" fmla="*/ 2147483647 w 941"/>
                  <a:gd name="T105" fmla="*/ 2147483647 h 1080"/>
                  <a:gd name="T106" fmla="*/ 2147483647 w 941"/>
                  <a:gd name="T107" fmla="*/ 2147483647 h 1080"/>
                  <a:gd name="T108" fmla="*/ 2147483647 w 941"/>
                  <a:gd name="T109" fmla="*/ 2147483647 h 1080"/>
                  <a:gd name="T110" fmla="*/ 2147483647 w 941"/>
                  <a:gd name="T111" fmla="*/ 2147483647 h 1080"/>
                  <a:gd name="T112" fmla="*/ 2147483647 w 941"/>
                  <a:gd name="T113" fmla="*/ 2147483647 h 108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7" name="Freeform 34"/>
              <p:cNvSpPr>
                <a:spLocks/>
              </p:cNvSpPr>
              <p:nvPr userDrawn="1"/>
            </p:nvSpPr>
            <p:spPr bwMode="auto">
              <a:xfrm>
                <a:off x="7276558" y="974712"/>
                <a:ext cx="66674" cy="80854"/>
              </a:xfrm>
              <a:custGeom>
                <a:avLst/>
                <a:gdLst>
                  <a:gd name="T0" fmla="*/ 2147483647 w 934"/>
                  <a:gd name="T1" fmla="*/ 2147483647 h 1122"/>
                  <a:gd name="T2" fmla="*/ 2147483647 w 934"/>
                  <a:gd name="T3" fmla="*/ 2147483647 h 1122"/>
                  <a:gd name="T4" fmla="*/ 2147483647 w 934"/>
                  <a:gd name="T5" fmla="*/ 2147483647 h 1122"/>
                  <a:gd name="T6" fmla="*/ 2147483647 w 934"/>
                  <a:gd name="T7" fmla="*/ 2147483647 h 1122"/>
                  <a:gd name="T8" fmla="*/ 2147483647 w 934"/>
                  <a:gd name="T9" fmla="*/ 2147483647 h 1122"/>
                  <a:gd name="T10" fmla="*/ 2147483647 w 934"/>
                  <a:gd name="T11" fmla="*/ 2147483647 h 1122"/>
                  <a:gd name="T12" fmla="*/ 2147483647 w 934"/>
                  <a:gd name="T13" fmla="*/ 2147483647 h 1122"/>
                  <a:gd name="T14" fmla="*/ 2147483647 w 934"/>
                  <a:gd name="T15" fmla="*/ 2147483647 h 1122"/>
                  <a:gd name="T16" fmla="*/ 2147483647 w 934"/>
                  <a:gd name="T17" fmla="*/ 2147483647 h 1122"/>
                  <a:gd name="T18" fmla="*/ 2147483647 w 934"/>
                  <a:gd name="T19" fmla="*/ 2147483647 h 1122"/>
                  <a:gd name="T20" fmla="*/ 2147483647 w 934"/>
                  <a:gd name="T21" fmla="*/ 2147483647 h 1122"/>
                  <a:gd name="T22" fmla="*/ 2147483647 w 934"/>
                  <a:gd name="T23" fmla="*/ 2147483647 h 1122"/>
                  <a:gd name="T24" fmla="*/ 2147483647 w 934"/>
                  <a:gd name="T25" fmla="*/ 2147483647 h 1122"/>
                  <a:gd name="T26" fmla="*/ 2147483647 w 934"/>
                  <a:gd name="T27" fmla="*/ 2147483647 h 1122"/>
                  <a:gd name="T28" fmla="*/ 2147483647 w 934"/>
                  <a:gd name="T29" fmla="*/ 2147483647 h 1122"/>
                  <a:gd name="T30" fmla="*/ 2147483647 w 934"/>
                  <a:gd name="T31" fmla="*/ 2147483647 h 1122"/>
                  <a:gd name="T32" fmla="*/ 2147483647 w 934"/>
                  <a:gd name="T33" fmla="*/ 2147483647 h 1122"/>
                  <a:gd name="T34" fmla="*/ 2147483647 w 934"/>
                  <a:gd name="T35" fmla="*/ 0 h 1122"/>
                  <a:gd name="T36" fmla="*/ 2147483647 w 934"/>
                  <a:gd name="T37" fmla="*/ 2147483647 h 1122"/>
                  <a:gd name="T38" fmla="*/ 2147483647 w 934"/>
                  <a:gd name="T39" fmla="*/ 2147483647 h 1122"/>
                  <a:gd name="T40" fmla="*/ 2147483647 w 934"/>
                  <a:gd name="T41" fmla="*/ 2147483647 h 1122"/>
                  <a:gd name="T42" fmla="*/ 2147483647 w 934"/>
                  <a:gd name="T43" fmla="*/ 2147483647 h 1122"/>
                  <a:gd name="T44" fmla="*/ 2147483647 w 934"/>
                  <a:gd name="T45" fmla="*/ 2147483647 h 1122"/>
                  <a:gd name="T46" fmla="*/ 2147483647 w 934"/>
                  <a:gd name="T47" fmla="*/ 2147483647 h 1122"/>
                  <a:gd name="T48" fmla="*/ 2147483647 w 934"/>
                  <a:gd name="T49" fmla="*/ 2147483647 h 1122"/>
                  <a:gd name="T50" fmla="*/ 2147483647 w 934"/>
                  <a:gd name="T51" fmla="*/ 2147483647 h 1122"/>
                  <a:gd name="T52" fmla="*/ 2147483647 w 934"/>
                  <a:gd name="T53" fmla="*/ 2147483647 h 1122"/>
                  <a:gd name="T54" fmla="*/ 2147483647 w 934"/>
                  <a:gd name="T55" fmla="*/ 2147483647 h 1122"/>
                  <a:gd name="T56" fmla="*/ 2147483647 w 934"/>
                  <a:gd name="T57" fmla="*/ 2147483647 h 1122"/>
                  <a:gd name="T58" fmla="*/ 2147483647 w 934"/>
                  <a:gd name="T59" fmla="*/ 2147483647 h 1122"/>
                  <a:gd name="T60" fmla="*/ 2147483647 w 934"/>
                  <a:gd name="T61" fmla="*/ 2147483647 h 1122"/>
                  <a:gd name="T62" fmla="*/ 2147483647 w 934"/>
                  <a:gd name="T63" fmla="*/ 2147483647 h 1122"/>
                  <a:gd name="T64" fmla="*/ 2147483647 w 934"/>
                  <a:gd name="T65" fmla="*/ 2147483647 h 1122"/>
                  <a:gd name="T66" fmla="*/ 2147483647 w 934"/>
                  <a:gd name="T67" fmla="*/ 2147483647 h 1122"/>
                  <a:gd name="T68" fmla="*/ 2147483647 w 934"/>
                  <a:gd name="T69" fmla="*/ 2147483647 h 1122"/>
                  <a:gd name="T70" fmla="*/ 2147483647 w 934"/>
                  <a:gd name="T71" fmla="*/ 2147483647 h 1122"/>
                  <a:gd name="T72" fmla="*/ 2147483647 w 934"/>
                  <a:gd name="T73" fmla="*/ 2147483647 h 1122"/>
                  <a:gd name="T74" fmla="*/ 2147483647 w 934"/>
                  <a:gd name="T75" fmla="*/ 2147483647 h 1122"/>
                  <a:gd name="T76" fmla="*/ 2147483647 w 934"/>
                  <a:gd name="T77" fmla="*/ 2147483647 h 1122"/>
                  <a:gd name="T78" fmla="*/ 2147483647 w 934"/>
                  <a:gd name="T79" fmla="*/ 2147483647 h 1122"/>
                  <a:gd name="T80" fmla="*/ 2147483647 w 934"/>
                  <a:gd name="T81" fmla="*/ 2147483647 h 1122"/>
                  <a:gd name="T82" fmla="*/ 2147483647 w 934"/>
                  <a:gd name="T83" fmla="*/ 2147483647 h 1122"/>
                  <a:gd name="T84" fmla="*/ 2147483647 w 934"/>
                  <a:gd name="T85" fmla="*/ 2147483647 h 1122"/>
                  <a:gd name="T86" fmla="*/ 2147483647 w 934"/>
                  <a:gd name="T87" fmla="*/ 2147483647 h 1122"/>
                  <a:gd name="T88" fmla="*/ 2147483647 w 934"/>
                  <a:gd name="T89" fmla="*/ 2147483647 h 1122"/>
                  <a:gd name="T90" fmla="*/ 2147483647 w 934"/>
                  <a:gd name="T91" fmla="*/ 2147483647 h 1122"/>
                  <a:gd name="T92" fmla="*/ 2147483647 w 934"/>
                  <a:gd name="T93" fmla="*/ 2147483647 h 1122"/>
                  <a:gd name="T94" fmla="*/ 2147483647 w 934"/>
                  <a:gd name="T95" fmla="*/ 2147483647 h 1122"/>
                  <a:gd name="T96" fmla="*/ 2147483647 w 934"/>
                  <a:gd name="T97" fmla="*/ 2147483647 h 1122"/>
                  <a:gd name="T98" fmla="*/ 2147483647 w 934"/>
                  <a:gd name="T99" fmla="*/ 2147483647 h 1122"/>
                  <a:gd name="T100" fmla="*/ 2147483647 w 934"/>
                  <a:gd name="T101" fmla="*/ 2147483647 h 11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8" name="Freeform 35"/>
              <p:cNvSpPr>
                <a:spLocks noEditPoints="1"/>
              </p:cNvSpPr>
              <p:nvPr userDrawn="1"/>
            </p:nvSpPr>
            <p:spPr bwMode="auto">
              <a:xfrm>
                <a:off x="7200359" y="974712"/>
                <a:ext cx="71437" cy="79269"/>
              </a:xfrm>
              <a:custGeom>
                <a:avLst/>
                <a:gdLst>
                  <a:gd name="T0" fmla="*/ 2147483647 w 1001"/>
                  <a:gd name="T1" fmla="*/ 2147483647 h 1104"/>
                  <a:gd name="T2" fmla="*/ 2147483647 w 1001"/>
                  <a:gd name="T3" fmla="*/ 2147483647 h 1104"/>
                  <a:gd name="T4" fmla="*/ 2147483647 w 1001"/>
                  <a:gd name="T5" fmla="*/ 2147483647 h 1104"/>
                  <a:gd name="T6" fmla="*/ 2147483647 w 1001"/>
                  <a:gd name="T7" fmla="*/ 2147483647 h 1104"/>
                  <a:gd name="T8" fmla="*/ 2147483647 w 1001"/>
                  <a:gd name="T9" fmla="*/ 2147483647 h 1104"/>
                  <a:gd name="T10" fmla="*/ 2147483647 w 1001"/>
                  <a:gd name="T11" fmla="*/ 2147483647 h 1104"/>
                  <a:gd name="T12" fmla="*/ 2147483647 w 1001"/>
                  <a:gd name="T13" fmla="*/ 2147483647 h 1104"/>
                  <a:gd name="T14" fmla="*/ 2147483647 w 1001"/>
                  <a:gd name="T15" fmla="*/ 2147483647 h 1104"/>
                  <a:gd name="T16" fmla="*/ 2147483647 w 1001"/>
                  <a:gd name="T17" fmla="*/ 2147483647 h 1104"/>
                  <a:gd name="T18" fmla="*/ 2147483647 w 1001"/>
                  <a:gd name="T19" fmla="*/ 2147483647 h 1104"/>
                  <a:gd name="T20" fmla="*/ 0 w 1001"/>
                  <a:gd name="T21" fmla="*/ 2147483647 h 1104"/>
                  <a:gd name="T22" fmla="*/ 2147483647 w 1001"/>
                  <a:gd name="T23" fmla="*/ 0 h 1104"/>
                  <a:gd name="T24" fmla="*/ 2147483647 w 1001"/>
                  <a:gd name="T25" fmla="*/ 0 h 1104"/>
                  <a:gd name="T26" fmla="*/ 2147483647 w 1001"/>
                  <a:gd name="T27" fmla="*/ 2147483647 h 1104"/>
                  <a:gd name="T28" fmla="*/ 2147483647 w 1001"/>
                  <a:gd name="T29" fmla="*/ 2147483647 h 1104"/>
                  <a:gd name="T30" fmla="*/ 2147483647 w 1001"/>
                  <a:gd name="T31" fmla="*/ 2147483647 h 1104"/>
                  <a:gd name="T32" fmla="*/ 2147483647 w 1001"/>
                  <a:gd name="T33" fmla="*/ 2147483647 h 1104"/>
                  <a:gd name="T34" fmla="*/ 2147483647 w 1001"/>
                  <a:gd name="T35" fmla="*/ 2147483647 h 1104"/>
                  <a:gd name="T36" fmla="*/ 2147483647 w 1001"/>
                  <a:gd name="T37" fmla="*/ 2147483647 h 1104"/>
                  <a:gd name="T38" fmla="*/ 2147483647 w 1001"/>
                  <a:gd name="T39" fmla="*/ 2147483647 h 1104"/>
                  <a:gd name="T40" fmla="*/ 2147483647 w 1001"/>
                  <a:gd name="T41" fmla="*/ 2147483647 h 1104"/>
                  <a:gd name="T42" fmla="*/ 2147483647 w 1001"/>
                  <a:gd name="T43" fmla="*/ 2147483647 h 1104"/>
                  <a:gd name="T44" fmla="*/ 2147483647 w 1001"/>
                  <a:gd name="T45" fmla="*/ 2147483647 h 1104"/>
                  <a:gd name="T46" fmla="*/ 2147483647 w 1001"/>
                  <a:gd name="T47" fmla="*/ 2147483647 h 1104"/>
                  <a:gd name="T48" fmla="*/ 2147483647 w 1001"/>
                  <a:gd name="T49" fmla="*/ 2147483647 h 1104"/>
                  <a:gd name="T50" fmla="*/ 2147483647 w 1001"/>
                  <a:gd name="T51" fmla="*/ 2147483647 h 1104"/>
                  <a:gd name="T52" fmla="*/ 2147483647 w 1001"/>
                  <a:gd name="T53" fmla="*/ 2147483647 h 1104"/>
                  <a:gd name="T54" fmla="*/ 2147483647 w 1001"/>
                  <a:gd name="T55" fmla="*/ 2147483647 h 1104"/>
                  <a:gd name="T56" fmla="*/ 2147483647 w 1001"/>
                  <a:gd name="T57" fmla="*/ 2147483647 h 1104"/>
                  <a:gd name="T58" fmla="*/ 2147483647 w 1001"/>
                  <a:gd name="T59" fmla="*/ 2147483647 h 1104"/>
                  <a:gd name="T60" fmla="*/ 2147483647 w 1001"/>
                  <a:gd name="T61" fmla="*/ 2147483647 h 1104"/>
                  <a:gd name="T62" fmla="*/ 2147483647 w 1001"/>
                  <a:gd name="T63" fmla="*/ 2147483647 h 1104"/>
                  <a:gd name="T64" fmla="*/ 2147483647 w 1001"/>
                  <a:gd name="T65" fmla="*/ 2147483647 h 1104"/>
                  <a:gd name="T66" fmla="*/ 2147483647 w 1001"/>
                  <a:gd name="T67" fmla="*/ 2147483647 h 1104"/>
                  <a:gd name="T68" fmla="*/ 2147483647 w 1001"/>
                  <a:gd name="T69" fmla="*/ 2147483647 h 1104"/>
                  <a:gd name="T70" fmla="*/ 2147483647 w 1001"/>
                  <a:gd name="T71" fmla="*/ 2147483647 h 1104"/>
                  <a:gd name="T72" fmla="*/ 2147483647 w 1001"/>
                  <a:gd name="T73" fmla="*/ 2147483647 h 1104"/>
                  <a:gd name="T74" fmla="*/ 2147483647 w 1001"/>
                  <a:gd name="T75" fmla="*/ 2147483647 h 1104"/>
                  <a:gd name="T76" fmla="*/ 2147483647 w 1001"/>
                  <a:gd name="T77" fmla="*/ 2147483647 h 1104"/>
                  <a:gd name="T78" fmla="*/ 2147483647 w 1001"/>
                  <a:gd name="T79" fmla="*/ 2147483647 h 1104"/>
                  <a:gd name="T80" fmla="*/ 2147483647 w 1001"/>
                  <a:gd name="T81" fmla="*/ 2147483647 h 1104"/>
                  <a:gd name="T82" fmla="*/ 2147483647 w 1001"/>
                  <a:gd name="T83" fmla="*/ 2147483647 h 1104"/>
                  <a:gd name="T84" fmla="*/ 2147483647 w 1001"/>
                  <a:gd name="T85" fmla="*/ 2147483647 h 1104"/>
                  <a:gd name="T86" fmla="*/ 2147483647 w 1001"/>
                  <a:gd name="T87" fmla="*/ 2147483647 h 11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9" name="Freeform 36"/>
              <p:cNvSpPr>
                <a:spLocks noEditPoints="1"/>
              </p:cNvSpPr>
              <p:nvPr userDrawn="1"/>
            </p:nvSpPr>
            <p:spPr bwMode="auto">
              <a:xfrm>
                <a:off x="7144797" y="974712"/>
                <a:ext cx="49212" cy="79269"/>
              </a:xfrm>
              <a:custGeom>
                <a:avLst/>
                <a:gdLst>
                  <a:gd name="T0" fmla="*/ 2147483647 w 689"/>
                  <a:gd name="T1" fmla="*/ 2147483647 h 1080"/>
                  <a:gd name="T2" fmla="*/ 2147483647 w 689"/>
                  <a:gd name="T3" fmla="*/ 2147483647 h 1080"/>
                  <a:gd name="T4" fmla="*/ 2147483647 w 689"/>
                  <a:gd name="T5" fmla="*/ 2147483647 h 1080"/>
                  <a:gd name="T6" fmla="*/ 2147483647 w 689"/>
                  <a:gd name="T7" fmla="*/ 2147483647 h 1080"/>
                  <a:gd name="T8" fmla="*/ 2147483647 w 689"/>
                  <a:gd name="T9" fmla="*/ 2147483647 h 1080"/>
                  <a:gd name="T10" fmla="*/ 2147483647 w 689"/>
                  <a:gd name="T11" fmla="*/ 0 h 1080"/>
                  <a:gd name="T12" fmla="*/ 2147483647 w 689"/>
                  <a:gd name="T13" fmla="*/ 2147483647 h 1080"/>
                  <a:gd name="T14" fmla="*/ 2147483647 w 689"/>
                  <a:gd name="T15" fmla="*/ 2147483647 h 1080"/>
                  <a:gd name="T16" fmla="*/ 2147483647 w 689"/>
                  <a:gd name="T17" fmla="*/ 2147483647 h 1080"/>
                  <a:gd name="T18" fmla="*/ 2147483647 w 689"/>
                  <a:gd name="T19" fmla="*/ 2147483647 h 1080"/>
                  <a:gd name="T20" fmla="*/ 2147483647 w 689"/>
                  <a:gd name="T21" fmla="*/ 2147483647 h 1080"/>
                  <a:gd name="T22" fmla="*/ 2147483647 w 689"/>
                  <a:gd name="T23" fmla="*/ 2147483647 h 1080"/>
                  <a:gd name="T24" fmla="*/ 2147483647 w 689"/>
                  <a:gd name="T25" fmla="*/ 2147483647 h 1080"/>
                  <a:gd name="T26" fmla="*/ 2147483647 w 689"/>
                  <a:gd name="T27" fmla="*/ 2147483647 h 1080"/>
                  <a:gd name="T28" fmla="*/ 2147483647 w 689"/>
                  <a:gd name="T29" fmla="*/ 2147483647 h 1080"/>
                  <a:gd name="T30" fmla="*/ 2147483647 w 689"/>
                  <a:gd name="T31" fmla="*/ 2147483647 h 1080"/>
                  <a:gd name="T32" fmla="*/ 2147483647 w 689"/>
                  <a:gd name="T33" fmla="*/ 2147483647 h 1080"/>
                  <a:gd name="T34" fmla="*/ 2147483647 w 689"/>
                  <a:gd name="T35" fmla="*/ 2147483647 h 1080"/>
                  <a:gd name="T36" fmla="*/ 2147483647 w 689"/>
                  <a:gd name="T37" fmla="*/ 2147483647 h 1080"/>
                  <a:gd name="T38" fmla="*/ 2147483647 w 689"/>
                  <a:gd name="T39" fmla="*/ 2147483647 h 1080"/>
                  <a:gd name="T40" fmla="*/ 2147483647 w 689"/>
                  <a:gd name="T41" fmla="*/ 2147483647 h 1080"/>
                  <a:gd name="T42" fmla="*/ 2147483647 w 689"/>
                  <a:gd name="T43" fmla="*/ 2147483647 h 1080"/>
                  <a:gd name="T44" fmla="*/ 2147483647 w 689"/>
                  <a:gd name="T45" fmla="*/ 2147483647 h 1080"/>
                  <a:gd name="T46" fmla="*/ 2147483647 w 689"/>
                  <a:gd name="T47" fmla="*/ 2147483647 h 1080"/>
                  <a:gd name="T48" fmla="*/ 2147483647 w 689"/>
                  <a:gd name="T49" fmla="*/ 2147483647 h 1080"/>
                  <a:gd name="T50" fmla="*/ 2147483647 w 689"/>
                  <a:gd name="T51" fmla="*/ 2147483647 h 1080"/>
                  <a:gd name="T52" fmla="*/ 2147483647 w 689"/>
                  <a:gd name="T53" fmla="*/ 2147483647 h 1080"/>
                  <a:gd name="T54" fmla="*/ 2147483647 w 689"/>
                  <a:gd name="T55" fmla="*/ 2147483647 h 1080"/>
                  <a:gd name="T56" fmla="*/ 2147483647 w 689"/>
                  <a:gd name="T57" fmla="*/ 2147483647 h 1080"/>
                  <a:gd name="T58" fmla="*/ 2147483647 w 689"/>
                  <a:gd name="T59" fmla="*/ 2147483647 h 1080"/>
                  <a:gd name="T60" fmla="*/ 2147483647 w 689"/>
                  <a:gd name="T61" fmla="*/ 2147483647 h 1080"/>
                  <a:gd name="T62" fmla="*/ 2147483647 w 689"/>
                  <a:gd name="T63" fmla="*/ 2147483647 h 1080"/>
                  <a:gd name="T64" fmla="*/ 2147483647 w 689"/>
                  <a:gd name="T65" fmla="*/ 2147483647 h 1080"/>
                  <a:gd name="T66" fmla="*/ 2147483647 w 689"/>
                  <a:gd name="T67" fmla="*/ 2147483647 h 1080"/>
                  <a:gd name="T68" fmla="*/ 2147483647 w 689"/>
                  <a:gd name="T69" fmla="*/ 2147483647 h 1080"/>
                  <a:gd name="T70" fmla="*/ 2147483647 w 689"/>
                  <a:gd name="T71" fmla="*/ 2147483647 h 1080"/>
                  <a:gd name="T72" fmla="*/ 2147483647 w 689"/>
                  <a:gd name="T73" fmla="*/ 2147483647 h 1080"/>
                  <a:gd name="T74" fmla="*/ 2147483647 w 689"/>
                  <a:gd name="T75" fmla="*/ 2147483647 h 1080"/>
                  <a:gd name="T76" fmla="*/ 2147483647 w 689"/>
                  <a:gd name="T77" fmla="*/ 2147483647 h 1080"/>
                  <a:gd name="T78" fmla="*/ 2147483647 w 689"/>
                  <a:gd name="T79" fmla="*/ 2147483647 h 1080"/>
                  <a:gd name="T80" fmla="*/ 2147483647 w 689"/>
                  <a:gd name="T81" fmla="*/ 2147483647 h 1080"/>
                  <a:gd name="T82" fmla="*/ 2147483647 w 689"/>
                  <a:gd name="T83" fmla="*/ 2147483647 h 1080"/>
                  <a:gd name="T84" fmla="*/ 2147483647 w 689"/>
                  <a:gd name="T85" fmla="*/ 2147483647 h 1080"/>
                  <a:gd name="T86" fmla="*/ 2147483647 w 689"/>
                  <a:gd name="T87" fmla="*/ 2147483647 h 1080"/>
                  <a:gd name="T88" fmla="*/ 2147483647 w 689"/>
                  <a:gd name="T89" fmla="*/ 2147483647 h 1080"/>
                  <a:gd name="T90" fmla="*/ 2147483647 w 689"/>
                  <a:gd name="T91" fmla="*/ 2147483647 h 1080"/>
                  <a:gd name="T92" fmla="*/ 2147483647 w 689"/>
                  <a:gd name="T93" fmla="*/ 2147483647 h 10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0" name="Freeform 37"/>
              <p:cNvSpPr>
                <a:spLocks/>
              </p:cNvSpPr>
              <p:nvPr userDrawn="1"/>
            </p:nvSpPr>
            <p:spPr bwMode="auto">
              <a:xfrm>
                <a:off x="7074948" y="974712"/>
                <a:ext cx="57149" cy="79269"/>
              </a:xfrm>
              <a:custGeom>
                <a:avLst/>
                <a:gdLst>
                  <a:gd name="T0" fmla="*/ 2147483647 w 794"/>
                  <a:gd name="T1" fmla="*/ 2147483647 h 1081"/>
                  <a:gd name="T2" fmla="*/ 2147483647 w 794"/>
                  <a:gd name="T3" fmla="*/ 2147483647 h 1081"/>
                  <a:gd name="T4" fmla="*/ 2147483647 w 794"/>
                  <a:gd name="T5" fmla="*/ 2147483647 h 1081"/>
                  <a:gd name="T6" fmla="*/ 2147483647 w 794"/>
                  <a:gd name="T7" fmla="*/ 2147483647 h 1081"/>
                  <a:gd name="T8" fmla="*/ 2147483647 w 794"/>
                  <a:gd name="T9" fmla="*/ 2147483647 h 1081"/>
                  <a:gd name="T10" fmla="*/ 2147483647 w 794"/>
                  <a:gd name="T11" fmla="*/ 2147483647 h 1081"/>
                  <a:gd name="T12" fmla="*/ 2147483647 w 794"/>
                  <a:gd name="T13" fmla="*/ 2147483647 h 1081"/>
                  <a:gd name="T14" fmla="*/ 0 w 794"/>
                  <a:gd name="T15" fmla="*/ 2147483647 h 1081"/>
                  <a:gd name="T16" fmla="*/ 0 w 794"/>
                  <a:gd name="T17" fmla="*/ 2147483647 h 1081"/>
                  <a:gd name="T18" fmla="*/ 2147483647 w 794"/>
                  <a:gd name="T19" fmla="*/ 2147483647 h 1081"/>
                  <a:gd name="T20" fmla="*/ 2147483647 w 794"/>
                  <a:gd name="T21" fmla="*/ 2147483647 h 1081"/>
                  <a:gd name="T22" fmla="*/ 2147483647 w 794"/>
                  <a:gd name="T23" fmla="*/ 2147483647 h 1081"/>
                  <a:gd name="T24" fmla="*/ 2147483647 w 794"/>
                  <a:gd name="T25" fmla="*/ 2147483647 h 1081"/>
                  <a:gd name="T26" fmla="*/ 2147483647 w 794"/>
                  <a:gd name="T27" fmla="*/ 2147483647 h 1081"/>
                  <a:gd name="T28" fmla="*/ 2147483647 w 794"/>
                  <a:gd name="T29" fmla="*/ 2147483647 h 1081"/>
                  <a:gd name="T30" fmla="*/ 2147483647 w 794"/>
                  <a:gd name="T31" fmla="*/ 2147483647 h 1081"/>
                  <a:gd name="T32" fmla="*/ 2147483647 w 794"/>
                  <a:gd name="T33" fmla="*/ 2147483647 h 1081"/>
                  <a:gd name="T34" fmla="*/ 2147483647 w 794"/>
                  <a:gd name="T35" fmla="*/ 2147483647 h 1081"/>
                  <a:gd name="T36" fmla="*/ 2147483647 w 794"/>
                  <a:gd name="T37" fmla="*/ 2147483647 h 1081"/>
                  <a:gd name="T38" fmla="*/ 2147483647 w 794"/>
                  <a:gd name="T39" fmla="*/ 2147483647 h 1081"/>
                  <a:gd name="T40" fmla="*/ 2147483647 w 794"/>
                  <a:gd name="T41" fmla="*/ 2147483647 h 1081"/>
                  <a:gd name="T42" fmla="*/ 2147483647 w 794"/>
                  <a:gd name="T43" fmla="*/ 2147483647 h 1081"/>
                  <a:gd name="T44" fmla="*/ 2147483647 w 794"/>
                  <a:gd name="T45" fmla="*/ 2147483647 h 1081"/>
                  <a:gd name="T46" fmla="*/ 2147483647 w 794"/>
                  <a:gd name="T47" fmla="*/ 2147483647 h 1081"/>
                  <a:gd name="T48" fmla="*/ 2147483647 w 794"/>
                  <a:gd name="T49" fmla="*/ 2147483647 h 1081"/>
                  <a:gd name="T50" fmla="*/ 2147483647 w 794"/>
                  <a:gd name="T51" fmla="*/ 2147483647 h 1081"/>
                  <a:gd name="T52" fmla="*/ 2147483647 w 794"/>
                  <a:gd name="T53" fmla="*/ 2147483647 h 1081"/>
                  <a:gd name="T54" fmla="*/ 2147483647 w 794"/>
                  <a:gd name="T55" fmla="*/ 2147483647 h 1081"/>
                  <a:gd name="T56" fmla="*/ 2147483647 w 794"/>
                  <a:gd name="T57" fmla="*/ 2147483647 h 1081"/>
                  <a:gd name="T58" fmla="*/ 2147483647 w 794"/>
                  <a:gd name="T59" fmla="*/ 2147483647 h 1081"/>
                  <a:gd name="T60" fmla="*/ 2147483647 w 794"/>
                  <a:gd name="T61" fmla="*/ 2147483647 h 1081"/>
                  <a:gd name="T62" fmla="*/ 2147483647 w 794"/>
                  <a:gd name="T63" fmla="*/ 2147483647 h 1081"/>
                  <a:gd name="T64" fmla="*/ 2147483647 w 794"/>
                  <a:gd name="T65" fmla="*/ 0 h 1081"/>
                  <a:gd name="T66" fmla="*/ 2147483647 w 794"/>
                  <a:gd name="T67" fmla="*/ 2147483647 h 1081"/>
                  <a:gd name="T68" fmla="*/ 2147483647 w 794"/>
                  <a:gd name="T69" fmla="*/ 2147483647 h 1081"/>
                  <a:gd name="T70" fmla="*/ 2147483647 w 794"/>
                  <a:gd name="T71" fmla="*/ 2147483647 h 1081"/>
                  <a:gd name="T72" fmla="*/ 2147483647 w 794"/>
                  <a:gd name="T73" fmla="*/ 2147483647 h 1081"/>
                  <a:gd name="T74" fmla="*/ 2147483647 w 794"/>
                  <a:gd name="T75" fmla="*/ 2147483647 h 1081"/>
                  <a:gd name="T76" fmla="*/ 2147483647 w 794"/>
                  <a:gd name="T77" fmla="*/ 2147483647 h 1081"/>
                  <a:gd name="T78" fmla="*/ 2147483647 w 794"/>
                  <a:gd name="T79" fmla="*/ 2147483647 h 1081"/>
                  <a:gd name="T80" fmla="*/ 2147483647 w 794"/>
                  <a:gd name="T81" fmla="*/ 2147483647 h 1081"/>
                  <a:gd name="T82" fmla="*/ 2147483647 w 794"/>
                  <a:gd name="T83" fmla="*/ 2147483647 h 1081"/>
                  <a:gd name="T84" fmla="*/ 2147483647 w 794"/>
                  <a:gd name="T85" fmla="*/ 2147483647 h 1081"/>
                  <a:gd name="T86" fmla="*/ 2147483647 w 794"/>
                  <a:gd name="T87" fmla="*/ 2147483647 h 1081"/>
                  <a:gd name="T88" fmla="*/ 2147483647 w 794"/>
                  <a:gd name="T89" fmla="*/ 2147483647 h 1081"/>
                  <a:gd name="T90" fmla="*/ 2147483647 w 794"/>
                  <a:gd name="T91" fmla="*/ 2147483647 h 1081"/>
                  <a:gd name="T92" fmla="*/ 2147483647 w 794"/>
                  <a:gd name="T93" fmla="*/ 2147483647 h 1081"/>
                  <a:gd name="T94" fmla="*/ 2147483647 w 794"/>
                  <a:gd name="T95" fmla="*/ 2147483647 h 1081"/>
                  <a:gd name="T96" fmla="*/ 2147483647 w 794"/>
                  <a:gd name="T97" fmla="*/ 2147483647 h 1081"/>
                  <a:gd name="T98" fmla="*/ 2147483647 w 794"/>
                  <a:gd name="T99" fmla="*/ 2147483647 h 1081"/>
                  <a:gd name="T100" fmla="*/ 2147483647 w 794"/>
                  <a:gd name="T101" fmla="*/ 2147483647 h 1081"/>
                  <a:gd name="T102" fmla="*/ 2147483647 w 794"/>
                  <a:gd name="T103" fmla="*/ 2147483647 h 1081"/>
                  <a:gd name="T104" fmla="*/ 2147483647 w 794"/>
                  <a:gd name="T105" fmla="*/ 2147483647 h 1081"/>
                  <a:gd name="T106" fmla="*/ 2147483647 w 794"/>
                  <a:gd name="T107" fmla="*/ 2147483647 h 1081"/>
                  <a:gd name="T108" fmla="*/ 2147483647 w 794"/>
                  <a:gd name="T109" fmla="*/ 2147483647 h 1081"/>
                  <a:gd name="T110" fmla="*/ 2147483647 w 794"/>
                  <a:gd name="T111" fmla="*/ 2147483647 h 1081"/>
                  <a:gd name="T112" fmla="*/ 2147483647 w 794"/>
                  <a:gd name="T113" fmla="*/ 2147483647 h 1081"/>
                  <a:gd name="T114" fmla="*/ 2147483647 w 794"/>
                  <a:gd name="T115" fmla="*/ 2147483647 h 1081"/>
                  <a:gd name="T116" fmla="*/ 2147483647 w 794"/>
                  <a:gd name="T117" fmla="*/ 2147483647 h 1081"/>
                  <a:gd name="T118" fmla="*/ 2147483647 w 794"/>
                  <a:gd name="T119" fmla="*/ 2147483647 h 10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1" name="Freeform 38"/>
              <p:cNvSpPr>
                <a:spLocks noEditPoints="1"/>
              </p:cNvSpPr>
              <p:nvPr userDrawn="1"/>
            </p:nvSpPr>
            <p:spPr bwMode="auto">
              <a:xfrm>
                <a:off x="7829003" y="1291790"/>
                <a:ext cx="57149" cy="77684"/>
              </a:xfrm>
              <a:custGeom>
                <a:avLst/>
                <a:gdLst>
                  <a:gd name="T0" fmla="*/ 2147483647 w 790"/>
                  <a:gd name="T1" fmla="*/ 2147483647 h 1082"/>
                  <a:gd name="T2" fmla="*/ 2147483647 w 790"/>
                  <a:gd name="T3" fmla="*/ 2147483647 h 1082"/>
                  <a:gd name="T4" fmla="*/ 2147483647 w 790"/>
                  <a:gd name="T5" fmla="*/ 2147483647 h 1082"/>
                  <a:gd name="T6" fmla="*/ 2147483647 w 790"/>
                  <a:gd name="T7" fmla="*/ 2147483647 h 1082"/>
                  <a:gd name="T8" fmla="*/ 2147483647 w 790"/>
                  <a:gd name="T9" fmla="*/ 2147483647 h 1082"/>
                  <a:gd name="T10" fmla="*/ 2147483647 w 790"/>
                  <a:gd name="T11" fmla="*/ 2147483647 h 1082"/>
                  <a:gd name="T12" fmla="*/ 2147483647 w 790"/>
                  <a:gd name="T13" fmla="*/ 2147483647 h 1082"/>
                  <a:gd name="T14" fmla="*/ 2147483647 w 790"/>
                  <a:gd name="T15" fmla="*/ 2147483647 h 1082"/>
                  <a:gd name="T16" fmla="*/ 2147483647 w 790"/>
                  <a:gd name="T17" fmla="*/ 2147483647 h 1082"/>
                  <a:gd name="T18" fmla="*/ 2147483647 w 790"/>
                  <a:gd name="T19" fmla="*/ 2147483647 h 1082"/>
                  <a:gd name="T20" fmla="*/ 2147483647 w 790"/>
                  <a:gd name="T21" fmla="*/ 2147483647 h 1082"/>
                  <a:gd name="T22" fmla="*/ 2147483647 w 790"/>
                  <a:gd name="T23" fmla="*/ 2147483647 h 1082"/>
                  <a:gd name="T24" fmla="*/ 2147483647 w 790"/>
                  <a:gd name="T25" fmla="*/ 2147483647 h 1082"/>
                  <a:gd name="T26" fmla="*/ 2147483647 w 790"/>
                  <a:gd name="T27" fmla="*/ 2147483647 h 1082"/>
                  <a:gd name="T28" fmla="*/ 2147483647 w 790"/>
                  <a:gd name="T29" fmla="*/ 2147483647 h 1082"/>
                  <a:gd name="T30" fmla="*/ 2147483647 w 790"/>
                  <a:gd name="T31" fmla="*/ 2147483647 h 1082"/>
                  <a:gd name="T32" fmla="*/ 2147483647 w 790"/>
                  <a:gd name="T33" fmla="*/ 2147483647 h 1082"/>
                  <a:gd name="T34" fmla="*/ 2147483647 w 790"/>
                  <a:gd name="T35" fmla="*/ 2147483647 h 1082"/>
                  <a:gd name="T36" fmla="*/ 2147483647 w 790"/>
                  <a:gd name="T37" fmla="*/ 2147483647 h 1082"/>
                  <a:gd name="T38" fmla="*/ 2147483647 w 790"/>
                  <a:gd name="T39" fmla="*/ 2147483647 h 1082"/>
                  <a:gd name="T40" fmla="*/ 2147483647 w 790"/>
                  <a:gd name="T41" fmla="*/ 2147483647 h 1082"/>
                  <a:gd name="T42" fmla="*/ 2147483647 w 790"/>
                  <a:gd name="T43" fmla="*/ 2147483647 h 1082"/>
                  <a:gd name="T44" fmla="*/ 2147483647 w 790"/>
                  <a:gd name="T45" fmla="*/ 2147483647 h 1082"/>
                  <a:gd name="T46" fmla="*/ 2147483647 w 790"/>
                  <a:gd name="T47" fmla="*/ 2147483647 h 1082"/>
                  <a:gd name="T48" fmla="*/ 2147483647 w 790"/>
                  <a:gd name="T49" fmla="*/ 2147483647 h 1082"/>
                  <a:gd name="T50" fmla="*/ 2147483647 w 790"/>
                  <a:gd name="T51" fmla="*/ 2147483647 h 1082"/>
                  <a:gd name="T52" fmla="*/ 2147483647 w 790"/>
                  <a:gd name="T53" fmla="*/ 2147483647 h 1082"/>
                  <a:gd name="T54" fmla="*/ 2147483647 w 790"/>
                  <a:gd name="T55" fmla="*/ 0 h 1082"/>
                  <a:gd name="T56" fmla="*/ 2147483647 w 790"/>
                  <a:gd name="T57" fmla="*/ 2147483647 h 1082"/>
                  <a:gd name="T58" fmla="*/ 2147483647 w 790"/>
                  <a:gd name="T59" fmla="*/ 2147483647 h 1082"/>
                  <a:gd name="T60" fmla="*/ 2147483647 w 790"/>
                  <a:gd name="T61" fmla="*/ 2147483647 h 1082"/>
                  <a:gd name="T62" fmla="*/ 2147483647 w 790"/>
                  <a:gd name="T63" fmla="*/ 2147483647 h 1082"/>
                  <a:gd name="T64" fmla="*/ 2147483647 w 790"/>
                  <a:gd name="T65" fmla="*/ 2147483647 h 1082"/>
                  <a:gd name="T66" fmla="*/ 2147483647 w 790"/>
                  <a:gd name="T67" fmla="*/ 2147483647 h 1082"/>
                  <a:gd name="T68" fmla="*/ 2147483647 w 790"/>
                  <a:gd name="T69" fmla="*/ 2147483647 h 1082"/>
                  <a:gd name="T70" fmla="*/ 2147483647 w 790"/>
                  <a:gd name="T71" fmla="*/ 2147483647 h 1082"/>
                  <a:gd name="T72" fmla="*/ 2147483647 w 790"/>
                  <a:gd name="T73" fmla="*/ 2147483647 h 1082"/>
                  <a:gd name="T74" fmla="*/ 2147483647 w 790"/>
                  <a:gd name="T75" fmla="*/ 2147483647 h 1082"/>
                  <a:gd name="T76" fmla="*/ 2147483647 w 790"/>
                  <a:gd name="T77" fmla="*/ 2147483647 h 1082"/>
                  <a:gd name="T78" fmla="*/ 2147483647 w 790"/>
                  <a:gd name="T79" fmla="*/ 2147483647 h 1082"/>
                  <a:gd name="T80" fmla="*/ 2147483647 w 790"/>
                  <a:gd name="T81" fmla="*/ 2147483647 h 1082"/>
                  <a:gd name="T82" fmla="*/ 2147483647 w 790"/>
                  <a:gd name="T83" fmla="*/ 2147483647 h 1082"/>
                  <a:gd name="T84" fmla="*/ 2147483647 w 790"/>
                  <a:gd name="T85" fmla="*/ 2147483647 h 1082"/>
                  <a:gd name="T86" fmla="*/ 2147483647 w 790"/>
                  <a:gd name="T87" fmla="*/ 2147483647 h 1082"/>
                  <a:gd name="T88" fmla="*/ 2147483647 w 790"/>
                  <a:gd name="T89" fmla="*/ 2147483647 h 1082"/>
                  <a:gd name="T90" fmla="*/ 2147483647 w 790"/>
                  <a:gd name="T91" fmla="*/ 2147483647 h 1082"/>
                  <a:gd name="T92" fmla="*/ 2147483647 w 790"/>
                  <a:gd name="T93" fmla="*/ 2147483647 h 1082"/>
                  <a:gd name="T94" fmla="*/ 2147483647 w 790"/>
                  <a:gd name="T95" fmla="*/ 2147483647 h 1082"/>
                  <a:gd name="T96" fmla="*/ 2147483647 w 790"/>
                  <a:gd name="T97" fmla="*/ 2147483647 h 1082"/>
                  <a:gd name="T98" fmla="*/ 2147483647 w 790"/>
                  <a:gd name="T99" fmla="*/ 2147483647 h 1082"/>
                  <a:gd name="T100" fmla="*/ 2147483647 w 790"/>
                  <a:gd name="T101" fmla="*/ 2147483647 h 1082"/>
                  <a:gd name="T102" fmla="*/ 2147483647 w 790"/>
                  <a:gd name="T103" fmla="*/ 2147483647 h 1082"/>
                  <a:gd name="T104" fmla="*/ 2147483647 w 790"/>
                  <a:gd name="T105" fmla="*/ 2147483647 h 1082"/>
                  <a:gd name="T106" fmla="*/ 2147483647 w 790"/>
                  <a:gd name="T107" fmla="*/ 2147483647 h 1082"/>
                  <a:gd name="T108" fmla="*/ 2147483647 w 790"/>
                  <a:gd name="T109" fmla="*/ 2147483647 h 1082"/>
                  <a:gd name="T110" fmla="*/ 2147483647 w 790"/>
                  <a:gd name="T111" fmla="*/ 2147483647 h 1082"/>
                  <a:gd name="T112" fmla="*/ 2147483647 w 790"/>
                  <a:gd name="T113" fmla="*/ 2147483647 h 1082"/>
                  <a:gd name="T114" fmla="*/ 2147483647 w 790"/>
                  <a:gd name="T115" fmla="*/ 2147483647 h 1082"/>
                  <a:gd name="T116" fmla="*/ 2147483647 w 790"/>
                  <a:gd name="T117" fmla="*/ 2147483647 h 1082"/>
                  <a:gd name="T118" fmla="*/ 2147483647 w 790"/>
                  <a:gd name="T119" fmla="*/ 2147483647 h 1082"/>
                  <a:gd name="T120" fmla="*/ 2147483647 w 790"/>
                  <a:gd name="T121" fmla="*/ 2147483647 h 1082"/>
                  <a:gd name="T122" fmla="*/ 2147483647 w 790"/>
                  <a:gd name="T123" fmla="*/ 2147483647 h 108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2" name="Freeform 39"/>
              <p:cNvSpPr>
                <a:spLocks/>
              </p:cNvSpPr>
              <p:nvPr userDrawn="1"/>
            </p:nvSpPr>
            <p:spPr bwMode="auto">
              <a:xfrm>
                <a:off x="7748041" y="1291790"/>
                <a:ext cx="68261" cy="77684"/>
              </a:xfrm>
              <a:custGeom>
                <a:avLst/>
                <a:gdLst>
                  <a:gd name="T0" fmla="*/ 2147483647 w 941"/>
                  <a:gd name="T1" fmla="*/ 2147483647 h 1081"/>
                  <a:gd name="T2" fmla="*/ 2147483647 w 941"/>
                  <a:gd name="T3" fmla="*/ 2147483647 h 1081"/>
                  <a:gd name="T4" fmla="*/ 2147483647 w 941"/>
                  <a:gd name="T5" fmla="*/ 0 h 1081"/>
                  <a:gd name="T6" fmla="*/ 2147483647 w 941"/>
                  <a:gd name="T7" fmla="*/ 0 h 1081"/>
                  <a:gd name="T8" fmla="*/ 2147483647 w 941"/>
                  <a:gd name="T9" fmla="*/ 2147483647 h 1081"/>
                  <a:gd name="T10" fmla="*/ 2147483647 w 941"/>
                  <a:gd name="T11" fmla="*/ 2147483647 h 1081"/>
                  <a:gd name="T12" fmla="*/ 2147483647 w 941"/>
                  <a:gd name="T13" fmla="*/ 2147483647 h 1081"/>
                  <a:gd name="T14" fmla="*/ 2147483647 w 941"/>
                  <a:gd name="T15" fmla="*/ 2147483647 h 1081"/>
                  <a:gd name="T16" fmla="*/ 2147483647 w 941"/>
                  <a:gd name="T17" fmla="*/ 2147483647 h 1081"/>
                  <a:gd name="T18" fmla="*/ 2147483647 w 941"/>
                  <a:gd name="T19" fmla="*/ 2147483647 h 1081"/>
                  <a:gd name="T20" fmla="*/ 2147483647 w 941"/>
                  <a:gd name="T21" fmla="*/ 2147483647 h 1081"/>
                  <a:gd name="T22" fmla="*/ 2147483647 w 941"/>
                  <a:gd name="T23" fmla="*/ 2147483647 h 1081"/>
                  <a:gd name="T24" fmla="*/ 2147483647 w 941"/>
                  <a:gd name="T25" fmla="*/ 2147483647 h 1081"/>
                  <a:gd name="T26" fmla="*/ 2147483647 w 941"/>
                  <a:gd name="T27" fmla="*/ 2147483647 h 1081"/>
                  <a:gd name="T28" fmla="*/ 2147483647 w 941"/>
                  <a:gd name="T29" fmla="*/ 2147483647 h 1081"/>
                  <a:gd name="T30" fmla="*/ 2147483647 w 941"/>
                  <a:gd name="T31" fmla="*/ 2147483647 h 1081"/>
                  <a:gd name="T32" fmla="*/ 2147483647 w 941"/>
                  <a:gd name="T33" fmla="*/ 2147483647 h 1081"/>
                  <a:gd name="T34" fmla="*/ 2147483647 w 941"/>
                  <a:gd name="T35" fmla="*/ 2147483647 h 1081"/>
                  <a:gd name="T36" fmla="*/ 2147483647 w 941"/>
                  <a:gd name="T37" fmla="*/ 2147483647 h 1081"/>
                  <a:gd name="T38" fmla="*/ 2147483647 w 941"/>
                  <a:gd name="T39" fmla="*/ 2147483647 h 1081"/>
                  <a:gd name="T40" fmla="*/ 0 w 941"/>
                  <a:gd name="T41" fmla="*/ 2147483647 h 1081"/>
                  <a:gd name="T42" fmla="*/ 0 w 941"/>
                  <a:gd name="T43" fmla="*/ 0 h 1081"/>
                  <a:gd name="T44" fmla="*/ 2147483647 w 941"/>
                  <a:gd name="T45" fmla="*/ 2147483647 h 1081"/>
                  <a:gd name="T46" fmla="*/ 2147483647 w 941"/>
                  <a:gd name="T47" fmla="*/ 2147483647 h 1081"/>
                  <a:gd name="T48" fmla="*/ 2147483647 w 941"/>
                  <a:gd name="T49" fmla="*/ 2147483647 h 1081"/>
                  <a:gd name="T50" fmla="*/ 2147483647 w 941"/>
                  <a:gd name="T51" fmla="*/ 2147483647 h 1081"/>
                  <a:gd name="T52" fmla="*/ 2147483647 w 941"/>
                  <a:gd name="T53" fmla="*/ 0 h 1081"/>
                  <a:gd name="T54" fmla="*/ 2147483647 w 941"/>
                  <a:gd name="T55" fmla="*/ 2147483647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3" name="Freeform 40"/>
              <p:cNvSpPr>
                <a:spLocks/>
              </p:cNvSpPr>
              <p:nvPr userDrawn="1"/>
            </p:nvSpPr>
            <p:spPr bwMode="auto">
              <a:xfrm>
                <a:off x="7660729" y="1291790"/>
                <a:ext cx="66674" cy="77684"/>
              </a:xfrm>
              <a:custGeom>
                <a:avLst/>
                <a:gdLst>
                  <a:gd name="T0" fmla="*/ 2147483647 w 942"/>
                  <a:gd name="T1" fmla="*/ 2147483647 h 1081"/>
                  <a:gd name="T2" fmla="*/ 2147483647 w 942"/>
                  <a:gd name="T3" fmla="*/ 2147483647 h 1081"/>
                  <a:gd name="T4" fmla="*/ 2147483647 w 942"/>
                  <a:gd name="T5" fmla="*/ 0 h 1081"/>
                  <a:gd name="T6" fmla="*/ 2147483647 w 942"/>
                  <a:gd name="T7" fmla="*/ 2147483647 h 1081"/>
                  <a:gd name="T8" fmla="*/ 2147483647 w 942"/>
                  <a:gd name="T9" fmla="*/ 2147483647 h 1081"/>
                  <a:gd name="T10" fmla="*/ 2147483647 w 942"/>
                  <a:gd name="T11" fmla="*/ 2147483647 h 1081"/>
                  <a:gd name="T12" fmla="*/ 2147483647 w 942"/>
                  <a:gd name="T13" fmla="*/ 2147483647 h 1081"/>
                  <a:gd name="T14" fmla="*/ 2147483647 w 942"/>
                  <a:gd name="T15" fmla="*/ 2147483647 h 1081"/>
                  <a:gd name="T16" fmla="*/ 2147483647 w 942"/>
                  <a:gd name="T17" fmla="*/ 2147483647 h 1081"/>
                  <a:gd name="T18" fmla="*/ 2147483647 w 942"/>
                  <a:gd name="T19" fmla="*/ 2147483647 h 1081"/>
                  <a:gd name="T20" fmla="*/ 2147483647 w 942"/>
                  <a:gd name="T21" fmla="*/ 2147483647 h 1081"/>
                  <a:gd name="T22" fmla="*/ 2147483647 w 942"/>
                  <a:gd name="T23" fmla="*/ 2147483647 h 1081"/>
                  <a:gd name="T24" fmla="*/ 2147483647 w 942"/>
                  <a:gd name="T25" fmla="*/ 2147483647 h 1081"/>
                  <a:gd name="T26" fmla="*/ 2147483647 w 942"/>
                  <a:gd name="T27" fmla="*/ 2147483647 h 1081"/>
                  <a:gd name="T28" fmla="*/ 2147483647 w 942"/>
                  <a:gd name="T29" fmla="*/ 2147483647 h 1081"/>
                  <a:gd name="T30" fmla="*/ 2147483647 w 942"/>
                  <a:gd name="T31" fmla="*/ 2147483647 h 1081"/>
                  <a:gd name="T32" fmla="*/ 2147483647 w 942"/>
                  <a:gd name="T33" fmla="*/ 2147483647 h 1081"/>
                  <a:gd name="T34" fmla="*/ 2147483647 w 942"/>
                  <a:gd name="T35" fmla="*/ 2147483647 h 1081"/>
                  <a:gd name="T36" fmla="*/ 2147483647 w 942"/>
                  <a:gd name="T37" fmla="*/ 2147483647 h 1081"/>
                  <a:gd name="T38" fmla="*/ 2147483647 w 942"/>
                  <a:gd name="T39" fmla="*/ 2147483647 h 1081"/>
                  <a:gd name="T40" fmla="*/ 2147483647 w 942"/>
                  <a:gd name="T41" fmla="*/ 2147483647 h 1081"/>
                  <a:gd name="T42" fmla="*/ 2147483647 w 942"/>
                  <a:gd name="T43" fmla="*/ 0 h 1081"/>
                  <a:gd name="T44" fmla="*/ 2147483647 w 942"/>
                  <a:gd name="T45" fmla="*/ 2147483647 h 1081"/>
                  <a:gd name="T46" fmla="*/ 2147483647 w 942"/>
                  <a:gd name="T47" fmla="*/ 2147483647 h 1081"/>
                  <a:gd name="T48" fmla="*/ 2147483647 w 942"/>
                  <a:gd name="T49" fmla="*/ 2147483647 h 1081"/>
                  <a:gd name="T50" fmla="*/ 2147483647 w 942"/>
                  <a:gd name="T51" fmla="*/ 0 h 1081"/>
                  <a:gd name="T52" fmla="*/ 2147483647 w 942"/>
                  <a:gd name="T53" fmla="*/ 2147483647 h 1081"/>
                  <a:gd name="T54" fmla="*/ 2147483647 w 942"/>
                  <a:gd name="T55" fmla="*/ 2147483647 h 1081"/>
                  <a:gd name="T56" fmla="*/ 2147483647 w 942"/>
                  <a:gd name="T57" fmla="*/ 2147483647 h 1081"/>
                  <a:gd name="T58" fmla="*/ 2147483647 w 942"/>
                  <a:gd name="T59" fmla="*/ 2147483647 h 1081"/>
                  <a:gd name="T60" fmla="*/ 2147483647 w 942"/>
                  <a:gd name="T61" fmla="*/ 2147483647 h 1081"/>
                  <a:gd name="T62" fmla="*/ 2147483647 w 942"/>
                  <a:gd name="T63" fmla="*/ 2147483647 h 1081"/>
                  <a:gd name="T64" fmla="*/ 2147483647 w 942"/>
                  <a:gd name="T65" fmla="*/ 2147483647 h 1081"/>
                  <a:gd name="T66" fmla="*/ 2147483647 w 942"/>
                  <a:gd name="T67" fmla="*/ 2147483647 h 1081"/>
                  <a:gd name="T68" fmla="*/ 2147483647 w 942"/>
                  <a:gd name="T69" fmla="*/ 2147483647 h 1081"/>
                  <a:gd name="T70" fmla="*/ 2147483647 w 942"/>
                  <a:gd name="T71" fmla="*/ 2147483647 h 1081"/>
                  <a:gd name="T72" fmla="*/ 2147483647 w 942"/>
                  <a:gd name="T73" fmla="*/ 2147483647 h 1081"/>
                  <a:gd name="T74" fmla="*/ 2147483647 w 942"/>
                  <a:gd name="T75" fmla="*/ 2147483647 h 1081"/>
                  <a:gd name="T76" fmla="*/ 2147483647 w 942"/>
                  <a:gd name="T77" fmla="*/ 2147483647 h 1081"/>
                  <a:gd name="T78" fmla="*/ 2147483647 w 942"/>
                  <a:gd name="T79" fmla="*/ 2147483647 h 1081"/>
                  <a:gd name="T80" fmla="*/ 2147483647 w 942"/>
                  <a:gd name="T81" fmla="*/ 2147483647 h 1081"/>
                  <a:gd name="T82" fmla="*/ 2147483647 w 942"/>
                  <a:gd name="T83" fmla="*/ 2147483647 h 1081"/>
                  <a:gd name="T84" fmla="*/ 2147483647 w 942"/>
                  <a:gd name="T85" fmla="*/ 2147483647 h 1081"/>
                  <a:gd name="T86" fmla="*/ 2147483647 w 942"/>
                  <a:gd name="T87" fmla="*/ 2147483647 h 1081"/>
                  <a:gd name="T88" fmla="*/ 2147483647 w 942"/>
                  <a:gd name="T89" fmla="*/ 2147483647 h 1081"/>
                  <a:gd name="T90" fmla="*/ 2147483647 w 942"/>
                  <a:gd name="T91" fmla="*/ 2147483647 h 1081"/>
                  <a:gd name="T92" fmla="*/ 2147483647 w 942"/>
                  <a:gd name="T93" fmla="*/ 2147483647 h 1081"/>
                  <a:gd name="T94" fmla="*/ 2147483647 w 942"/>
                  <a:gd name="T95" fmla="*/ 2147483647 h 1081"/>
                  <a:gd name="T96" fmla="*/ 2147483647 w 942"/>
                  <a:gd name="T97" fmla="*/ 2147483647 h 1081"/>
                  <a:gd name="T98" fmla="*/ 2147483647 w 942"/>
                  <a:gd name="T99" fmla="*/ 2147483647 h 1081"/>
                  <a:gd name="T100" fmla="*/ 2147483647 w 942"/>
                  <a:gd name="T101" fmla="*/ 2147483647 h 1081"/>
                  <a:gd name="T102" fmla="*/ 2147483647 w 942"/>
                  <a:gd name="T103" fmla="*/ 2147483647 h 1081"/>
                  <a:gd name="T104" fmla="*/ 2147483647 w 942"/>
                  <a:gd name="T105" fmla="*/ 2147483647 h 1081"/>
                  <a:gd name="T106" fmla="*/ 0 w 942"/>
                  <a:gd name="T107" fmla="*/ 2147483647 h 1081"/>
                  <a:gd name="T108" fmla="*/ 0 w 942"/>
                  <a:gd name="T109" fmla="*/ 0 h 1081"/>
                  <a:gd name="T110" fmla="*/ 2147483647 w 942"/>
                  <a:gd name="T111" fmla="*/ 2147483647 h 1081"/>
                  <a:gd name="T112" fmla="*/ 2147483647 w 942"/>
                  <a:gd name="T113" fmla="*/ 2147483647 h 10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4" name="Freeform 41"/>
              <p:cNvSpPr>
                <a:spLocks/>
              </p:cNvSpPr>
              <p:nvPr userDrawn="1"/>
            </p:nvSpPr>
            <p:spPr bwMode="auto">
              <a:xfrm>
                <a:off x="7603580" y="1291790"/>
                <a:ext cx="41275" cy="77684"/>
              </a:xfrm>
              <a:custGeom>
                <a:avLst/>
                <a:gdLst>
                  <a:gd name="T0" fmla="*/ 2147483647 w 571"/>
                  <a:gd name="T1" fmla="*/ 2147483647 h 1075"/>
                  <a:gd name="T2" fmla="*/ 2147483647 w 571"/>
                  <a:gd name="T3" fmla="*/ 2147483647 h 1075"/>
                  <a:gd name="T4" fmla="*/ 2147483647 w 571"/>
                  <a:gd name="T5" fmla="*/ 2147483647 h 1075"/>
                  <a:gd name="T6" fmla="*/ 2147483647 w 571"/>
                  <a:gd name="T7" fmla="*/ 2147483647 h 1075"/>
                  <a:gd name="T8" fmla="*/ 2147483647 w 571"/>
                  <a:gd name="T9" fmla="*/ 2147483647 h 1075"/>
                  <a:gd name="T10" fmla="*/ 2147483647 w 571"/>
                  <a:gd name="T11" fmla="*/ 2147483647 h 1075"/>
                  <a:gd name="T12" fmla="*/ 2147483647 w 571"/>
                  <a:gd name="T13" fmla="*/ 2147483647 h 1075"/>
                  <a:gd name="T14" fmla="*/ 2147483647 w 571"/>
                  <a:gd name="T15" fmla="*/ 2147483647 h 1075"/>
                  <a:gd name="T16" fmla="*/ 2147483647 w 571"/>
                  <a:gd name="T17" fmla="*/ 2147483647 h 1075"/>
                  <a:gd name="T18" fmla="*/ 2147483647 w 571"/>
                  <a:gd name="T19" fmla="*/ 2147483647 h 1075"/>
                  <a:gd name="T20" fmla="*/ 2147483647 w 571"/>
                  <a:gd name="T21" fmla="*/ 2147483647 h 1075"/>
                  <a:gd name="T22" fmla="*/ 2147483647 w 571"/>
                  <a:gd name="T23" fmla="*/ 2147483647 h 1075"/>
                  <a:gd name="T24" fmla="*/ 2147483647 w 571"/>
                  <a:gd name="T25" fmla="*/ 2147483647 h 1075"/>
                  <a:gd name="T26" fmla="*/ 2147483647 w 571"/>
                  <a:gd name="T27" fmla="*/ 2147483647 h 1075"/>
                  <a:gd name="T28" fmla="*/ 2147483647 w 571"/>
                  <a:gd name="T29" fmla="*/ 2147483647 h 1075"/>
                  <a:gd name="T30" fmla="*/ 2147483647 w 571"/>
                  <a:gd name="T31" fmla="*/ 2147483647 h 1075"/>
                  <a:gd name="T32" fmla="*/ 2147483647 w 571"/>
                  <a:gd name="T33" fmla="*/ 2147483647 h 1075"/>
                  <a:gd name="T34" fmla="*/ 2147483647 w 571"/>
                  <a:gd name="T35" fmla="*/ 2147483647 h 1075"/>
                  <a:gd name="T36" fmla="*/ 2147483647 w 571"/>
                  <a:gd name="T37" fmla="*/ 2147483647 h 1075"/>
                  <a:gd name="T38" fmla="*/ 0 w 571"/>
                  <a:gd name="T39" fmla="*/ 2147483647 h 1075"/>
                  <a:gd name="T40" fmla="*/ 0 w 571"/>
                  <a:gd name="T41" fmla="*/ 0 h 1075"/>
                  <a:gd name="T42" fmla="*/ 2147483647 w 571"/>
                  <a:gd name="T43" fmla="*/ 0 h 1075"/>
                  <a:gd name="T44" fmla="*/ 2147483647 w 571"/>
                  <a:gd name="T45" fmla="*/ 2147483647 h 1075"/>
                  <a:gd name="T46" fmla="*/ 2147483647 w 571"/>
                  <a:gd name="T47" fmla="*/ 2147483647 h 1075"/>
                  <a:gd name="T48" fmla="*/ 2147483647 w 571"/>
                  <a:gd name="T49" fmla="*/ 2147483647 h 1075"/>
                  <a:gd name="T50" fmla="*/ 2147483647 w 571"/>
                  <a:gd name="T51" fmla="*/ 2147483647 h 1075"/>
                  <a:gd name="T52" fmla="*/ 2147483647 w 571"/>
                  <a:gd name="T53" fmla="*/ 2147483647 h 1075"/>
                  <a:gd name="T54" fmla="*/ 2147483647 w 571"/>
                  <a:gd name="T55" fmla="*/ 2147483647 h 1075"/>
                  <a:gd name="T56" fmla="*/ 2147483647 w 571"/>
                  <a:gd name="T57" fmla="*/ 2147483647 h 1075"/>
                  <a:gd name="T58" fmla="*/ 2147483647 w 571"/>
                  <a:gd name="T59" fmla="*/ 2147483647 h 1075"/>
                  <a:gd name="T60" fmla="*/ 2147483647 w 571"/>
                  <a:gd name="T61" fmla="*/ 2147483647 h 1075"/>
                  <a:gd name="T62" fmla="*/ 2147483647 w 571"/>
                  <a:gd name="T63" fmla="*/ 2147483647 h 1075"/>
                  <a:gd name="T64" fmla="*/ 2147483647 w 571"/>
                  <a:gd name="T65" fmla="*/ 2147483647 h 1075"/>
                  <a:gd name="T66" fmla="*/ 2147483647 w 571"/>
                  <a:gd name="T67" fmla="*/ 2147483647 h 1075"/>
                  <a:gd name="T68" fmla="*/ 2147483647 w 571"/>
                  <a:gd name="T69" fmla="*/ 2147483647 h 1075"/>
                  <a:gd name="T70" fmla="*/ 2147483647 w 571"/>
                  <a:gd name="T71" fmla="*/ 2147483647 h 1075"/>
                  <a:gd name="T72" fmla="*/ 2147483647 w 571"/>
                  <a:gd name="T73" fmla="*/ 2147483647 h 1075"/>
                  <a:gd name="T74" fmla="*/ 2147483647 w 571"/>
                  <a:gd name="T75" fmla="*/ 2147483647 h 1075"/>
                  <a:gd name="T76" fmla="*/ 2147483647 w 571"/>
                  <a:gd name="T77" fmla="*/ 2147483647 h 1075"/>
                  <a:gd name="T78" fmla="*/ 2147483647 w 571"/>
                  <a:gd name="T79" fmla="*/ 2147483647 h 1075"/>
                  <a:gd name="T80" fmla="*/ 2147483647 w 571"/>
                  <a:gd name="T81" fmla="*/ 2147483647 h 1075"/>
                  <a:gd name="T82" fmla="*/ 2147483647 w 571"/>
                  <a:gd name="T83" fmla="*/ 2147483647 h 1075"/>
                  <a:gd name="T84" fmla="*/ 2147483647 w 571"/>
                  <a:gd name="T85" fmla="*/ 2147483647 h 1075"/>
                  <a:gd name="T86" fmla="*/ 2147483647 w 571"/>
                  <a:gd name="T87" fmla="*/ 2147483647 h 1075"/>
                  <a:gd name="T88" fmla="*/ 2147483647 w 571"/>
                  <a:gd name="T89" fmla="*/ 2147483647 h 1075"/>
                  <a:gd name="T90" fmla="*/ 2147483647 w 571"/>
                  <a:gd name="T91" fmla="*/ 2147483647 h 1075"/>
                  <a:gd name="T92" fmla="*/ 2147483647 w 571"/>
                  <a:gd name="T93" fmla="*/ 2147483647 h 1075"/>
                  <a:gd name="T94" fmla="*/ 2147483647 w 571"/>
                  <a:gd name="T95" fmla="*/ 2147483647 h 1075"/>
                  <a:gd name="T96" fmla="*/ 2147483647 w 571"/>
                  <a:gd name="T97" fmla="*/ 2147483647 h 1075"/>
                  <a:gd name="T98" fmla="*/ 2147483647 w 571"/>
                  <a:gd name="T99" fmla="*/ 2147483647 h 1075"/>
                  <a:gd name="T100" fmla="*/ 2147483647 w 571"/>
                  <a:gd name="T101" fmla="*/ 2147483647 h 1075"/>
                  <a:gd name="T102" fmla="*/ 2147483647 w 571"/>
                  <a:gd name="T103" fmla="*/ 2147483647 h 107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" name="Freeform 42"/>
              <p:cNvSpPr>
                <a:spLocks/>
              </p:cNvSpPr>
              <p:nvPr userDrawn="1"/>
            </p:nvSpPr>
            <p:spPr bwMode="auto">
              <a:xfrm>
                <a:off x="7503569" y="1291790"/>
                <a:ext cx="80961" cy="77684"/>
              </a:xfrm>
              <a:custGeom>
                <a:avLst/>
                <a:gdLst>
                  <a:gd name="T0" fmla="*/ 2147483647 w 1117"/>
                  <a:gd name="T1" fmla="*/ 2147483647 h 1086"/>
                  <a:gd name="T2" fmla="*/ 2147483647 w 1117"/>
                  <a:gd name="T3" fmla="*/ 2147483647 h 1086"/>
                  <a:gd name="T4" fmla="*/ 2147483647 w 1117"/>
                  <a:gd name="T5" fmla="*/ 0 h 1086"/>
                  <a:gd name="T6" fmla="*/ 2147483647 w 1117"/>
                  <a:gd name="T7" fmla="*/ 2147483647 h 1086"/>
                  <a:gd name="T8" fmla="*/ 2147483647 w 1117"/>
                  <a:gd name="T9" fmla="*/ 2147483647 h 1086"/>
                  <a:gd name="T10" fmla="*/ 2147483647 w 1117"/>
                  <a:gd name="T11" fmla="*/ 2147483647 h 1086"/>
                  <a:gd name="T12" fmla="*/ 2147483647 w 1117"/>
                  <a:gd name="T13" fmla="*/ 2147483647 h 1086"/>
                  <a:gd name="T14" fmla="*/ 2147483647 w 1117"/>
                  <a:gd name="T15" fmla="*/ 2147483647 h 1086"/>
                  <a:gd name="T16" fmla="*/ 2147483647 w 1117"/>
                  <a:gd name="T17" fmla="*/ 2147483647 h 1086"/>
                  <a:gd name="T18" fmla="*/ 2147483647 w 1117"/>
                  <a:gd name="T19" fmla="*/ 2147483647 h 1086"/>
                  <a:gd name="T20" fmla="*/ 2147483647 w 1117"/>
                  <a:gd name="T21" fmla="*/ 0 h 1086"/>
                  <a:gd name="T22" fmla="*/ 2147483647 w 1117"/>
                  <a:gd name="T23" fmla="*/ 2147483647 h 1086"/>
                  <a:gd name="T24" fmla="*/ 2147483647 w 1117"/>
                  <a:gd name="T25" fmla="*/ 2147483647 h 1086"/>
                  <a:gd name="T26" fmla="*/ 2147483647 w 1117"/>
                  <a:gd name="T27" fmla="*/ 0 h 1086"/>
                  <a:gd name="T28" fmla="*/ 2147483647 w 1117"/>
                  <a:gd name="T29" fmla="*/ 2147483647 h 1086"/>
                  <a:gd name="T30" fmla="*/ 2147483647 w 1117"/>
                  <a:gd name="T31" fmla="*/ 2147483647 h 1086"/>
                  <a:gd name="T32" fmla="*/ 2147483647 w 1117"/>
                  <a:gd name="T33" fmla="*/ 2147483647 h 1086"/>
                  <a:gd name="T34" fmla="*/ 2147483647 w 1117"/>
                  <a:gd name="T35" fmla="*/ 2147483647 h 1086"/>
                  <a:gd name="T36" fmla="*/ 2147483647 w 1117"/>
                  <a:gd name="T37" fmla="*/ 2147483647 h 1086"/>
                  <a:gd name="T38" fmla="*/ 2147483647 w 1117"/>
                  <a:gd name="T39" fmla="*/ 2147483647 h 1086"/>
                  <a:gd name="T40" fmla="*/ 2147483647 w 1117"/>
                  <a:gd name="T41" fmla="*/ 2147483647 h 1086"/>
                  <a:gd name="T42" fmla="*/ 2147483647 w 1117"/>
                  <a:gd name="T43" fmla="*/ 0 h 1086"/>
                  <a:gd name="T44" fmla="*/ 2147483647 w 1117"/>
                  <a:gd name="T45" fmla="*/ 2147483647 h 1086"/>
                  <a:gd name="T46" fmla="*/ 2147483647 w 1117"/>
                  <a:gd name="T47" fmla="*/ 2147483647 h 1086"/>
                  <a:gd name="T48" fmla="*/ 2147483647 w 1117"/>
                  <a:gd name="T49" fmla="*/ 2147483647 h 1086"/>
                  <a:gd name="T50" fmla="*/ 2147483647 w 1117"/>
                  <a:gd name="T51" fmla="*/ 2147483647 h 1086"/>
                  <a:gd name="T52" fmla="*/ 2147483647 w 1117"/>
                  <a:gd name="T53" fmla="*/ 2147483647 h 1086"/>
                  <a:gd name="T54" fmla="*/ 2147483647 w 1117"/>
                  <a:gd name="T55" fmla="*/ 2147483647 h 1086"/>
                  <a:gd name="T56" fmla="*/ 2147483647 w 1117"/>
                  <a:gd name="T57" fmla="*/ 2147483647 h 1086"/>
                  <a:gd name="T58" fmla="*/ 2147483647 w 1117"/>
                  <a:gd name="T59" fmla="*/ 2147483647 h 1086"/>
                  <a:gd name="T60" fmla="*/ 2147483647 w 1117"/>
                  <a:gd name="T61" fmla="*/ 2147483647 h 1086"/>
                  <a:gd name="T62" fmla="*/ 2147483647 w 1117"/>
                  <a:gd name="T63" fmla="*/ 2147483647 h 1086"/>
                  <a:gd name="T64" fmla="*/ 2147483647 w 1117"/>
                  <a:gd name="T65" fmla="*/ 2147483647 h 1086"/>
                  <a:gd name="T66" fmla="*/ 2147483647 w 1117"/>
                  <a:gd name="T67" fmla="*/ 2147483647 h 1086"/>
                  <a:gd name="T68" fmla="*/ 2147483647 w 1117"/>
                  <a:gd name="T69" fmla="*/ 2147483647 h 1086"/>
                  <a:gd name="T70" fmla="*/ 2147483647 w 1117"/>
                  <a:gd name="T71" fmla="*/ 2147483647 h 1086"/>
                  <a:gd name="T72" fmla="*/ 2147483647 w 1117"/>
                  <a:gd name="T73" fmla="*/ 2147483647 h 1086"/>
                  <a:gd name="T74" fmla="*/ 2147483647 w 1117"/>
                  <a:gd name="T75" fmla="*/ 2147483647 h 1086"/>
                  <a:gd name="T76" fmla="*/ 2147483647 w 1117"/>
                  <a:gd name="T77" fmla="*/ 2147483647 h 1086"/>
                  <a:gd name="T78" fmla="*/ 2147483647 w 1117"/>
                  <a:gd name="T79" fmla="*/ 2147483647 h 1086"/>
                  <a:gd name="T80" fmla="*/ 2147483647 w 1117"/>
                  <a:gd name="T81" fmla="*/ 2147483647 h 1086"/>
                  <a:gd name="T82" fmla="*/ 2147483647 w 1117"/>
                  <a:gd name="T83" fmla="*/ 2147483647 h 1086"/>
                  <a:gd name="T84" fmla="*/ 2147483647 w 1117"/>
                  <a:gd name="T85" fmla="*/ 2147483647 h 1086"/>
                  <a:gd name="T86" fmla="*/ 2147483647 w 1117"/>
                  <a:gd name="T87" fmla="*/ 2147483647 h 1086"/>
                  <a:gd name="T88" fmla="*/ 2147483647 w 1117"/>
                  <a:gd name="T89" fmla="*/ 2147483647 h 1086"/>
                  <a:gd name="T90" fmla="*/ 2147483647 w 1117"/>
                  <a:gd name="T91" fmla="*/ 2147483647 h 1086"/>
                  <a:gd name="T92" fmla="*/ 2147483647 w 1117"/>
                  <a:gd name="T93" fmla="*/ 2147483647 h 1086"/>
                  <a:gd name="T94" fmla="*/ 2147483647 w 1117"/>
                  <a:gd name="T95" fmla="*/ 2147483647 h 1086"/>
                  <a:gd name="T96" fmla="*/ 2147483647 w 1117"/>
                  <a:gd name="T97" fmla="*/ 2147483647 h 1086"/>
                  <a:gd name="T98" fmla="*/ 2147483647 w 1117"/>
                  <a:gd name="T99" fmla="*/ 2147483647 h 1086"/>
                  <a:gd name="T100" fmla="*/ 2147483647 w 1117"/>
                  <a:gd name="T101" fmla="*/ 2147483647 h 1086"/>
                  <a:gd name="T102" fmla="*/ 0 w 1117"/>
                  <a:gd name="T103" fmla="*/ 2147483647 h 1086"/>
                  <a:gd name="T104" fmla="*/ 0 w 1117"/>
                  <a:gd name="T105" fmla="*/ 0 h 1086"/>
                  <a:gd name="T106" fmla="*/ 2147483647 w 1117"/>
                  <a:gd name="T107" fmla="*/ 2147483647 h 1086"/>
                  <a:gd name="T108" fmla="*/ 2147483647 w 1117"/>
                  <a:gd name="T109" fmla="*/ 2147483647 h 1086"/>
                  <a:gd name="T110" fmla="*/ 2147483647 w 1117"/>
                  <a:gd name="T111" fmla="*/ 2147483647 h 1086"/>
                  <a:gd name="T112" fmla="*/ 2147483647 w 1117"/>
                  <a:gd name="T113" fmla="*/ 2147483647 h 1086"/>
                  <a:gd name="T114" fmla="*/ 2147483647 w 1117"/>
                  <a:gd name="T115" fmla="*/ 2147483647 h 1086"/>
                  <a:gd name="T116" fmla="*/ 2147483647 w 1117"/>
                  <a:gd name="T117" fmla="*/ 2147483647 h 1086"/>
                  <a:gd name="T118" fmla="*/ 2147483647 w 1117"/>
                  <a:gd name="T119" fmla="*/ 2147483647 h 1086"/>
                  <a:gd name="T120" fmla="*/ 2147483647 w 1117"/>
                  <a:gd name="T121" fmla="*/ 0 h 1086"/>
                  <a:gd name="T122" fmla="*/ 2147483647 w 1117"/>
                  <a:gd name="T123" fmla="*/ 2147483647 h 108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6" name="Freeform 43"/>
              <p:cNvSpPr>
                <a:spLocks/>
              </p:cNvSpPr>
              <p:nvPr userDrawn="1"/>
            </p:nvSpPr>
            <p:spPr bwMode="auto">
              <a:xfrm>
                <a:off x="7473406" y="1291790"/>
                <a:ext cx="9525" cy="77684"/>
              </a:xfrm>
              <a:custGeom>
                <a:avLst/>
                <a:gdLst>
                  <a:gd name="T0" fmla="*/ 2147483647 w 140"/>
                  <a:gd name="T1" fmla="*/ 0 h 1081"/>
                  <a:gd name="T2" fmla="*/ 2147483647 w 140"/>
                  <a:gd name="T3" fmla="*/ 2147483647 h 1081"/>
                  <a:gd name="T4" fmla="*/ 2147483647 w 140"/>
                  <a:gd name="T5" fmla="*/ 2147483647 h 1081"/>
                  <a:gd name="T6" fmla="*/ 2147483647 w 140"/>
                  <a:gd name="T7" fmla="*/ 2147483647 h 1081"/>
                  <a:gd name="T8" fmla="*/ 0 w 140"/>
                  <a:gd name="T9" fmla="*/ 2147483647 h 1081"/>
                  <a:gd name="T10" fmla="*/ 0 w 140"/>
                  <a:gd name="T11" fmla="*/ 0 h 1081"/>
                  <a:gd name="T12" fmla="*/ 2147483647 w 140"/>
                  <a:gd name="T13" fmla="*/ 2147483647 h 1081"/>
                  <a:gd name="T14" fmla="*/ 2147483647 w 140"/>
                  <a:gd name="T15" fmla="*/ 2147483647 h 1081"/>
                  <a:gd name="T16" fmla="*/ 2147483647 w 140"/>
                  <a:gd name="T17" fmla="*/ 2147483647 h 1081"/>
                  <a:gd name="T18" fmla="*/ 2147483647 w 140"/>
                  <a:gd name="T19" fmla="*/ 2147483647 h 1081"/>
                  <a:gd name="T20" fmla="*/ 2147483647 w 140"/>
                  <a:gd name="T21" fmla="*/ 2147483647 h 1081"/>
                  <a:gd name="T22" fmla="*/ 2147483647 w 140"/>
                  <a:gd name="T23" fmla="*/ 2147483647 h 1081"/>
                  <a:gd name="T24" fmla="*/ 2147483647 w 140"/>
                  <a:gd name="T25" fmla="*/ 2147483647 h 1081"/>
                  <a:gd name="T26" fmla="*/ 2147483647 w 140"/>
                  <a:gd name="T27" fmla="*/ 0 h 10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7" name="Freeform 44"/>
              <p:cNvSpPr>
                <a:spLocks noEditPoints="1"/>
              </p:cNvSpPr>
              <p:nvPr userDrawn="1"/>
            </p:nvSpPr>
            <p:spPr bwMode="auto">
              <a:xfrm>
                <a:off x="7413082" y="1291790"/>
                <a:ext cx="50800" cy="77684"/>
              </a:xfrm>
              <a:custGeom>
                <a:avLst/>
                <a:gdLst>
                  <a:gd name="T0" fmla="*/ 2147483647 w 688"/>
                  <a:gd name="T1" fmla="*/ 2147483647 h 1078"/>
                  <a:gd name="T2" fmla="*/ 2147483647 w 688"/>
                  <a:gd name="T3" fmla="*/ 0 h 1078"/>
                  <a:gd name="T4" fmla="*/ 2147483647 w 688"/>
                  <a:gd name="T5" fmla="*/ 2147483647 h 1078"/>
                  <a:gd name="T6" fmla="*/ 2147483647 w 688"/>
                  <a:gd name="T7" fmla="*/ 2147483647 h 1078"/>
                  <a:gd name="T8" fmla="*/ 2147483647 w 688"/>
                  <a:gd name="T9" fmla="*/ 2147483647 h 1078"/>
                  <a:gd name="T10" fmla="*/ 2147483647 w 688"/>
                  <a:gd name="T11" fmla="*/ 2147483647 h 1078"/>
                  <a:gd name="T12" fmla="*/ 2147483647 w 688"/>
                  <a:gd name="T13" fmla="*/ 2147483647 h 1078"/>
                  <a:gd name="T14" fmla="*/ 2147483647 w 688"/>
                  <a:gd name="T15" fmla="*/ 2147483647 h 1078"/>
                  <a:gd name="T16" fmla="*/ 2147483647 w 688"/>
                  <a:gd name="T17" fmla="*/ 2147483647 h 1078"/>
                  <a:gd name="T18" fmla="*/ 2147483647 w 688"/>
                  <a:gd name="T19" fmla="*/ 2147483647 h 1078"/>
                  <a:gd name="T20" fmla="*/ 2147483647 w 688"/>
                  <a:gd name="T21" fmla="*/ 2147483647 h 1078"/>
                  <a:gd name="T22" fmla="*/ 2147483647 w 688"/>
                  <a:gd name="T23" fmla="*/ 2147483647 h 1078"/>
                  <a:gd name="T24" fmla="*/ 2147483647 w 688"/>
                  <a:gd name="T25" fmla="*/ 2147483647 h 1078"/>
                  <a:gd name="T26" fmla="*/ 2147483647 w 688"/>
                  <a:gd name="T27" fmla="*/ 2147483647 h 1078"/>
                  <a:gd name="T28" fmla="*/ 2147483647 w 688"/>
                  <a:gd name="T29" fmla="*/ 2147483647 h 1078"/>
                  <a:gd name="T30" fmla="*/ 2147483647 w 688"/>
                  <a:gd name="T31" fmla="*/ 2147483647 h 1078"/>
                  <a:gd name="T32" fmla="*/ 2147483647 w 688"/>
                  <a:gd name="T33" fmla="*/ 2147483647 h 1078"/>
                  <a:gd name="T34" fmla="*/ 2147483647 w 688"/>
                  <a:gd name="T35" fmla="*/ 2147483647 h 1078"/>
                  <a:gd name="T36" fmla="*/ 2147483647 w 688"/>
                  <a:gd name="T37" fmla="*/ 2147483647 h 1078"/>
                  <a:gd name="T38" fmla="*/ 2147483647 w 688"/>
                  <a:gd name="T39" fmla="*/ 2147483647 h 1078"/>
                  <a:gd name="T40" fmla="*/ 2147483647 w 688"/>
                  <a:gd name="T41" fmla="*/ 2147483647 h 1078"/>
                  <a:gd name="T42" fmla="*/ 2147483647 w 688"/>
                  <a:gd name="T43" fmla="*/ 2147483647 h 1078"/>
                  <a:gd name="T44" fmla="*/ 2147483647 w 688"/>
                  <a:gd name="T45" fmla="*/ 2147483647 h 1078"/>
                  <a:gd name="T46" fmla="*/ 2147483647 w 688"/>
                  <a:gd name="T47" fmla="*/ 2147483647 h 1078"/>
                  <a:gd name="T48" fmla="*/ 2147483647 w 688"/>
                  <a:gd name="T49" fmla="*/ 2147483647 h 1078"/>
                  <a:gd name="T50" fmla="*/ 2147483647 w 688"/>
                  <a:gd name="T51" fmla="*/ 2147483647 h 1078"/>
                  <a:gd name="T52" fmla="*/ 2147483647 w 688"/>
                  <a:gd name="T53" fmla="*/ 2147483647 h 1078"/>
                  <a:gd name="T54" fmla="*/ 2147483647 w 688"/>
                  <a:gd name="T55" fmla="*/ 2147483647 h 1078"/>
                  <a:gd name="T56" fmla="*/ 2147483647 w 688"/>
                  <a:gd name="T57" fmla="*/ 2147483647 h 1078"/>
                  <a:gd name="T58" fmla="*/ 2147483647 w 688"/>
                  <a:gd name="T59" fmla="*/ 2147483647 h 1078"/>
                  <a:gd name="T60" fmla="*/ 2147483647 w 688"/>
                  <a:gd name="T61" fmla="*/ 2147483647 h 1078"/>
                  <a:gd name="T62" fmla="*/ 2147483647 w 688"/>
                  <a:gd name="T63" fmla="*/ 2147483647 h 1078"/>
                  <a:gd name="T64" fmla="*/ 2147483647 w 688"/>
                  <a:gd name="T65" fmla="*/ 2147483647 h 1078"/>
                  <a:gd name="T66" fmla="*/ 2147483647 w 688"/>
                  <a:gd name="T67" fmla="*/ 2147483647 h 1078"/>
                  <a:gd name="T68" fmla="*/ 0 w 688"/>
                  <a:gd name="T69" fmla="*/ 0 h 1078"/>
                  <a:gd name="T70" fmla="*/ 2147483647 w 688"/>
                  <a:gd name="T71" fmla="*/ 2147483647 h 1078"/>
                  <a:gd name="T72" fmla="*/ 2147483647 w 688"/>
                  <a:gd name="T73" fmla="*/ 2147483647 h 1078"/>
                  <a:gd name="T74" fmla="*/ 2147483647 w 688"/>
                  <a:gd name="T75" fmla="*/ 2147483647 h 1078"/>
                  <a:gd name="T76" fmla="*/ 2147483647 w 688"/>
                  <a:gd name="T77" fmla="*/ 2147483647 h 1078"/>
                  <a:gd name="T78" fmla="*/ 2147483647 w 688"/>
                  <a:gd name="T79" fmla="*/ 2147483647 h 1078"/>
                  <a:gd name="T80" fmla="*/ 2147483647 w 688"/>
                  <a:gd name="T81" fmla="*/ 2147483647 h 1078"/>
                  <a:gd name="T82" fmla="*/ 2147483647 w 688"/>
                  <a:gd name="T83" fmla="*/ 2147483647 h 1078"/>
                  <a:gd name="T84" fmla="*/ 2147483647 w 688"/>
                  <a:gd name="T85" fmla="*/ 2147483647 h 1078"/>
                  <a:gd name="T86" fmla="*/ 2147483647 w 688"/>
                  <a:gd name="T87" fmla="*/ 2147483647 h 1078"/>
                  <a:gd name="T88" fmla="*/ 2147483647 w 688"/>
                  <a:gd name="T89" fmla="*/ 2147483647 h 1078"/>
                  <a:gd name="T90" fmla="*/ 2147483647 w 688"/>
                  <a:gd name="T91" fmla="*/ 2147483647 h 1078"/>
                  <a:gd name="T92" fmla="*/ 2147483647 w 688"/>
                  <a:gd name="T93" fmla="*/ 2147483647 h 1078"/>
                  <a:gd name="T94" fmla="*/ 2147483647 w 688"/>
                  <a:gd name="T95" fmla="*/ 2147483647 h 1078"/>
                  <a:gd name="T96" fmla="*/ 2147483647 w 688"/>
                  <a:gd name="T97" fmla="*/ 2147483647 h 1078"/>
                  <a:gd name="T98" fmla="*/ 2147483647 w 688"/>
                  <a:gd name="T99" fmla="*/ 2147483647 h 1078"/>
                  <a:gd name="T100" fmla="*/ 2147483647 w 688"/>
                  <a:gd name="T101" fmla="*/ 2147483647 h 1078"/>
                  <a:gd name="T102" fmla="*/ 2147483647 w 688"/>
                  <a:gd name="T103" fmla="*/ 2147483647 h 1078"/>
                  <a:gd name="T104" fmla="*/ 2147483647 w 688"/>
                  <a:gd name="T105" fmla="*/ 2147483647 h 1078"/>
                  <a:gd name="T106" fmla="*/ 2147483647 w 688"/>
                  <a:gd name="T107" fmla="*/ 2147483647 h 1078"/>
                  <a:gd name="T108" fmla="*/ 2147483647 w 688"/>
                  <a:gd name="T109" fmla="*/ 2147483647 h 1078"/>
                  <a:gd name="T110" fmla="*/ 2147483647 w 688"/>
                  <a:gd name="T111" fmla="*/ 2147483647 h 1078"/>
                  <a:gd name="T112" fmla="*/ 2147483647 w 688"/>
                  <a:gd name="T113" fmla="*/ 2147483647 h 1078"/>
                  <a:gd name="T114" fmla="*/ 2147483647 w 688"/>
                  <a:gd name="T115" fmla="*/ 2147483647 h 1078"/>
                  <a:gd name="T116" fmla="*/ 2147483647 w 688"/>
                  <a:gd name="T117" fmla="*/ 2147483647 h 1078"/>
                  <a:gd name="T118" fmla="*/ 2147483647 w 688"/>
                  <a:gd name="T119" fmla="*/ 2147483647 h 1078"/>
                  <a:gd name="T120" fmla="*/ 2147483647 w 688"/>
                  <a:gd name="T121" fmla="*/ 2147483647 h 10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8" name="Freeform 45"/>
              <p:cNvSpPr>
                <a:spLocks noEditPoints="1"/>
              </p:cNvSpPr>
              <p:nvPr userDrawn="1"/>
            </p:nvSpPr>
            <p:spPr bwMode="auto">
              <a:xfrm>
                <a:off x="7346407" y="1291790"/>
                <a:ext cx="50800" cy="77684"/>
              </a:xfrm>
              <a:custGeom>
                <a:avLst/>
                <a:gdLst>
                  <a:gd name="T0" fmla="*/ 2147483647 w 707"/>
                  <a:gd name="T1" fmla="*/ 2147483647 h 1075"/>
                  <a:gd name="T2" fmla="*/ 2147483647 w 707"/>
                  <a:gd name="T3" fmla="*/ 2147483647 h 1075"/>
                  <a:gd name="T4" fmla="*/ 2147483647 w 707"/>
                  <a:gd name="T5" fmla="*/ 2147483647 h 1075"/>
                  <a:gd name="T6" fmla="*/ 2147483647 w 707"/>
                  <a:gd name="T7" fmla="*/ 2147483647 h 1075"/>
                  <a:gd name="T8" fmla="*/ 2147483647 w 707"/>
                  <a:gd name="T9" fmla="*/ 2147483647 h 1075"/>
                  <a:gd name="T10" fmla="*/ 2147483647 w 707"/>
                  <a:gd name="T11" fmla="*/ 2147483647 h 1075"/>
                  <a:gd name="T12" fmla="*/ 2147483647 w 707"/>
                  <a:gd name="T13" fmla="*/ 2147483647 h 1075"/>
                  <a:gd name="T14" fmla="*/ 2147483647 w 707"/>
                  <a:gd name="T15" fmla="*/ 2147483647 h 1075"/>
                  <a:gd name="T16" fmla="*/ 2147483647 w 707"/>
                  <a:gd name="T17" fmla="*/ 2147483647 h 1075"/>
                  <a:gd name="T18" fmla="*/ 2147483647 w 707"/>
                  <a:gd name="T19" fmla="*/ 2147483647 h 1075"/>
                  <a:gd name="T20" fmla="*/ 2147483647 w 707"/>
                  <a:gd name="T21" fmla="*/ 2147483647 h 1075"/>
                  <a:gd name="T22" fmla="*/ 2147483647 w 707"/>
                  <a:gd name="T23" fmla="*/ 2147483647 h 1075"/>
                  <a:gd name="T24" fmla="*/ 2147483647 w 707"/>
                  <a:gd name="T25" fmla="*/ 2147483647 h 1075"/>
                  <a:gd name="T26" fmla="*/ 2147483647 w 707"/>
                  <a:gd name="T27" fmla="*/ 2147483647 h 1075"/>
                  <a:gd name="T28" fmla="*/ 2147483647 w 707"/>
                  <a:gd name="T29" fmla="*/ 2147483647 h 1075"/>
                  <a:gd name="T30" fmla="*/ 2147483647 w 707"/>
                  <a:gd name="T31" fmla="*/ 2147483647 h 1075"/>
                  <a:gd name="T32" fmla="*/ 2147483647 w 707"/>
                  <a:gd name="T33" fmla="*/ 2147483647 h 1075"/>
                  <a:gd name="T34" fmla="*/ 2147483647 w 707"/>
                  <a:gd name="T35" fmla="*/ 2147483647 h 1075"/>
                  <a:gd name="T36" fmla="*/ 2147483647 w 707"/>
                  <a:gd name="T37" fmla="*/ 2147483647 h 1075"/>
                  <a:gd name="T38" fmla="*/ 2147483647 w 707"/>
                  <a:gd name="T39" fmla="*/ 2147483647 h 1075"/>
                  <a:gd name="T40" fmla="*/ 2147483647 w 707"/>
                  <a:gd name="T41" fmla="*/ 2147483647 h 1075"/>
                  <a:gd name="T42" fmla="*/ 2147483647 w 707"/>
                  <a:gd name="T43" fmla="*/ 2147483647 h 1075"/>
                  <a:gd name="T44" fmla="*/ 2147483647 w 707"/>
                  <a:gd name="T45" fmla="*/ 2147483647 h 1075"/>
                  <a:gd name="T46" fmla="*/ 2147483647 w 707"/>
                  <a:gd name="T47" fmla="*/ 2147483647 h 1075"/>
                  <a:gd name="T48" fmla="*/ 2147483647 w 707"/>
                  <a:gd name="T49" fmla="*/ 2147483647 h 1075"/>
                  <a:gd name="T50" fmla="*/ 2147483647 w 707"/>
                  <a:gd name="T51" fmla="*/ 2147483647 h 1075"/>
                  <a:gd name="T52" fmla="*/ 2147483647 w 707"/>
                  <a:gd name="T53" fmla="*/ 2147483647 h 1075"/>
                  <a:gd name="T54" fmla="*/ 2147483647 w 707"/>
                  <a:gd name="T55" fmla="*/ 2147483647 h 1075"/>
                  <a:gd name="T56" fmla="*/ 2147483647 w 707"/>
                  <a:gd name="T57" fmla="*/ 2147483647 h 1075"/>
                  <a:gd name="T58" fmla="*/ 2147483647 w 707"/>
                  <a:gd name="T59" fmla="*/ 2147483647 h 1075"/>
                  <a:gd name="T60" fmla="*/ 2147483647 w 707"/>
                  <a:gd name="T61" fmla="*/ 2147483647 h 1075"/>
                  <a:gd name="T62" fmla="*/ 2147483647 w 707"/>
                  <a:gd name="T63" fmla="*/ 2147483647 h 1075"/>
                  <a:gd name="T64" fmla="*/ 2147483647 w 707"/>
                  <a:gd name="T65" fmla="*/ 2147483647 h 1075"/>
                  <a:gd name="T66" fmla="*/ 2147483647 w 707"/>
                  <a:gd name="T67" fmla="*/ 2147483647 h 1075"/>
                  <a:gd name="T68" fmla="*/ 2147483647 w 707"/>
                  <a:gd name="T69" fmla="*/ 2147483647 h 1075"/>
                  <a:gd name="T70" fmla="*/ 2147483647 w 707"/>
                  <a:gd name="T71" fmla="*/ 2147483647 h 1075"/>
                  <a:gd name="T72" fmla="*/ 2147483647 w 707"/>
                  <a:gd name="T73" fmla="*/ 2147483647 h 1075"/>
                  <a:gd name="T74" fmla="*/ 2147483647 w 707"/>
                  <a:gd name="T75" fmla="*/ 2147483647 h 1075"/>
                  <a:gd name="T76" fmla="*/ 2147483647 w 707"/>
                  <a:gd name="T77" fmla="*/ 2147483647 h 1075"/>
                  <a:gd name="T78" fmla="*/ 2147483647 w 707"/>
                  <a:gd name="T79" fmla="*/ 2147483647 h 1075"/>
                  <a:gd name="T80" fmla="*/ 2147483647 w 707"/>
                  <a:gd name="T81" fmla="*/ 2147483647 h 1075"/>
                  <a:gd name="T82" fmla="*/ 2147483647 w 707"/>
                  <a:gd name="T83" fmla="*/ 2147483647 h 1075"/>
                  <a:gd name="T84" fmla="*/ 2147483647 w 707"/>
                  <a:gd name="T85" fmla="*/ 2147483647 h 1075"/>
                  <a:gd name="T86" fmla="*/ 2147483647 w 707"/>
                  <a:gd name="T87" fmla="*/ 2147483647 h 1075"/>
                  <a:gd name="T88" fmla="*/ 2147483647 w 707"/>
                  <a:gd name="T89" fmla="*/ 2147483647 h 1075"/>
                  <a:gd name="T90" fmla="*/ 2147483647 w 707"/>
                  <a:gd name="T91" fmla="*/ 2147483647 h 1075"/>
                  <a:gd name="T92" fmla="*/ 2147483647 w 707"/>
                  <a:gd name="T93" fmla="*/ 2147483647 h 1075"/>
                  <a:gd name="T94" fmla="*/ 2147483647 w 707"/>
                  <a:gd name="T95" fmla="*/ 2147483647 h 1075"/>
                  <a:gd name="T96" fmla="*/ 2147483647 w 707"/>
                  <a:gd name="T97" fmla="*/ 2147483647 h 1075"/>
                  <a:gd name="T98" fmla="*/ 2147483647 w 707"/>
                  <a:gd name="T99" fmla="*/ 2147483647 h 1075"/>
                  <a:gd name="T100" fmla="*/ 2147483647 w 707"/>
                  <a:gd name="T101" fmla="*/ 2147483647 h 1075"/>
                  <a:gd name="T102" fmla="*/ 2147483647 w 707"/>
                  <a:gd name="T103" fmla="*/ 2147483647 h 107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9" name="Freeform 46"/>
              <p:cNvSpPr>
                <a:spLocks noEditPoints="1"/>
              </p:cNvSpPr>
              <p:nvPr userDrawn="1"/>
            </p:nvSpPr>
            <p:spPr bwMode="auto">
              <a:xfrm>
                <a:off x="7247983" y="1290204"/>
                <a:ext cx="84137" cy="80855"/>
              </a:xfrm>
              <a:custGeom>
                <a:avLst/>
                <a:gdLst>
                  <a:gd name="T0" fmla="*/ 2147483647 w 1181"/>
                  <a:gd name="T1" fmla="*/ 2147483647 h 1122"/>
                  <a:gd name="T2" fmla="*/ 2147483647 w 1181"/>
                  <a:gd name="T3" fmla="*/ 2147483647 h 1122"/>
                  <a:gd name="T4" fmla="*/ 2147483647 w 1181"/>
                  <a:gd name="T5" fmla="*/ 2147483647 h 1122"/>
                  <a:gd name="T6" fmla="*/ 2147483647 w 1181"/>
                  <a:gd name="T7" fmla="*/ 2147483647 h 1122"/>
                  <a:gd name="T8" fmla="*/ 2147483647 w 1181"/>
                  <a:gd name="T9" fmla="*/ 2147483647 h 1122"/>
                  <a:gd name="T10" fmla="*/ 2147483647 w 1181"/>
                  <a:gd name="T11" fmla="*/ 2147483647 h 1122"/>
                  <a:gd name="T12" fmla="*/ 2147483647 w 1181"/>
                  <a:gd name="T13" fmla="*/ 2147483647 h 1122"/>
                  <a:gd name="T14" fmla="*/ 2147483647 w 1181"/>
                  <a:gd name="T15" fmla="*/ 2147483647 h 1122"/>
                  <a:gd name="T16" fmla="*/ 2147483647 w 1181"/>
                  <a:gd name="T17" fmla="*/ 2147483647 h 1122"/>
                  <a:gd name="T18" fmla="*/ 2147483647 w 1181"/>
                  <a:gd name="T19" fmla="*/ 2147483647 h 1122"/>
                  <a:gd name="T20" fmla="*/ 2147483647 w 1181"/>
                  <a:gd name="T21" fmla="*/ 2147483647 h 1122"/>
                  <a:gd name="T22" fmla="*/ 2147483647 w 1181"/>
                  <a:gd name="T23" fmla="*/ 2147483647 h 1122"/>
                  <a:gd name="T24" fmla="*/ 2147483647 w 1181"/>
                  <a:gd name="T25" fmla="*/ 2147483647 h 1122"/>
                  <a:gd name="T26" fmla="*/ 2147483647 w 1181"/>
                  <a:gd name="T27" fmla="*/ 2147483647 h 1122"/>
                  <a:gd name="T28" fmla="*/ 2147483647 w 1181"/>
                  <a:gd name="T29" fmla="*/ 2147483647 h 1122"/>
                  <a:gd name="T30" fmla="*/ 2147483647 w 1181"/>
                  <a:gd name="T31" fmla="*/ 2147483647 h 1122"/>
                  <a:gd name="T32" fmla="*/ 2147483647 w 1181"/>
                  <a:gd name="T33" fmla="*/ 2147483647 h 1122"/>
                  <a:gd name="T34" fmla="*/ 2147483647 w 1181"/>
                  <a:gd name="T35" fmla="*/ 2147483647 h 1122"/>
                  <a:gd name="T36" fmla="*/ 2147483647 w 1181"/>
                  <a:gd name="T37" fmla="*/ 2147483647 h 1122"/>
                  <a:gd name="T38" fmla="*/ 2147483647 w 1181"/>
                  <a:gd name="T39" fmla="*/ 2147483647 h 1122"/>
                  <a:gd name="T40" fmla="*/ 2147483647 w 1181"/>
                  <a:gd name="T41" fmla="*/ 2147483647 h 1122"/>
                  <a:gd name="T42" fmla="*/ 2147483647 w 1181"/>
                  <a:gd name="T43" fmla="*/ 2147483647 h 1122"/>
                  <a:gd name="T44" fmla="*/ 2147483647 w 1181"/>
                  <a:gd name="T45" fmla="*/ 2147483647 h 1122"/>
                  <a:gd name="T46" fmla="*/ 2147483647 w 1181"/>
                  <a:gd name="T47" fmla="*/ 2147483647 h 1122"/>
                  <a:gd name="T48" fmla="*/ 2147483647 w 1181"/>
                  <a:gd name="T49" fmla="*/ 2147483647 h 1122"/>
                  <a:gd name="T50" fmla="*/ 2147483647 w 1181"/>
                  <a:gd name="T51" fmla="*/ 2147483647 h 1122"/>
                  <a:gd name="T52" fmla="*/ 2147483647 w 1181"/>
                  <a:gd name="T53" fmla="*/ 2147483647 h 1122"/>
                  <a:gd name="T54" fmla="*/ 2147483647 w 1181"/>
                  <a:gd name="T55" fmla="*/ 2147483647 h 1122"/>
                  <a:gd name="T56" fmla="*/ 2147483647 w 1181"/>
                  <a:gd name="T57" fmla="*/ 2147483647 h 1122"/>
                  <a:gd name="T58" fmla="*/ 2147483647 w 1181"/>
                  <a:gd name="T59" fmla="*/ 2147483647 h 1122"/>
                  <a:gd name="T60" fmla="*/ 2147483647 w 1181"/>
                  <a:gd name="T61" fmla="*/ 2147483647 h 1122"/>
                  <a:gd name="T62" fmla="*/ 2147483647 w 1181"/>
                  <a:gd name="T63" fmla="*/ 2147483647 h 1122"/>
                  <a:gd name="T64" fmla="*/ 2147483647 w 1181"/>
                  <a:gd name="T65" fmla="*/ 2147483647 h 1122"/>
                  <a:gd name="T66" fmla="*/ 2147483647 w 1181"/>
                  <a:gd name="T67" fmla="*/ 2147483647 h 1122"/>
                  <a:gd name="T68" fmla="*/ 2147483647 w 1181"/>
                  <a:gd name="T69" fmla="*/ 2147483647 h 1122"/>
                  <a:gd name="T70" fmla="*/ 2147483647 w 1181"/>
                  <a:gd name="T71" fmla="*/ 2147483647 h 1122"/>
                  <a:gd name="T72" fmla="*/ 2147483647 w 1181"/>
                  <a:gd name="T73" fmla="*/ 2147483647 h 1122"/>
                  <a:gd name="T74" fmla="*/ 2147483647 w 1181"/>
                  <a:gd name="T75" fmla="*/ 2147483647 h 1122"/>
                  <a:gd name="T76" fmla="*/ 2147483647 w 1181"/>
                  <a:gd name="T77" fmla="*/ 2147483647 h 1122"/>
                  <a:gd name="T78" fmla="*/ 2147483647 w 1181"/>
                  <a:gd name="T79" fmla="*/ 2147483647 h 1122"/>
                  <a:gd name="T80" fmla="*/ 2147483647 w 1181"/>
                  <a:gd name="T81" fmla="*/ 2147483647 h 1122"/>
                  <a:gd name="T82" fmla="*/ 2147483647 w 1181"/>
                  <a:gd name="T83" fmla="*/ 2147483647 h 1122"/>
                  <a:gd name="T84" fmla="*/ 2147483647 w 1181"/>
                  <a:gd name="T85" fmla="*/ 2147483647 h 1122"/>
                  <a:gd name="T86" fmla="*/ 2147483647 w 1181"/>
                  <a:gd name="T87" fmla="*/ 2147483647 h 1122"/>
                  <a:gd name="T88" fmla="*/ 2147483647 w 1181"/>
                  <a:gd name="T89" fmla="*/ 2147483647 h 1122"/>
                  <a:gd name="T90" fmla="*/ 2147483647 w 1181"/>
                  <a:gd name="T91" fmla="*/ 2147483647 h 1122"/>
                  <a:gd name="T92" fmla="*/ 2147483647 w 1181"/>
                  <a:gd name="T93" fmla="*/ 2147483647 h 1122"/>
                  <a:gd name="T94" fmla="*/ 2147483647 w 1181"/>
                  <a:gd name="T95" fmla="*/ 2147483647 h 1122"/>
                  <a:gd name="T96" fmla="*/ 2147483647 w 1181"/>
                  <a:gd name="T97" fmla="*/ 2147483647 h 1122"/>
                  <a:gd name="T98" fmla="*/ 2147483647 w 1181"/>
                  <a:gd name="T99" fmla="*/ 2147483647 h 1122"/>
                  <a:gd name="T100" fmla="*/ 2147483647 w 1181"/>
                  <a:gd name="T101" fmla="*/ 2147483647 h 1122"/>
                  <a:gd name="T102" fmla="*/ 2147483647 w 1181"/>
                  <a:gd name="T103" fmla="*/ 2147483647 h 1122"/>
                  <a:gd name="T104" fmla="*/ 2147483647 w 1181"/>
                  <a:gd name="T105" fmla="*/ 2147483647 h 1122"/>
                  <a:gd name="T106" fmla="*/ 2147483647 w 1181"/>
                  <a:gd name="T107" fmla="*/ 2147483647 h 1122"/>
                  <a:gd name="T108" fmla="*/ 2147483647 w 1181"/>
                  <a:gd name="T109" fmla="*/ 2147483647 h 11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0" name="Freeform 47"/>
              <p:cNvSpPr>
                <a:spLocks/>
              </p:cNvSpPr>
              <p:nvPr userDrawn="1"/>
            </p:nvSpPr>
            <p:spPr bwMode="auto">
              <a:xfrm>
                <a:off x="7163847" y="1291790"/>
                <a:ext cx="68261" cy="77684"/>
              </a:xfrm>
              <a:custGeom>
                <a:avLst/>
                <a:gdLst>
                  <a:gd name="T0" fmla="*/ 2147483647 w 940"/>
                  <a:gd name="T1" fmla="*/ 2147483647 h 1081"/>
                  <a:gd name="T2" fmla="*/ 2147483647 w 940"/>
                  <a:gd name="T3" fmla="*/ 2147483647 h 1081"/>
                  <a:gd name="T4" fmla="*/ 0 w 940"/>
                  <a:gd name="T5" fmla="*/ 2147483647 h 1081"/>
                  <a:gd name="T6" fmla="*/ 0 w 940"/>
                  <a:gd name="T7" fmla="*/ 0 h 1081"/>
                  <a:gd name="T8" fmla="*/ 2147483647 w 940"/>
                  <a:gd name="T9" fmla="*/ 0 h 1081"/>
                  <a:gd name="T10" fmla="*/ 2147483647 w 940"/>
                  <a:gd name="T11" fmla="*/ 2147483647 h 1081"/>
                  <a:gd name="T12" fmla="*/ 2147483647 w 940"/>
                  <a:gd name="T13" fmla="*/ 2147483647 h 1081"/>
                  <a:gd name="T14" fmla="*/ 2147483647 w 940"/>
                  <a:gd name="T15" fmla="*/ 2147483647 h 1081"/>
                  <a:gd name="T16" fmla="*/ 2147483647 w 940"/>
                  <a:gd name="T17" fmla="*/ 2147483647 h 1081"/>
                  <a:gd name="T18" fmla="*/ 2147483647 w 940"/>
                  <a:gd name="T19" fmla="*/ 2147483647 h 1081"/>
                  <a:gd name="T20" fmla="*/ 2147483647 w 940"/>
                  <a:gd name="T21" fmla="*/ 2147483647 h 1081"/>
                  <a:gd name="T22" fmla="*/ 2147483647 w 940"/>
                  <a:gd name="T23" fmla="*/ 2147483647 h 1081"/>
                  <a:gd name="T24" fmla="*/ 2147483647 w 940"/>
                  <a:gd name="T25" fmla="*/ 2147483647 h 1081"/>
                  <a:gd name="T26" fmla="*/ 2147483647 w 940"/>
                  <a:gd name="T27" fmla="*/ 2147483647 h 1081"/>
                  <a:gd name="T28" fmla="*/ 2147483647 w 940"/>
                  <a:gd name="T29" fmla="*/ 2147483647 h 1081"/>
                  <a:gd name="T30" fmla="*/ 2147483647 w 940"/>
                  <a:gd name="T31" fmla="*/ 2147483647 h 1081"/>
                  <a:gd name="T32" fmla="*/ 2147483647 w 940"/>
                  <a:gd name="T33" fmla="*/ 2147483647 h 1081"/>
                  <a:gd name="T34" fmla="*/ 2147483647 w 940"/>
                  <a:gd name="T35" fmla="*/ 2147483647 h 1081"/>
                  <a:gd name="T36" fmla="*/ 2147483647 w 940"/>
                  <a:gd name="T37" fmla="*/ 2147483647 h 1081"/>
                  <a:gd name="T38" fmla="*/ 2147483647 w 940"/>
                  <a:gd name="T39" fmla="*/ 2147483647 h 1081"/>
                  <a:gd name="T40" fmla="*/ 2147483647 w 940"/>
                  <a:gd name="T41" fmla="*/ 2147483647 h 1081"/>
                  <a:gd name="T42" fmla="*/ 2147483647 w 940"/>
                  <a:gd name="T43" fmla="*/ 2147483647 h 1081"/>
                  <a:gd name="T44" fmla="*/ 2147483647 w 940"/>
                  <a:gd name="T45" fmla="*/ 2147483647 h 1081"/>
                  <a:gd name="T46" fmla="*/ 2147483647 w 940"/>
                  <a:gd name="T47" fmla="*/ 2147483647 h 1081"/>
                  <a:gd name="T48" fmla="*/ 2147483647 w 940"/>
                  <a:gd name="T49" fmla="*/ 2147483647 h 1081"/>
                  <a:gd name="T50" fmla="*/ 2147483647 w 940"/>
                  <a:gd name="T51" fmla="*/ 2147483647 h 1081"/>
                  <a:gd name="T52" fmla="*/ 2147483647 w 940"/>
                  <a:gd name="T53" fmla="*/ 2147483647 h 1081"/>
                  <a:gd name="T54" fmla="*/ 2147483647 w 940"/>
                  <a:gd name="T55" fmla="*/ 2147483647 h 1081"/>
                  <a:gd name="T56" fmla="*/ 2147483647 w 940"/>
                  <a:gd name="T57" fmla="*/ 2147483647 h 1081"/>
                  <a:gd name="T58" fmla="*/ 2147483647 w 940"/>
                  <a:gd name="T59" fmla="*/ 2147483647 h 1081"/>
                  <a:gd name="T60" fmla="*/ 2147483647 w 940"/>
                  <a:gd name="T61" fmla="*/ 2147483647 h 1081"/>
                  <a:gd name="T62" fmla="*/ 2147483647 w 940"/>
                  <a:gd name="T63" fmla="*/ 2147483647 h 1081"/>
                  <a:gd name="T64" fmla="*/ 2147483647 w 940"/>
                  <a:gd name="T65" fmla="*/ 2147483647 h 1081"/>
                  <a:gd name="T66" fmla="*/ 2147483647 w 940"/>
                  <a:gd name="T67" fmla="*/ 2147483647 h 1081"/>
                  <a:gd name="T68" fmla="*/ 2147483647 w 940"/>
                  <a:gd name="T69" fmla="*/ 2147483647 h 1081"/>
                  <a:gd name="T70" fmla="*/ 2147483647 w 940"/>
                  <a:gd name="T71" fmla="*/ 2147483647 h 1081"/>
                  <a:gd name="T72" fmla="*/ 2147483647 w 940"/>
                  <a:gd name="T73" fmla="*/ 2147483647 h 1081"/>
                  <a:gd name="T74" fmla="*/ 2147483647 w 940"/>
                  <a:gd name="T75" fmla="*/ 2147483647 h 1081"/>
                  <a:gd name="T76" fmla="*/ 2147483647 w 940"/>
                  <a:gd name="T77" fmla="*/ 2147483647 h 1081"/>
                  <a:gd name="T78" fmla="*/ 2147483647 w 940"/>
                  <a:gd name="T79" fmla="*/ 2147483647 h 1081"/>
                  <a:gd name="T80" fmla="*/ 2147483647 w 940"/>
                  <a:gd name="T81" fmla="*/ 2147483647 h 1081"/>
                  <a:gd name="T82" fmla="*/ 2147483647 w 940"/>
                  <a:gd name="T83" fmla="*/ 2147483647 h 1081"/>
                  <a:gd name="T84" fmla="*/ 2147483647 w 940"/>
                  <a:gd name="T85" fmla="*/ 2147483647 h 1081"/>
                  <a:gd name="T86" fmla="*/ 2147483647 w 940"/>
                  <a:gd name="T87" fmla="*/ 2147483647 h 1081"/>
                  <a:gd name="T88" fmla="*/ 2147483647 w 940"/>
                  <a:gd name="T89" fmla="*/ 2147483647 h 1081"/>
                  <a:gd name="T90" fmla="*/ 2147483647 w 940"/>
                  <a:gd name="T91" fmla="*/ 2147483647 h 1081"/>
                  <a:gd name="T92" fmla="*/ 2147483647 w 940"/>
                  <a:gd name="T93" fmla="*/ 2147483647 h 1081"/>
                  <a:gd name="T94" fmla="*/ 2147483647 w 940"/>
                  <a:gd name="T95" fmla="*/ 2147483647 h 1081"/>
                  <a:gd name="T96" fmla="*/ 2147483647 w 940"/>
                  <a:gd name="T97" fmla="*/ 2147483647 h 1081"/>
                  <a:gd name="T98" fmla="*/ 2147483647 w 940"/>
                  <a:gd name="T99" fmla="*/ 2147483647 h 1081"/>
                  <a:gd name="T100" fmla="*/ 2147483647 w 940"/>
                  <a:gd name="T101" fmla="*/ 2147483647 h 10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Группа 67"/>
            <p:cNvGrpSpPr>
              <a:grpSpLocks/>
            </p:cNvGrpSpPr>
            <p:nvPr userDrawn="1"/>
          </p:nvGrpSpPr>
          <p:grpSpPr bwMode="auto">
            <a:xfrm>
              <a:off x="7366180" y="119641"/>
              <a:ext cx="523076" cy="623058"/>
              <a:chOff x="7263631" y="290557"/>
              <a:chExt cx="523076" cy="623058"/>
            </a:xfrm>
          </p:grpSpPr>
          <p:sp>
            <p:nvSpPr>
              <p:cNvPr id="1036" name="Freeform 48"/>
              <p:cNvSpPr>
                <a:spLocks/>
              </p:cNvSpPr>
              <p:nvPr userDrawn="1"/>
            </p:nvSpPr>
            <p:spPr bwMode="auto">
              <a:xfrm>
                <a:off x="7263631" y="290557"/>
                <a:ext cx="522283" cy="288541"/>
              </a:xfrm>
              <a:custGeom>
                <a:avLst/>
                <a:gdLst>
                  <a:gd name="T0" fmla="*/ 2147483647 w 7283"/>
                  <a:gd name="T1" fmla="*/ 2147483647 h 4012"/>
                  <a:gd name="T2" fmla="*/ 2147483647 w 7283"/>
                  <a:gd name="T3" fmla="*/ 2147483647 h 4012"/>
                  <a:gd name="T4" fmla="*/ 2147483647 w 7283"/>
                  <a:gd name="T5" fmla="*/ 2147483647 h 4012"/>
                  <a:gd name="T6" fmla="*/ 2147483647 w 7283"/>
                  <a:gd name="T7" fmla="*/ 2147483647 h 4012"/>
                  <a:gd name="T8" fmla="*/ 2147483647 w 7283"/>
                  <a:gd name="T9" fmla="*/ 2147483647 h 4012"/>
                  <a:gd name="T10" fmla="*/ 2147483647 w 7283"/>
                  <a:gd name="T11" fmla="*/ 2147483647 h 4012"/>
                  <a:gd name="T12" fmla="*/ 2147483647 w 7283"/>
                  <a:gd name="T13" fmla="*/ 2147483647 h 4012"/>
                  <a:gd name="T14" fmla="*/ 2147483647 w 7283"/>
                  <a:gd name="T15" fmla="*/ 2147483647 h 4012"/>
                  <a:gd name="T16" fmla="*/ 2147483647 w 7283"/>
                  <a:gd name="T17" fmla="*/ 2147483647 h 4012"/>
                  <a:gd name="T18" fmla="*/ 2147483647 w 7283"/>
                  <a:gd name="T19" fmla="*/ 2147483647 h 4012"/>
                  <a:gd name="T20" fmla="*/ 2147483647 w 7283"/>
                  <a:gd name="T21" fmla="*/ 2147483647 h 4012"/>
                  <a:gd name="T22" fmla="*/ 2147483647 w 7283"/>
                  <a:gd name="T23" fmla="*/ 2147483647 h 4012"/>
                  <a:gd name="T24" fmla="*/ 2147483647 w 7283"/>
                  <a:gd name="T25" fmla="*/ 2147483647 h 4012"/>
                  <a:gd name="T26" fmla="*/ 2147483647 w 7283"/>
                  <a:gd name="T27" fmla="*/ 2147483647 h 4012"/>
                  <a:gd name="T28" fmla="*/ 2147483647 w 7283"/>
                  <a:gd name="T29" fmla="*/ 2147483647 h 4012"/>
                  <a:gd name="T30" fmla="*/ 2147483647 w 7283"/>
                  <a:gd name="T31" fmla="*/ 2147483647 h 4012"/>
                  <a:gd name="T32" fmla="*/ 2147483647 w 7283"/>
                  <a:gd name="T33" fmla="*/ 2147483647 h 4012"/>
                  <a:gd name="T34" fmla="*/ 2147483647 w 7283"/>
                  <a:gd name="T35" fmla="*/ 2147483647 h 4012"/>
                  <a:gd name="T36" fmla="*/ 2147483647 w 7283"/>
                  <a:gd name="T37" fmla="*/ 2147483647 h 4012"/>
                  <a:gd name="T38" fmla="*/ 2147483647 w 7283"/>
                  <a:gd name="T39" fmla="*/ 2147483647 h 4012"/>
                  <a:gd name="T40" fmla="*/ 2147483647 w 7283"/>
                  <a:gd name="T41" fmla="*/ 2147483647 h 4012"/>
                  <a:gd name="T42" fmla="*/ 2147483647 w 7283"/>
                  <a:gd name="T43" fmla="*/ 2147483647 h 4012"/>
                  <a:gd name="T44" fmla="*/ 2147483647 w 7283"/>
                  <a:gd name="T45" fmla="*/ 2147483647 h 4012"/>
                  <a:gd name="T46" fmla="*/ 2147483647 w 7283"/>
                  <a:gd name="T47" fmla="*/ 0 h 4012"/>
                  <a:gd name="T48" fmla="*/ 2147483647 w 7283"/>
                  <a:gd name="T49" fmla="*/ 2147483647 h 4012"/>
                  <a:gd name="T50" fmla="*/ 2147483647 w 7283"/>
                  <a:gd name="T51" fmla="*/ 2147483647 h 4012"/>
                  <a:gd name="T52" fmla="*/ 2147483647 w 7283"/>
                  <a:gd name="T53" fmla="*/ 2147483647 h 4012"/>
                  <a:gd name="T54" fmla="*/ 2147483647 w 7283"/>
                  <a:gd name="T55" fmla="*/ 2147483647 h 4012"/>
                  <a:gd name="T56" fmla="*/ 2147483647 w 7283"/>
                  <a:gd name="T57" fmla="*/ 2147483647 h 4012"/>
                  <a:gd name="T58" fmla="*/ 2147483647 w 7283"/>
                  <a:gd name="T59" fmla="*/ 2147483647 h 4012"/>
                  <a:gd name="T60" fmla="*/ 2147483647 w 7283"/>
                  <a:gd name="T61" fmla="*/ 2147483647 h 4012"/>
                  <a:gd name="T62" fmla="*/ 2147483647 w 7283"/>
                  <a:gd name="T63" fmla="*/ 2147483647 h 4012"/>
                  <a:gd name="T64" fmla="*/ 2147483647 w 7283"/>
                  <a:gd name="T65" fmla="*/ 2147483647 h 4012"/>
                  <a:gd name="T66" fmla="*/ 2147483647 w 7283"/>
                  <a:gd name="T67" fmla="*/ 2147483647 h 4012"/>
                  <a:gd name="T68" fmla="*/ 2147483647 w 7283"/>
                  <a:gd name="T69" fmla="*/ 2147483647 h 4012"/>
                  <a:gd name="T70" fmla="*/ 2147483647 w 7283"/>
                  <a:gd name="T71" fmla="*/ 2147483647 h 4012"/>
                  <a:gd name="T72" fmla="*/ 2147483647 w 7283"/>
                  <a:gd name="T73" fmla="*/ 2147483647 h 4012"/>
                  <a:gd name="T74" fmla="*/ 2147483647 w 7283"/>
                  <a:gd name="T75" fmla="*/ 2147483647 h 4012"/>
                  <a:gd name="T76" fmla="*/ 2147483647 w 7283"/>
                  <a:gd name="T77" fmla="*/ 2147483647 h 4012"/>
                  <a:gd name="T78" fmla="*/ 2147483647 w 7283"/>
                  <a:gd name="T79" fmla="*/ 2147483647 h 4012"/>
                  <a:gd name="T80" fmla="*/ 2147483647 w 7283"/>
                  <a:gd name="T81" fmla="*/ 0 h 4012"/>
                  <a:gd name="T82" fmla="*/ 2147483647 w 7283"/>
                  <a:gd name="T83" fmla="*/ 2147483647 h 4012"/>
                  <a:gd name="T84" fmla="*/ 2147483647 w 7283"/>
                  <a:gd name="T85" fmla="*/ 2147483647 h 4012"/>
                  <a:gd name="T86" fmla="*/ 2147483647 w 7283"/>
                  <a:gd name="T87" fmla="*/ 2147483647 h 4012"/>
                  <a:gd name="T88" fmla="*/ 2147483647 w 7283"/>
                  <a:gd name="T89" fmla="*/ 2147483647 h 4012"/>
                  <a:gd name="T90" fmla="*/ 2147483647 w 7283"/>
                  <a:gd name="T91" fmla="*/ 2147483647 h 4012"/>
                  <a:gd name="T92" fmla="*/ 2147483647 w 7283"/>
                  <a:gd name="T93" fmla="*/ 2147483647 h 4012"/>
                  <a:gd name="T94" fmla="*/ 2147483647 w 7283"/>
                  <a:gd name="T95" fmla="*/ 2147483647 h 4012"/>
                  <a:gd name="T96" fmla="*/ 2147483647 w 7283"/>
                  <a:gd name="T97" fmla="*/ 2147483647 h 4012"/>
                  <a:gd name="T98" fmla="*/ 2147483647 w 7283"/>
                  <a:gd name="T99" fmla="*/ 2147483647 h 4012"/>
                  <a:gd name="T100" fmla="*/ 2147483647 w 7283"/>
                  <a:gd name="T101" fmla="*/ 2147483647 h 4012"/>
                  <a:gd name="T102" fmla="*/ 2147483647 w 7283"/>
                  <a:gd name="T103" fmla="*/ 2147483647 h 4012"/>
                  <a:gd name="T104" fmla="*/ 0 w 7283"/>
                  <a:gd name="T105" fmla="*/ 2147483647 h 4012"/>
                  <a:gd name="T106" fmla="*/ 2147483647 w 7283"/>
                  <a:gd name="T107" fmla="*/ 2147483647 h 4012"/>
                  <a:gd name="T108" fmla="*/ 2147483647 w 7283"/>
                  <a:gd name="T109" fmla="*/ 2147483647 h 4012"/>
                  <a:gd name="T110" fmla="*/ 2147483647 w 7283"/>
                  <a:gd name="T111" fmla="*/ 2147483647 h 4012"/>
                  <a:gd name="T112" fmla="*/ 2147483647 w 7283"/>
                  <a:gd name="T113" fmla="*/ 2147483647 h 4012"/>
                  <a:gd name="T114" fmla="*/ 2147483647 w 7283"/>
                  <a:gd name="T115" fmla="*/ 2147483647 h 4012"/>
                  <a:gd name="T116" fmla="*/ 2147483647 w 7283"/>
                  <a:gd name="T117" fmla="*/ 2147483647 h 4012"/>
                  <a:gd name="T118" fmla="*/ 2147483647 w 7283"/>
                  <a:gd name="T119" fmla="*/ 2147483647 h 4012"/>
                  <a:gd name="T120" fmla="*/ 2147483647 w 7283"/>
                  <a:gd name="T121" fmla="*/ 2147483647 h 4012"/>
                  <a:gd name="T122" fmla="*/ 2147483647 w 7283"/>
                  <a:gd name="T123" fmla="*/ 2147483647 h 40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7" name="Freeform 49"/>
              <p:cNvSpPr>
                <a:spLocks/>
              </p:cNvSpPr>
              <p:nvPr userDrawn="1"/>
            </p:nvSpPr>
            <p:spPr bwMode="auto">
              <a:xfrm>
                <a:off x="7263631" y="477633"/>
                <a:ext cx="522283" cy="435982"/>
              </a:xfrm>
              <a:custGeom>
                <a:avLst/>
                <a:gdLst>
                  <a:gd name="T0" fmla="*/ 2147483647 w 7279"/>
                  <a:gd name="T1" fmla="*/ 2147483647 h 6066"/>
                  <a:gd name="T2" fmla="*/ 2147483647 w 7279"/>
                  <a:gd name="T3" fmla="*/ 2147483647 h 6066"/>
                  <a:gd name="T4" fmla="*/ 2147483647 w 7279"/>
                  <a:gd name="T5" fmla="*/ 2147483647 h 6066"/>
                  <a:gd name="T6" fmla="*/ 2147483647 w 7279"/>
                  <a:gd name="T7" fmla="*/ 2147483647 h 6066"/>
                  <a:gd name="T8" fmla="*/ 2147483647 w 7279"/>
                  <a:gd name="T9" fmla="*/ 2147483647 h 6066"/>
                  <a:gd name="T10" fmla="*/ 2147483647 w 7279"/>
                  <a:gd name="T11" fmla="*/ 2147483647 h 6066"/>
                  <a:gd name="T12" fmla="*/ 2147483647 w 7279"/>
                  <a:gd name="T13" fmla="*/ 2147483647 h 6066"/>
                  <a:gd name="T14" fmla="*/ 0 w 7279"/>
                  <a:gd name="T15" fmla="*/ 2147483647 h 6066"/>
                  <a:gd name="T16" fmla="*/ 2147483647 w 7279"/>
                  <a:gd name="T17" fmla="*/ 2147483647 h 6066"/>
                  <a:gd name="T18" fmla="*/ 2147483647 w 7279"/>
                  <a:gd name="T19" fmla="*/ 2147483647 h 6066"/>
                  <a:gd name="T20" fmla="*/ 2147483647 w 7279"/>
                  <a:gd name="T21" fmla="*/ 2147483647 h 6066"/>
                  <a:gd name="T22" fmla="*/ 2147483647 w 7279"/>
                  <a:gd name="T23" fmla="*/ 2147483647 h 6066"/>
                  <a:gd name="T24" fmla="*/ 2147483647 w 7279"/>
                  <a:gd name="T25" fmla="*/ 2147483647 h 6066"/>
                  <a:gd name="T26" fmla="*/ 2147483647 w 7279"/>
                  <a:gd name="T27" fmla="*/ 2147483647 h 6066"/>
                  <a:gd name="T28" fmla="*/ 2147483647 w 7279"/>
                  <a:gd name="T29" fmla="*/ 2147483647 h 6066"/>
                  <a:gd name="T30" fmla="*/ 2147483647 w 7279"/>
                  <a:gd name="T31" fmla="*/ 2147483647 h 6066"/>
                  <a:gd name="T32" fmla="*/ 2147483647 w 7279"/>
                  <a:gd name="T33" fmla="*/ 2147483647 h 6066"/>
                  <a:gd name="T34" fmla="*/ 2147483647 w 7279"/>
                  <a:gd name="T35" fmla="*/ 2147483647 h 6066"/>
                  <a:gd name="T36" fmla="*/ 2147483647 w 7279"/>
                  <a:gd name="T37" fmla="*/ 2147483647 h 6066"/>
                  <a:gd name="T38" fmla="*/ 2147483647 w 7279"/>
                  <a:gd name="T39" fmla="*/ 2147483647 h 6066"/>
                  <a:gd name="T40" fmla="*/ 2147483647 w 7279"/>
                  <a:gd name="T41" fmla="*/ 2147483647 h 6066"/>
                  <a:gd name="T42" fmla="*/ 2147483647 w 7279"/>
                  <a:gd name="T43" fmla="*/ 2147483647 h 6066"/>
                  <a:gd name="T44" fmla="*/ 2147483647 w 7279"/>
                  <a:gd name="T45" fmla="*/ 2147483647 h 6066"/>
                  <a:gd name="T46" fmla="*/ 2147483647 w 7279"/>
                  <a:gd name="T47" fmla="*/ 2147483647 h 6066"/>
                  <a:gd name="T48" fmla="*/ 2147483647 w 7279"/>
                  <a:gd name="T49" fmla="*/ 2147483647 h 6066"/>
                  <a:gd name="T50" fmla="*/ 2147483647 w 7279"/>
                  <a:gd name="T51" fmla="*/ 2147483647 h 6066"/>
                  <a:gd name="T52" fmla="*/ 2147483647 w 7279"/>
                  <a:gd name="T53" fmla="*/ 2147483647 h 6066"/>
                  <a:gd name="T54" fmla="*/ 2147483647 w 7279"/>
                  <a:gd name="T55" fmla="*/ 2147483647 h 6066"/>
                  <a:gd name="T56" fmla="*/ 2147483647 w 7279"/>
                  <a:gd name="T57" fmla="*/ 2147483647 h 6066"/>
                  <a:gd name="T58" fmla="*/ 2147483647 w 7279"/>
                  <a:gd name="T59" fmla="*/ 2147483647 h 6066"/>
                  <a:gd name="T60" fmla="*/ 2147483647 w 7279"/>
                  <a:gd name="T61" fmla="*/ 2147483647 h 6066"/>
                  <a:gd name="T62" fmla="*/ 2147483647 w 7279"/>
                  <a:gd name="T63" fmla="*/ 2147483647 h 6066"/>
                  <a:gd name="T64" fmla="*/ 2147483647 w 7279"/>
                  <a:gd name="T65" fmla="*/ 2147483647 h 6066"/>
                  <a:gd name="T66" fmla="*/ 2147483647 w 7279"/>
                  <a:gd name="T67" fmla="*/ 2147483647 h 6066"/>
                  <a:gd name="T68" fmla="*/ 2147483647 w 7279"/>
                  <a:gd name="T69" fmla="*/ 2147483647 h 6066"/>
                  <a:gd name="T70" fmla="*/ 2147483647 w 7279"/>
                  <a:gd name="T71" fmla="*/ 2147483647 h 6066"/>
                  <a:gd name="T72" fmla="*/ 2147483647 w 7279"/>
                  <a:gd name="T73" fmla="*/ 2147483647 h 6066"/>
                  <a:gd name="T74" fmla="*/ 2147483647 w 7279"/>
                  <a:gd name="T75" fmla="*/ 2147483647 h 6066"/>
                  <a:gd name="T76" fmla="*/ 2147483647 w 7279"/>
                  <a:gd name="T77" fmla="*/ 2147483647 h 6066"/>
                  <a:gd name="T78" fmla="*/ 2147483647 w 7279"/>
                  <a:gd name="T79" fmla="*/ 2147483647 h 6066"/>
                  <a:gd name="T80" fmla="*/ 2147483647 w 7279"/>
                  <a:gd name="T81" fmla="*/ 2147483647 h 6066"/>
                  <a:gd name="T82" fmla="*/ 2147483647 w 7279"/>
                  <a:gd name="T83" fmla="*/ 2147483647 h 6066"/>
                  <a:gd name="T84" fmla="*/ 2147483647 w 7279"/>
                  <a:gd name="T85" fmla="*/ 2147483647 h 6066"/>
                  <a:gd name="T86" fmla="*/ 2147483647 w 7279"/>
                  <a:gd name="T87" fmla="*/ 2147483647 h 6066"/>
                  <a:gd name="T88" fmla="*/ 2147483647 w 7279"/>
                  <a:gd name="T89" fmla="*/ 2147483647 h 6066"/>
                  <a:gd name="T90" fmla="*/ 2147483647 w 7279"/>
                  <a:gd name="T91" fmla="*/ 2147483647 h 606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cxnSp>
        <p:nvCxnSpPr>
          <p:cNvPr id="79" name="Прямая соединительная линия 78"/>
          <p:cNvCxnSpPr/>
          <p:nvPr userDrawn="1"/>
        </p:nvCxnSpPr>
        <p:spPr>
          <a:xfrm>
            <a:off x="1957388" y="3"/>
            <a:ext cx="0" cy="10937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2090" r:id="rId1"/>
    <p:sldLayoutId id="2147492091" r:id="rId2"/>
    <p:sldLayoutId id="2147492092" r:id="rId3"/>
    <p:sldLayoutId id="2147492093" r:id="rId4"/>
    <p:sldLayoutId id="2147492094" r:id="rId5"/>
    <p:sldLayoutId id="2147492095" r:id="rId6"/>
    <p:sldLayoutId id="2147492096" r:id="rId7"/>
    <p:sldLayoutId id="2147492097" r:id="rId8"/>
    <p:sldLayoutId id="2147492098" r:id="rId9"/>
    <p:sldLayoutId id="2147492099" r:id="rId10"/>
    <p:sldLayoutId id="2147492100" r:id="rId11"/>
    <p:sldLayoutId id="2147492101" r:id="rId12"/>
    <p:sldLayoutId id="214749210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43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9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8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5D1F6E-B1BA-42E3-951B-1D67013D7E4F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5" y="624848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618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618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669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52377193-DDD1-472D-A9FB-29976F492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250" name="Рисунок 9" descr="1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11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6" y="44451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81" r:id="rId1"/>
    <p:sldLayoutId id="2147492182" r:id="rId2"/>
    <p:sldLayoutId id="2147492183" r:id="rId3"/>
    <p:sldLayoutId id="2147492184" r:id="rId4"/>
    <p:sldLayoutId id="2147492185" r:id="rId5"/>
    <p:sldLayoutId id="2147492186" r:id="rId6"/>
    <p:sldLayoutId id="2147492187" r:id="rId7"/>
    <p:sldLayoutId id="2147492188" r:id="rId8"/>
    <p:sldLayoutId id="2147492189" r:id="rId9"/>
    <p:sldLayoutId id="2147492190" r:id="rId10"/>
    <p:sldLayoutId id="2147492191" r:id="rId11"/>
    <p:sldLayoutId id="214749219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26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9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8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874269-563C-49DA-9B29-45BB09A5CC9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5" y="624848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618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618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669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5D54AB-5082-4928-BC58-AB0F87B7F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1274" name="Рисунок 9" descr="1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11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6" y="44451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93" r:id="rId1"/>
    <p:sldLayoutId id="2147492086" r:id="rId2"/>
    <p:sldLayoutId id="2147492194" r:id="rId3"/>
    <p:sldLayoutId id="2147492195" r:id="rId4"/>
    <p:sldLayoutId id="2147492196" r:id="rId5"/>
    <p:sldLayoutId id="2147492087" r:id="rId6"/>
    <p:sldLayoutId id="2147492197" r:id="rId7"/>
    <p:sldLayoutId id="2147492088" r:id="rId8"/>
    <p:sldLayoutId id="2147492198" r:id="rId9"/>
    <p:sldLayoutId id="2147492089" r:id="rId10"/>
    <p:sldLayoutId id="2147492199" r:id="rId11"/>
    <p:sldLayoutId id="214749220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291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9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8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C7305D-899F-46FD-8EE6-6D7A69BBD062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5" y="624848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618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618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669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5FE08A07-9E32-4601-958F-90862F847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2298" name="Рисунок 9" descr="1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11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6" y="44451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2201" r:id="rId1"/>
    <p:sldLayoutId id="2147492202" r:id="rId2"/>
    <p:sldLayoutId id="2147492203" r:id="rId3"/>
    <p:sldLayoutId id="2147492204" r:id="rId4"/>
    <p:sldLayoutId id="2147492205" r:id="rId5"/>
    <p:sldLayoutId id="2147492206" r:id="rId6"/>
    <p:sldLayoutId id="2147492207" r:id="rId7"/>
    <p:sldLayoutId id="2147492208" r:id="rId8"/>
    <p:sldLayoutId id="2147492209" r:id="rId9"/>
    <p:sldLayoutId id="2147492210" r:id="rId10"/>
    <p:sldLayoutId id="2147492211" r:id="rId11"/>
    <p:sldLayoutId id="21474922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9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8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0DBF0B-A854-431E-B42D-631626680864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5" y="624848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606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606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66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D4983E6-6674-4267-B263-505CE35FEA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2058" name="Рисунок 9" descr="1.t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2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6" y="44451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5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259" r:id="rId1"/>
    <p:sldLayoutId id="2147492260" r:id="rId2"/>
    <p:sldLayoutId id="2147492261" r:id="rId3"/>
    <p:sldLayoutId id="2147492262" r:id="rId4"/>
    <p:sldLayoutId id="2147492263" r:id="rId5"/>
    <p:sldLayoutId id="2147492264" r:id="rId6"/>
    <p:sldLayoutId id="2147492265" r:id="rId7"/>
    <p:sldLayoutId id="2147492266" r:id="rId8"/>
    <p:sldLayoutId id="2147492267" r:id="rId9"/>
    <p:sldLayoutId id="2147492268" r:id="rId10"/>
    <p:sldLayoutId id="21474922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99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9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81"/>
            <a:ext cx="2667000" cy="36671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038C20-89D4-4BAF-8FF2-A0D5A60CC20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5" y="6248481"/>
            <a:ext cx="5421313" cy="366713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3568"/>
            <a:ext cx="9144000" cy="3206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1192"/>
            <a:ext cx="533400" cy="49212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1192"/>
            <a:ext cx="8553450" cy="4921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66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F9C856-4A01-44ED-93CC-4DEF5AEBA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4106" name="Рисунок 9" descr="1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2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6" y="44451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5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271" r:id="rId1"/>
    <p:sldLayoutId id="2147492272" r:id="rId2"/>
    <p:sldLayoutId id="2147492273" r:id="rId3"/>
    <p:sldLayoutId id="2147492274" r:id="rId4"/>
    <p:sldLayoutId id="2147492275" r:id="rId5"/>
    <p:sldLayoutId id="2147492276" r:id="rId6"/>
    <p:sldLayoutId id="2147492277" r:id="rId7"/>
    <p:sldLayoutId id="2147492278" r:id="rId8"/>
    <p:sldLayoutId id="2147492279" r:id="rId9"/>
    <p:sldLayoutId id="2147492280" r:id="rId10"/>
    <p:sldLayoutId id="2147492281" r:id="rId11"/>
    <p:sldLayoutId id="214749228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9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81"/>
            <a:ext cx="2667000" cy="36671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5F1231-6B77-4580-914A-8C6CEEA2884F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5" y="6248481"/>
            <a:ext cx="5421313" cy="366713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3568"/>
            <a:ext cx="9144000" cy="3206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1192"/>
            <a:ext cx="533400" cy="49212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1192"/>
            <a:ext cx="8553450" cy="4921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66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2F8A1D-BF7C-4666-9605-0F1994CB6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8" name="Рисунок 9" descr="1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2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6" y="44451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85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284" r:id="rId1"/>
    <p:sldLayoutId id="2147492285" r:id="rId2"/>
    <p:sldLayoutId id="2147492286" r:id="rId3"/>
    <p:sldLayoutId id="2147492287" r:id="rId4"/>
    <p:sldLayoutId id="2147492288" r:id="rId5"/>
    <p:sldLayoutId id="2147492289" r:id="rId6"/>
    <p:sldLayoutId id="2147492290" r:id="rId7"/>
    <p:sldLayoutId id="2147492291" r:id="rId8"/>
    <p:sldLayoutId id="2147492292" r:id="rId9"/>
    <p:sldLayoutId id="2147492293" r:id="rId10"/>
    <p:sldLayoutId id="2147492294" r:id="rId11"/>
    <p:sldLayoutId id="214749229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9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81"/>
            <a:ext cx="2667000" cy="36671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9C9E1B-084D-473B-9373-3FE44BE51398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5" y="6248481"/>
            <a:ext cx="5421313" cy="366713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3568"/>
            <a:ext cx="9144000" cy="3206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1192"/>
            <a:ext cx="533400" cy="49212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1192"/>
            <a:ext cx="8553450" cy="4921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66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A9C757-E880-4372-8E15-B34DF8EE2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8" name="Рисунок 9" descr="1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2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6" y="44451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297" r:id="rId1"/>
    <p:sldLayoutId id="2147492298" r:id="rId2"/>
    <p:sldLayoutId id="2147492299" r:id="rId3"/>
    <p:sldLayoutId id="2147492300" r:id="rId4"/>
    <p:sldLayoutId id="2147492301" r:id="rId5"/>
    <p:sldLayoutId id="2147492302" r:id="rId6"/>
    <p:sldLayoutId id="2147492303" r:id="rId7"/>
    <p:sldLayoutId id="2147492304" r:id="rId8"/>
    <p:sldLayoutId id="2147492305" r:id="rId9"/>
    <p:sldLayoutId id="2147492306" r:id="rId10"/>
    <p:sldLayoutId id="2147492307" r:id="rId11"/>
    <p:sldLayoutId id="214749230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123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9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81"/>
            <a:ext cx="2667000" cy="36671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97898A-A480-4191-9B03-A59CC25597A8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5" y="6248481"/>
            <a:ext cx="5421313" cy="366713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3568"/>
            <a:ext cx="9144000" cy="3206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1192"/>
            <a:ext cx="533400" cy="49212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1192"/>
            <a:ext cx="8553450" cy="4921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66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C518BE-A87D-4C27-8E0C-0B80620BC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5130" name="Рисунок 9" descr="1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2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6" y="44451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56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310" r:id="rId1"/>
    <p:sldLayoutId id="2147492311" r:id="rId2"/>
    <p:sldLayoutId id="2147492312" r:id="rId3"/>
    <p:sldLayoutId id="2147492313" r:id="rId4"/>
    <p:sldLayoutId id="2147492314" r:id="rId5"/>
    <p:sldLayoutId id="2147492315" r:id="rId6"/>
    <p:sldLayoutId id="2147492316" r:id="rId7"/>
    <p:sldLayoutId id="2147492317" r:id="rId8"/>
    <p:sldLayoutId id="2147492318" r:id="rId9"/>
    <p:sldLayoutId id="2147492319" r:id="rId10"/>
    <p:sldLayoutId id="2147492320" r:id="rId11"/>
    <p:sldLayoutId id="214749232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99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9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81"/>
            <a:ext cx="2667000" cy="36671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00A8A2-8ABF-4A08-B515-B8E5ED62057B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5" y="6248481"/>
            <a:ext cx="5421313" cy="366713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3568"/>
            <a:ext cx="9144000" cy="3206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1192"/>
            <a:ext cx="533400" cy="49212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1192"/>
            <a:ext cx="8553450" cy="4921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66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098AB1-9490-4021-9496-24E18C04E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4106" name="Рисунок 9" descr="1.t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2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6" y="44451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09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335" r:id="rId1"/>
    <p:sldLayoutId id="2147492336" r:id="rId2"/>
    <p:sldLayoutId id="2147492337" r:id="rId3"/>
    <p:sldLayoutId id="2147492338" r:id="rId4"/>
    <p:sldLayoutId id="2147492339" r:id="rId5"/>
    <p:sldLayoutId id="2147492340" r:id="rId6"/>
    <p:sldLayoutId id="2147492341" r:id="rId7"/>
    <p:sldLayoutId id="2147492342" r:id="rId8"/>
    <p:sldLayoutId id="2147492343" r:id="rId9"/>
    <p:sldLayoutId id="2147492344" r:id="rId10"/>
    <p:sldLayoutId id="21474923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65992" y="6503351"/>
            <a:ext cx="8578008" cy="361200"/>
          </a:xfrm>
          <a:prstGeom prst="rect">
            <a:avLst/>
          </a:prstGeom>
          <a:noFill/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2"/>
            <a:ext cx="9144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366714" y="1381128"/>
            <a:ext cx="8512175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033588" y="44451"/>
            <a:ext cx="69913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6503990"/>
            <a:ext cx="533400" cy="354012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689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4434DEE-5F97-49F6-A8E7-D7DDB1EC720B}" type="slidenum">
              <a:rPr lang="ru-RU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cs typeface="+mn-cs"/>
            </a:endParaRPr>
          </a:p>
        </p:txBody>
      </p:sp>
      <p:grpSp>
        <p:nvGrpSpPr>
          <p:cNvPr id="1032" name="Группа 68"/>
          <p:cNvGrpSpPr>
            <a:grpSpLocks/>
          </p:cNvGrpSpPr>
          <p:nvPr/>
        </p:nvGrpSpPr>
        <p:grpSpPr bwMode="auto">
          <a:xfrm>
            <a:off x="161931" y="239716"/>
            <a:ext cx="1624013" cy="623887"/>
            <a:chOff x="7366180" y="119641"/>
            <a:chExt cx="1623997" cy="623058"/>
          </a:xfrm>
        </p:grpSpPr>
        <p:grpSp>
          <p:nvGrpSpPr>
            <p:cNvPr id="1034" name="Группа 66"/>
            <p:cNvGrpSpPr>
              <a:grpSpLocks/>
            </p:cNvGrpSpPr>
            <p:nvPr userDrawn="1"/>
          </p:nvGrpSpPr>
          <p:grpSpPr bwMode="auto">
            <a:xfrm>
              <a:off x="8042787" y="158049"/>
              <a:ext cx="947390" cy="546242"/>
              <a:chOff x="7051474" y="962387"/>
              <a:chExt cx="947390" cy="546242"/>
            </a:xfrm>
          </p:grpSpPr>
          <p:sp>
            <p:nvSpPr>
              <p:cNvPr id="25" name="Freeform 5"/>
              <p:cNvSpPr>
                <a:spLocks/>
              </p:cNvSpPr>
              <p:nvPr userDrawn="1"/>
            </p:nvSpPr>
            <p:spPr bwMode="auto">
              <a:xfrm>
                <a:off x="7905202" y="1107884"/>
                <a:ext cx="93662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2" y="46"/>
                  </a:cxn>
                  <a:cxn ang="0">
                    <a:pos x="1301" y="77"/>
                  </a:cxn>
                  <a:cxn ang="0">
                    <a:pos x="1302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7" y="123"/>
                  </a:cxn>
                  <a:cxn ang="0">
                    <a:pos x="777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1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 userDrawn="1"/>
            </p:nvSpPr>
            <p:spPr bwMode="auto">
              <a:xfrm>
                <a:off x="7784553" y="1107884"/>
                <a:ext cx="117474" cy="125245"/>
              </a:xfrm>
              <a:custGeom>
                <a:avLst/>
                <a:gdLst/>
                <a:ahLst/>
                <a:cxnLst>
                  <a:cxn ang="0">
                    <a:pos x="883" y="1435"/>
                  </a:cxn>
                  <a:cxn ang="0">
                    <a:pos x="711" y="1736"/>
                  </a:cxn>
                  <a:cxn ang="0">
                    <a:pos x="672" y="1731"/>
                  </a:cxn>
                  <a:cxn ang="0">
                    <a:pos x="628" y="1731"/>
                  </a:cxn>
                  <a:cxn ang="0">
                    <a:pos x="572" y="1736"/>
                  </a:cxn>
                  <a:cxn ang="0">
                    <a:pos x="564" y="1706"/>
                  </a:cxn>
                  <a:cxn ang="0">
                    <a:pos x="607" y="1636"/>
                  </a:cxn>
                  <a:cxn ang="0">
                    <a:pos x="651" y="1562"/>
                  </a:cxn>
                  <a:cxn ang="0">
                    <a:pos x="696" y="1482"/>
                  </a:cxn>
                  <a:cxn ang="0">
                    <a:pos x="844" y="1214"/>
                  </a:cxn>
                  <a:cxn ang="0">
                    <a:pos x="459" y="653"/>
                  </a:cxn>
                  <a:cxn ang="0">
                    <a:pos x="176" y="246"/>
                  </a:cxn>
                  <a:cxn ang="0">
                    <a:pos x="143" y="198"/>
                  </a:cxn>
                  <a:cxn ang="0">
                    <a:pos x="112" y="154"/>
                  </a:cxn>
                  <a:cxn ang="0">
                    <a:pos x="83" y="115"/>
                  </a:cxn>
                  <a:cxn ang="0">
                    <a:pos x="46" y="63"/>
                  </a:cxn>
                  <a:cxn ang="0">
                    <a:pos x="11" y="15"/>
                  </a:cxn>
                  <a:cxn ang="0">
                    <a:pos x="157" y="8"/>
                  </a:cxn>
                  <a:cxn ang="0">
                    <a:pos x="294" y="0"/>
                  </a:cxn>
                  <a:cxn ang="0">
                    <a:pos x="377" y="135"/>
                  </a:cxn>
                  <a:cxn ang="0">
                    <a:pos x="457" y="263"/>
                  </a:cxn>
                  <a:cxn ang="0">
                    <a:pos x="535" y="383"/>
                  </a:cxn>
                  <a:cxn ang="0">
                    <a:pos x="610" y="496"/>
                  </a:cxn>
                  <a:cxn ang="0">
                    <a:pos x="690" y="615"/>
                  </a:cxn>
                  <a:cxn ang="0">
                    <a:pos x="774" y="734"/>
                  </a:cxn>
                  <a:cxn ang="0">
                    <a:pos x="861" y="851"/>
                  </a:cxn>
                  <a:cxn ang="0">
                    <a:pos x="950" y="969"/>
                  </a:cxn>
                  <a:cxn ang="0">
                    <a:pos x="1077" y="768"/>
                  </a:cxn>
                  <a:cxn ang="0">
                    <a:pos x="1352" y="205"/>
                  </a:cxn>
                  <a:cxn ang="0">
                    <a:pos x="1371" y="164"/>
                  </a:cxn>
                  <a:cxn ang="0">
                    <a:pos x="1403" y="92"/>
                  </a:cxn>
                  <a:cxn ang="0">
                    <a:pos x="1428" y="38"/>
                  </a:cxn>
                  <a:cxn ang="0">
                    <a:pos x="1443" y="0"/>
                  </a:cxn>
                  <a:cxn ang="0">
                    <a:pos x="1486" y="5"/>
                  </a:cxn>
                  <a:cxn ang="0">
                    <a:pos x="1529" y="8"/>
                  </a:cxn>
                  <a:cxn ang="0">
                    <a:pos x="1620" y="0"/>
                  </a:cxn>
                  <a:cxn ang="0">
                    <a:pos x="1204" y="803"/>
                  </a:cxn>
                </a:cxnLst>
                <a:rect l="0" t="0" r="r" b="b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7" name="Freeform 7"/>
              <p:cNvSpPr>
                <a:spLocks/>
              </p:cNvSpPr>
              <p:nvPr userDrawn="1"/>
            </p:nvSpPr>
            <p:spPr bwMode="auto">
              <a:xfrm>
                <a:off x="7686129" y="1107884"/>
                <a:ext cx="93662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4" y="46"/>
                  </a:cxn>
                  <a:cxn ang="0">
                    <a:pos x="1300" y="77"/>
                  </a:cxn>
                  <a:cxn ang="0">
                    <a:pos x="1304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90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1" y="1733"/>
                  </a:cxn>
                  <a:cxn ang="0">
                    <a:pos x="693" y="1731"/>
                  </a:cxn>
                  <a:cxn ang="0">
                    <a:pos x="668" y="1731"/>
                  </a:cxn>
                  <a:cxn ang="0">
                    <a:pos x="639" y="1731"/>
                  </a:cxn>
                  <a:cxn ang="0">
                    <a:pos x="611" y="1733"/>
                  </a:cxn>
                  <a:cxn ang="0">
                    <a:pos x="583" y="1736"/>
                  </a:cxn>
                  <a:cxn ang="0">
                    <a:pos x="556" y="1739"/>
                  </a:cxn>
                  <a:cxn ang="0">
                    <a:pos x="556" y="123"/>
                  </a:cxn>
                  <a:cxn ang="0">
                    <a:pos x="489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6" y="131"/>
                  </a:cxn>
                  <a:cxn ang="0">
                    <a:pos x="216" y="135"/>
                  </a:cxn>
                  <a:cxn ang="0">
                    <a:pos x="145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8" name="Freeform 8"/>
              <p:cNvSpPr>
                <a:spLocks/>
              </p:cNvSpPr>
              <p:nvPr userDrawn="1"/>
            </p:nvSpPr>
            <p:spPr bwMode="auto">
              <a:xfrm>
                <a:off x="7557543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1267" y="351"/>
                  </a:cxn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5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2" y="8"/>
                  </a:cxn>
                  <a:cxn ang="0">
                    <a:pos x="223" y="0"/>
                  </a:cxn>
                  <a:cxn ang="0">
                    <a:pos x="223" y="1327"/>
                  </a:cxn>
                  <a:cxn ang="0">
                    <a:pos x="250" y="1327"/>
                  </a:cxn>
                  <a:cxn ang="0">
                    <a:pos x="1405" y="0"/>
                  </a:cxn>
                  <a:cxn ang="0">
                    <a:pos x="1516" y="0"/>
                  </a:cxn>
                  <a:cxn ang="0">
                    <a:pos x="1516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5" y="1731"/>
                  </a:cxn>
                  <a:cxn ang="0">
                    <a:pos x="1383" y="1731"/>
                  </a:cxn>
                  <a:cxn ang="0">
                    <a:pos x="1358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7" y="351"/>
                  </a:cxn>
                </a:cxnLst>
                <a:rect l="0" t="0" r="r" b="b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 userDrawn="1"/>
            </p:nvSpPr>
            <p:spPr bwMode="auto">
              <a:xfrm>
                <a:off x="7443244" y="1107884"/>
                <a:ext cx="93661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3" y="46"/>
                  </a:cxn>
                  <a:cxn ang="0">
                    <a:pos x="1301" y="77"/>
                  </a:cxn>
                  <a:cxn ang="0">
                    <a:pos x="1303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5" y="130"/>
                  </a:cxn>
                  <a:cxn ang="0">
                    <a:pos x="959" y="130"/>
                  </a:cxn>
                  <a:cxn ang="0">
                    <a:pos x="925" y="128"/>
                  </a:cxn>
                  <a:cxn ang="0">
                    <a:pos x="894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2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6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0" name="Freeform 10"/>
              <p:cNvSpPr>
                <a:spLocks/>
              </p:cNvSpPr>
              <p:nvPr userDrawn="1"/>
            </p:nvSpPr>
            <p:spPr bwMode="auto">
              <a:xfrm>
                <a:off x="7324182" y="1106298"/>
                <a:ext cx="107949" cy="130002"/>
              </a:xfrm>
              <a:custGeom>
                <a:avLst/>
                <a:gdLst/>
                <a:ahLst/>
                <a:cxnLst>
                  <a:cxn ang="0">
                    <a:pos x="254" y="1022"/>
                  </a:cxn>
                  <a:cxn ang="0">
                    <a:pos x="275" y="1157"/>
                  </a:cxn>
                  <a:cxn ang="0">
                    <a:pos x="313" y="1280"/>
                  </a:cxn>
                  <a:cxn ang="0">
                    <a:pos x="368" y="1392"/>
                  </a:cxn>
                  <a:cxn ang="0">
                    <a:pos x="437" y="1487"/>
                  </a:cxn>
                  <a:cxn ang="0">
                    <a:pos x="519" y="1567"/>
                  </a:cxn>
                  <a:cxn ang="0">
                    <a:pos x="614" y="1630"/>
                  </a:cxn>
                  <a:cxn ang="0">
                    <a:pos x="719" y="1675"/>
                  </a:cxn>
                  <a:cxn ang="0">
                    <a:pos x="831" y="1700"/>
                  </a:cxn>
                  <a:cxn ang="0">
                    <a:pos x="960" y="1706"/>
                  </a:cxn>
                  <a:cxn ang="0">
                    <a:pos x="1108" y="1686"/>
                  </a:cxn>
                  <a:cxn ang="0">
                    <a:pos x="1242" y="1639"/>
                  </a:cxn>
                  <a:cxn ang="0">
                    <a:pos x="1347" y="1585"/>
                  </a:cxn>
                  <a:cxn ang="0">
                    <a:pos x="1452" y="1661"/>
                  </a:cxn>
                  <a:cxn ang="0">
                    <a:pos x="1353" y="1717"/>
                  </a:cxn>
                  <a:cxn ang="0">
                    <a:pos x="1240" y="1758"/>
                  </a:cxn>
                  <a:cxn ang="0">
                    <a:pos x="1122" y="1785"/>
                  </a:cxn>
                  <a:cxn ang="0">
                    <a:pos x="996" y="1802"/>
                  </a:cxn>
                  <a:cxn ang="0">
                    <a:pos x="842" y="1806"/>
                  </a:cxn>
                  <a:cxn ang="0">
                    <a:pos x="649" y="1782"/>
                  </a:cxn>
                  <a:cxn ang="0">
                    <a:pos x="540" y="1750"/>
                  </a:cxn>
                  <a:cxn ang="0">
                    <a:pos x="439" y="1708"/>
                  </a:cxn>
                  <a:cxn ang="0">
                    <a:pos x="348" y="1655"/>
                  </a:cxn>
                  <a:cxn ang="0">
                    <a:pos x="268" y="1590"/>
                  </a:cxn>
                  <a:cxn ang="0">
                    <a:pos x="198" y="1516"/>
                  </a:cxn>
                  <a:cxn ang="0">
                    <a:pos x="136" y="1430"/>
                  </a:cxn>
                  <a:cxn ang="0">
                    <a:pos x="87" y="1334"/>
                  </a:cxn>
                  <a:cxn ang="0">
                    <a:pos x="35" y="1183"/>
                  </a:cxn>
                  <a:cxn ang="0">
                    <a:pos x="1" y="947"/>
                  </a:cxn>
                  <a:cxn ang="0">
                    <a:pos x="7" y="762"/>
                  </a:cxn>
                  <a:cxn ang="0">
                    <a:pos x="39" y="607"/>
                  </a:cxn>
                  <a:cxn ang="0">
                    <a:pos x="95" y="467"/>
                  </a:cxn>
                  <a:cxn ang="0">
                    <a:pos x="175" y="343"/>
                  </a:cxn>
                  <a:cxn ang="0">
                    <a:pos x="273" y="237"/>
                  </a:cxn>
                  <a:cxn ang="0">
                    <a:pos x="391" y="150"/>
                  </a:cxn>
                  <a:cxn ang="0">
                    <a:pos x="525" y="82"/>
                  </a:cxn>
                  <a:cxn ang="0">
                    <a:pos x="670" y="33"/>
                  </a:cxn>
                  <a:cxn ang="0">
                    <a:pos x="825" y="6"/>
                  </a:cxn>
                  <a:cxn ang="0">
                    <a:pos x="979" y="0"/>
                  </a:cxn>
                  <a:cxn ang="0">
                    <a:pos x="1095" y="7"/>
                  </a:cxn>
                  <a:cxn ang="0">
                    <a:pos x="1213" y="23"/>
                  </a:cxn>
                  <a:cxn ang="0">
                    <a:pos x="1328" y="52"/>
                  </a:cxn>
                  <a:cxn ang="0">
                    <a:pos x="1438" y="90"/>
                  </a:cxn>
                  <a:cxn ang="0">
                    <a:pos x="1486" y="158"/>
                  </a:cxn>
                  <a:cxn ang="0">
                    <a:pos x="1453" y="282"/>
                  </a:cxn>
                  <a:cxn ang="0">
                    <a:pos x="1366" y="253"/>
                  </a:cxn>
                  <a:cxn ang="0">
                    <a:pos x="1263" y="183"/>
                  </a:cxn>
                  <a:cxn ang="0">
                    <a:pos x="1142" y="128"/>
                  </a:cxn>
                  <a:cxn ang="0">
                    <a:pos x="1005" y="98"/>
                  </a:cxn>
                  <a:cxn ang="0">
                    <a:pos x="864" y="100"/>
                  </a:cxn>
                  <a:cxn ang="0">
                    <a:pos x="739" y="123"/>
                  </a:cxn>
                  <a:cxn ang="0">
                    <a:pos x="628" y="168"/>
                  </a:cxn>
                  <a:cxn ang="0">
                    <a:pos x="528" y="232"/>
                  </a:cxn>
                  <a:cxn ang="0">
                    <a:pos x="444" y="315"/>
                  </a:cxn>
                  <a:cxn ang="0">
                    <a:pos x="374" y="413"/>
                  </a:cxn>
                  <a:cxn ang="0">
                    <a:pos x="319" y="525"/>
                  </a:cxn>
                  <a:cxn ang="0">
                    <a:pos x="279" y="647"/>
                  </a:cxn>
                  <a:cxn ang="0">
                    <a:pos x="256" y="774"/>
                  </a:cxn>
                  <a:cxn ang="0">
                    <a:pos x="249" y="906"/>
                  </a:cxn>
                </a:cxnLst>
                <a:rect l="0" t="0" r="r" b="b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1" name="Freeform 11"/>
              <p:cNvSpPr>
                <a:spLocks/>
              </p:cNvSpPr>
              <p:nvPr userDrawn="1"/>
            </p:nvSpPr>
            <p:spPr bwMode="auto">
              <a:xfrm>
                <a:off x="7192422" y="1107884"/>
                <a:ext cx="109536" cy="125245"/>
              </a:xfrm>
              <a:custGeom>
                <a:avLst/>
                <a:gdLst/>
                <a:ahLst/>
                <a:cxnLst>
                  <a:cxn ang="0">
                    <a:pos x="222" y="729"/>
                  </a:cxn>
                  <a:cxn ang="0">
                    <a:pos x="758" y="742"/>
                  </a:cxn>
                  <a:cxn ang="0">
                    <a:pos x="788" y="741"/>
                  </a:cxn>
                  <a:cxn ang="0">
                    <a:pos x="818" y="740"/>
                  </a:cxn>
                  <a:cxn ang="0">
                    <a:pos x="850" y="739"/>
                  </a:cxn>
                  <a:cxn ang="0">
                    <a:pos x="883" y="738"/>
                  </a:cxn>
                  <a:cxn ang="0">
                    <a:pos x="917" y="737"/>
                  </a:cxn>
                  <a:cxn ang="0">
                    <a:pos x="952" y="736"/>
                  </a:cxn>
                  <a:cxn ang="0">
                    <a:pos x="989" y="735"/>
                  </a:cxn>
                  <a:cxn ang="0">
                    <a:pos x="1026" y="734"/>
                  </a:cxn>
                  <a:cxn ang="0">
                    <a:pos x="1064" y="733"/>
                  </a:cxn>
                  <a:cxn ang="0">
                    <a:pos x="1101" y="731"/>
                  </a:cxn>
                  <a:cxn ang="0">
                    <a:pos x="1136" y="731"/>
                  </a:cxn>
                  <a:cxn ang="0">
                    <a:pos x="1170" y="730"/>
                  </a:cxn>
                  <a:cxn ang="0">
                    <a:pos x="1203" y="730"/>
                  </a:cxn>
                  <a:cxn ang="0">
                    <a:pos x="1234" y="730"/>
                  </a:cxn>
                  <a:cxn ang="0">
                    <a:pos x="1263" y="729"/>
                  </a:cxn>
                  <a:cxn ang="0">
                    <a:pos x="1292" y="729"/>
                  </a:cxn>
                  <a:cxn ang="0">
                    <a:pos x="1292" y="0"/>
                  </a:cxn>
                  <a:cxn ang="0">
                    <a:pos x="1357" y="5"/>
                  </a:cxn>
                  <a:cxn ang="0">
                    <a:pos x="1404" y="8"/>
                  </a:cxn>
                  <a:cxn ang="0">
                    <a:pos x="1448" y="5"/>
                  </a:cxn>
                  <a:cxn ang="0">
                    <a:pos x="1514" y="0"/>
                  </a:cxn>
                  <a:cxn ang="0">
                    <a:pos x="1514" y="1739"/>
                  </a:cxn>
                  <a:cxn ang="0">
                    <a:pos x="1469" y="1735"/>
                  </a:cxn>
                  <a:cxn ang="0">
                    <a:pos x="1459" y="1735"/>
                  </a:cxn>
                  <a:cxn ang="0">
                    <a:pos x="1451" y="1735"/>
                  </a:cxn>
                  <a:cxn ang="0">
                    <a:pos x="1445" y="1733"/>
                  </a:cxn>
                  <a:cxn ang="0">
                    <a:pos x="1439" y="1732"/>
                  </a:cxn>
                  <a:cxn ang="0">
                    <a:pos x="1404" y="1731"/>
                  </a:cxn>
                  <a:cxn ang="0">
                    <a:pos x="1364" y="1732"/>
                  </a:cxn>
                  <a:cxn ang="0">
                    <a:pos x="1332" y="1735"/>
                  </a:cxn>
                  <a:cxn ang="0">
                    <a:pos x="1292" y="1739"/>
                  </a:cxn>
                  <a:cxn ang="0">
                    <a:pos x="1292" y="866"/>
                  </a:cxn>
                  <a:cxn ang="0">
                    <a:pos x="1114" y="860"/>
                  </a:cxn>
                  <a:cxn ang="0">
                    <a:pos x="906" y="851"/>
                  </a:cxn>
                  <a:cxn ang="0">
                    <a:pos x="610" y="851"/>
                  </a:cxn>
                  <a:cxn ang="0">
                    <a:pos x="589" y="851"/>
                  </a:cxn>
                  <a:cxn ang="0">
                    <a:pos x="563" y="852"/>
                  </a:cxn>
                  <a:cxn ang="0">
                    <a:pos x="532" y="854"/>
                  </a:cxn>
                  <a:cxn ang="0">
                    <a:pos x="497" y="857"/>
                  </a:cxn>
                  <a:cxn ang="0">
                    <a:pos x="464" y="858"/>
                  </a:cxn>
                  <a:cxn ang="0">
                    <a:pos x="437" y="859"/>
                  </a:cxn>
                  <a:cxn ang="0">
                    <a:pos x="416" y="860"/>
                  </a:cxn>
                  <a:cxn ang="0">
                    <a:pos x="402" y="860"/>
                  </a:cxn>
                  <a:cxn ang="0">
                    <a:pos x="222" y="866"/>
                  </a:cxn>
                  <a:cxn ang="0">
                    <a:pos x="222" y="1739"/>
                  </a:cxn>
                  <a:cxn ang="0">
                    <a:pos x="178" y="1735"/>
                  </a:cxn>
                  <a:cxn ang="0">
                    <a:pos x="167" y="1735"/>
                  </a:cxn>
                  <a:cxn ang="0">
                    <a:pos x="158" y="1735"/>
                  </a:cxn>
                  <a:cxn ang="0">
                    <a:pos x="151" y="1733"/>
                  </a:cxn>
                  <a:cxn ang="0">
                    <a:pos x="146" y="1732"/>
                  </a:cxn>
                  <a:cxn ang="0">
                    <a:pos x="111" y="1731"/>
                  </a:cxn>
                  <a:cxn ang="0">
                    <a:pos x="60" y="1733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63" y="5"/>
                  </a:cxn>
                  <a:cxn ang="0">
                    <a:pos x="111" y="8"/>
                  </a:cxn>
                  <a:cxn ang="0">
                    <a:pos x="154" y="5"/>
                  </a:cxn>
                  <a:cxn ang="0">
                    <a:pos x="222" y="0"/>
                  </a:cxn>
                  <a:cxn ang="0">
                    <a:pos x="222" y="729"/>
                  </a:cxn>
                </a:cxnLst>
                <a:rect l="0" t="0" r="r" b="b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2" name="Freeform 12"/>
              <p:cNvSpPr>
                <a:spLocks/>
              </p:cNvSpPr>
              <p:nvPr userDrawn="1"/>
            </p:nvSpPr>
            <p:spPr bwMode="auto">
              <a:xfrm>
                <a:off x="7051135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4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1" y="8"/>
                  </a:cxn>
                  <a:cxn ang="0">
                    <a:pos x="224" y="0"/>
                  </a:cxn>
                  <a:cxn ang="0">
                    <a:pos x="224" y="1327"/>
                  </a:cxn>
                  <a:cxn ang="0">
                    <a:pos x="249" y="1327"/>
                  </a:cxn>
                  <a:cxn ang="0">
                    <a:pos x="1404" y="0"/>
                  </a:cxn>
                  <a:cxn ang="0">
                    <a:pos x="1515" y="0"/>
                  </a:cxn>
                  <a:cxn ang="0">
                    <a:pos x="1515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4" y="1731"/>
                  </a:cxn>
                  <a:cxn ang="0">
                    <a:pos x="1384" y="1731"/>
                  </a:cxn>
                  <a:cxn ang="0">
                    <a:pos x="1357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6" y="351"/>
                  </a:cxn>
                  <a:cxn ang="0">
                    <a:pos x="209" y="1583"/>
                  </a:cxn>
                </a:cxnLst>
                <a:rect l="0" t="0" r="r" b="b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3" name="Freeform 13"/>
              <p:cNvSpPr>
                <a:spLocks/>
              </p:cNvSpPr>
              <p:nvPr userDrawn="1"/>
            </p:nvSpPr>
            <p:spPr bwMode="auto">
              <a:xfrm>
                <a:off x="7929015" y="1426547"/>
                <a:ext cx="68261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9" y="985"/>
                  </a:cxn>
                  <a:cxn ang="0">
                    <a:pos x="105" y="1011"/>
                  </a:cxn>
                  <a:cxn ang="0">
                    <a:pos x="84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26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6" y="826"/>
                  </a:cxn>
                  <a:cxn ang="0">
                    <a:pos x="872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4" y="1077"/>
                  </a:cxn>
                  <a:cxn ang="0">
                    <a:pos x="887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 userDrawn="1"/>
            </p:nvSpPr>
            <p:spPr bwMode="auto">
              <a:xfrm>
                <a:off x="7841702" y="1426547"/>
                <a:ext cx="68262" cy="77685"/>
              </a:xfrm>
              <a:custGeom>
                <a:avLst/>
                <a:gdLst/>
                <a:ahLst/>
                <a:cxnLst>
                  <a:cxn ang="0">
                    <a:pos x="129" y="985"/>
                  </a:cxn>
                  <a:cxn ang="0">
                    <a:pos x="104" y="1011"/>
                  </a:cxn>
                  <a:cxn ang="0">
                    <a:pos x="82" y="1037"/>
                  </a:cxn>
                  <a:cxn ang="0">
                    <a:pos x="63" y="1060"/>
                  </a:cxn>
                  <a:cxn ang="0">
                    <a:pos x="47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4" y="5"/>
                  </a:cxn>
                  <a:cxn ang="0">
                    <a:pos x="67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2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20" y="1078"/>
                  </a:cxn>
                  <a:cxn ang="0">
                    <a:pos x="903" y="1077"/>
                  </a:cxn>
                  <a:cxn ang="0">
                    <a:pos x="886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1" y="1081"/>
                  </a:cxn>
                  <a:cxn ang="0">
                    <a:pos x="801" y="218"/>
                  </a:cxn>
                  <a:cxn ang="0">
                    <a:pos x="786" y="218"/>
                  </a:cxn>
                  <a:cxn ang="0">
                    <a:pos x="129" y="985"/>
                  </a:cxn>
                </a:cxnLst>
                <a:rect l="0" t="0" r="r" b="b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5" name="Freeform 15"/>
              <p:cNvSpPr>
                <a:spLocks/>
              </p:cNvSpPr>
              <p:nvPr userDrawn="1"/>
            </p:nvSpPr>
            <p:spPr bwMode="auto">
              <a:xfrm>
                <a:off x="7754391" y="1426547"/>
                <a:ext cx="73024" cy="82440"/>
              </a:xfrm>
              <a:custGeom>
                <a:avLst/>
                <a:gdLst/>
                <a:ahLst/>
                <a:cxnLst>
                  <a:cxn ang="0">
                    <a:pos x="139" y="1003"/>
                  </a:cxn>
                  <a:cxn ang="0">
                    <a:pos x="794" y="1003"/>
                  </a:cxn>
                  <a:cxn ang="0">
                    <a:pos x="794" y="0"/>
                  </a:cxn>
                  <a:cxn ang="0">
                    <a:pos x="809" y="1"/>
                  </a:cxn>
                  <a:cxn ang="0">
                    <a:pos x="826" y="2"/>
                  </a:cxn>
                  <a:cxn ang="0">
                    <a:pos x="844" y="3"/>
                  </a:cxn>
                  <a:cxn ang="0">
                    <a:pos x="864" y="3"/>
                  </a:cxn>
                  <a:cxn ang="0">
                    <a:pos x="880" y="3"/>
                  </a:cxn>
                  <a:cxn ang="0">
                    <a:pos x="897" y="2"/>
                  </a:cxn>
                  <a:cxn ang="0">
                    <a:pos x="915" y="1"/>
                  </a:cxn>
                  <a:cxn ang="0">
                    <a:pos x="933" y="0"/>
                  </a:cxn>
                  <a:cxn ang="0">
                    <a:pos x="933" y="1003"/>
                  </a:cxn>
                  <a:cxn ang="0">
                    <a:pos x="1022" y="1003"/>
                  </a:cxn>
                  <a:cxn ang="0">
                    <a:pos x="1018" y="1037"/>
                  </a:cxn>
                  <a:cxn ang="0">
                    <a:pos x="1017" y="1065"/>
                  </a:cxn>
                  <a:cxn ang="0">
                    <a:pos x="1018" y="1082"/>
                  </a:cxn>
                  <a:cxn ang="0">
                    <a:pos x="1019" y="1116"/>
                  </a:cxn>
                  <a:cxn ang="0">
                    <a:pos x="1022" y="1146"/>
                  </a:cxn>
                  <a:cxn ang="0">
                    <a:pos x="1007" y="1146"/>
                  </a:cxn>
                  <a:cxn ang="0">
                    <a:pos x="1002" y="1138"/>
                  </a:cxn>
                  <a:cxn ang="0">
                    <a:pos x="996" y="1131"/>
                  </a:cxn>
                  <a:cxn ang="0">
                    <a:pos x="989" y="1124"/>
                  </a:cxn>
                  <a:cxn ang="0">
                    <a:pos x="982" y="1117"/>
                  </a:cxn>
                  <a:cxn ang="0">
                    <a:pos x="974" y="1112"/>
                  </a:cxn>
                  <a:cxn ang="0">
                    <a:pos x="966" y="1108"/>
                  </a:cxn>
                  <a:cxn ang="0">
                    <a:pos x="956" y="1104"/>
                  </a:cxn>
                  <a:cxn ang="0">
                    <a:pos x="947" y="1099"/>
                  </a:cxn>
                  <a:cxn ang="0">
                    <a:pos x="936" y="1096"/>
                  </a:cxn>
                  <a:cxn ang="0">
                    <a:pos x="926" y="1093"/>
                  </a:cxn>
                  <a:cxn ang="0">
                    <a:pos x="914" y="1091"/>
                  </a:cxn>
                  <a:cxn ang="0">
                    <a:pos x="901" y="1088"/>
                  </a:cxn>
                  <a:cxn ang="0">
                    <a:pos x="890" y="1085"/>
                  </a:cxn>
                  <a:cxn ang="0">
                    <a:pos x="877" y="1083"/>
                  </a:cxn>
                  <a:cxn ang="0">
                    <a:pos x="865" y="1083"/>
                  </a:cxn>
                  <a:cxn ang="0">
                    <a:pos x="854" y="1082"/>
                  </a:cxn>
                  <a:cxn ang="0">
                    <a:pos x="692" y="1079"/>
                  </a:cxn>
                  <a:cxn ang="0">
                    <a:pos x="465" y="1079"/>
                  </a:cxn>
                  <a:cxn ang="0">
                    <a:pos x="428" y="1079"/>
                  </a:cxn>
                  <a:cxn ang="0">
                    <a:pos x="392" y="1079"/>
                  </a:cxn>
                  <a:cxn ang="0">
                    <a:pos x="358" y="1079"/>
                  </a:cxn>
                  <a:cxn ang="0">
                    <a:pos x="326" y="1079"/>
                  </a:cxn>
                  <a:cxn ang="0">
                    <a:pos x="296" y="1080"/>
                  </a:cxn>
                  <a:cxn ang="0">
                    <a:pos x="268" y="1080"/>
                  </a:cxn>
                  <a:cxn ang="0">
                    <a:pos x="241" y="1080"/>
                  </a:cxn>
                  <a:cxn ang="0">
                    <a:pos x="217" y="1080"/>
                  </a:cxn>
                  <a:cxn ang="0">
                    <a:pos x="193" y="1080"/>
                  </a:cxn>
                  <a:cxn ang="0">
                    <a:pos x="168" y="1081"/>
                  </a:cxn>
                  <a:cxn ang="0">
                    <a:pos x="143" y="1081"/>
                  </a:cxn>
                  <a:cxn ang="0">
                    <a:pos x="116" y="1082"/>
                  </a:cxn>
                  <a:cxn ang="0">
                    <a:pos x="89" y="1082"/>
                  </a:cxn>
                  <a:cxn ang="0">
                    <a:pos x="60" y="1083"/>
                  </a:cxn>
                  <a:cxn ang="0">
                    <a:pos x="31" y="1083"/>
                  </a:cxn>
                  <a:cxn ang="0">
                    <a:pos x="0" y="1084"/>
                  </a:cxn>
                  <a:cxn ang="0">
                    <a:pos x="0" y="0"/>
                  </a:cxn>
                  <a:cxn ang="0">
                    <a:pos x="16" y="1"/>
                  </a:cxn>
                  <a:cxn ang="0">
                    <a:pos x="33" y="2"/>
                  </a:cxn>
                  <a:cxn ang="0">
                    <a:pos x="51" y="3"/>
                  </a:cxn>
                  <a:cxn ang="0">
                    <a:pos x="69" y="3"/>
                  </a:cxn>
                  <a:cxn ang="0">
                    <a:pos x="87" y="3"/>
                  </a:cxn>
                  <a:cxn ang="0">
                    <a:pos x="104" y="2"/>
                  </a:cxn>
                  <a:cxn ang="0">
                    <a:pos x="121" y="1"/>
                  </a:cxn>
                  <a:cxn ang="0">
                    <a:pos x="139" y="0"/>
                  </a:cxn>
                  <a:cxn ang="0">
                    <a:pos x="139" y="1003"/>
                  </a:cxn>
                </a:cxnLst>
                <a:rect l="0" t="0" r="r" b="b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6" name="Freeform 16"/>
              <p:cNvSpPr>
                <a:spLocks noEditPoints="1"/>
              </p:cNvSpPr>
              <p:nvPr userDrawn="1"/>
            </p:nvSpPr>
            <p:spPr bwMode="auto">
              <a:xfrm>
                <a:off x="7670254" y="1424962"/>
                <a:ext cx="73024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3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8" y="1100"/>
                  </a:cxn>
                  <a:cxn ang="0">
                    <a:pos x="959" y="1100"/>
                  </a:cxn>
                  <a:cxn ang="0">
                    <a:pos x="954" y="1100"/>
                  </a:cxn>
                  <a:cxn ang="0">
                    <a:pos x="945" y="1099"/>
                  </a:cxn>
                  <a:cxn ang="0">
                    <a:pos x="920" y="1098"/>
                  </a:cxn>
                  <a:cxn ang="0">
                    <a:pos x="894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20" y="1057"/>
                  </a:cxn>
                  <a:cxn ang="0">
                    <a:pos x="805" y="1016"/>
                  </a:cxn>
                  <a:cxn ang="0">
                    <a:pos x="794" y="983"/>
                  </a:cxn>
                  <a:cxn ang="0">
                    <a:pos x="784" y="957"/>
                  </a:cxn>
                  <a:cxn ang="0">
                    <a:pos x="778" y="940"/>
                  </a:cxn>
                  <a:cxn ang="0">
                    <a:pos x="771" y="922"/>
                  </a:cxn>
                  <a:cxn ang="0">
                    <a:pos x="763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5" y="754"/>
                  </a:cxn>
                  <a:cxn ang="0">
                    <a:pos x="693" y="729"/>
                  </a:cxn>
                  <a:cxn ang="0">
                    <a:pos x="682" y="702"/>
                  </a:cxn>
                  <a:cxn ang="0">
                    <a:pos x="671" y="676"/>
                  </a:cxn>
                  <a:cxn ang="0">
                    <a:pos x="270" y="676"/>
                  </a:cxn>
                  <a:cxn ang="0">
                    <a:pos x="231" y="775"/>
                  </a:cxn>
                  <a:cxn ang="0">
                    <a:pos x="183" y="900"/>
                  </a:cxn>
                  <a:cxn ang="0">
                    <a:pos x="148" y="998"/>
                  </a:cxn>
                  <a:cxn ang="0">
                    <a:pos x="115" y="1103"/>
                  </a:cxn>
                  <a:cxn ang="0">
                    <a:pos x="90" y="1100"/>
                  </a:cxn>
                  <a:cxn ang="0">
                    <a:pos x="81" y="1100"/>
                  </a:cxn>
                  <a:cxn ang="0">
                    <a:pos x="75" y="1099"/>
                  </a:cxn>
                  <a:cxn ang="0">
                    <a:pos x="56" y="1098"/>
                  </a:cxn>
                  <a:cxn ang="0">
                    <a:pos x="39" y="1098"/>
                  </a:cxn>
                  <a:cxn ang="0">
                    <a:pos x="23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3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7" name="Freeform 17"/>
              <p:cNvSpPr>
                <a:spLocks/>
              </p:cNvSpPr>
              <p:nvPr userDrawn="1"/>
            </p:nvSpPr>
            <p:spPr bwMode="auto">
              <a:xfrm>
                <a:off x="7611518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509" y="937"/>
                  </a:cxn>
                  <a:cxn ang="0">
                    <a:pos x="164" y="535"/>
                  </a:cxn>
                  <a:cxn ang="0">
                    <a:pos x="160" y="531"/>
                  </a:cxn>
                  <a:cxn ang="0">
                    <a:pos x="154" y="528"/>
                  </a:cxn>
                  <a:cxn ang="0">
                    <a:pos x="149" y="527"/>
                  </a:cxn>
                  <a:cxn ang="0">
                    <a:pos x="143" y="526"/>
                  </a:cxn>
                  <a:cxn ang="0">
                    <a:pos x="142" y="527"/>
                  </a:cxn>
                  <a:cxn ang="0">
                    <a:pos x="141" y="527"/>
                  </a:cxn>
                  <a:cxn ang="0">
                    <a:pos x="138" y="528"/>
                  </a:cxn>
                  <a:cxn ang="0">
                    <a:pos x="137" y="531"/>
                  </a:cxn>
                  <a:cxn ang="0">
                    <a:pos x="137" y="1081"/>
                  </a:cxn>
                  <a:cxn ang="0">
                    <a:pos x="110" y="1078"/>
                  </a:cxn>
                  <a:cxn ang="0">
                    <a:pos x="98" y="1078"/>
                  </a:cxn>
                  <a:cxn ang="0">
                    <a:pos x="90" y="1077"/>
                  </a:cxn>
                  <a:cxn ang="0">
                    <a:pos x="69" y="1076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39" y="4"/>
                  </a:cxn>
                  <a:cxn ang="0">
                    <a:pos x="69" y="5"/>
                  </a:cxn>
                  <a:cxn ang="0">
                    <a:pos x="95" y="4"/>
                  </a:cxn>
                  <a:cxn ang="0">
                    <a:pos x="137" y="0"/>
                  </a:cxn>
                  <a:cxn ang="0">
                    <a:pos x="137" y="489"/>
                  </a:cxn>
                  <a:cxn ang="0">
                    <a:pos x="142" y="491"/>
                  </a:cxn>
                  <a:cxn ang="0">
                    <a:pos x="145" y="492"/>
                  </a:cxn>
                  <a:cxn ang="0">
                    <a:pos x="151" y="491"/>
                  </a:cxn>
                  <a:cxn ang="0">
                    <a:pos x="160" y="489"/>
                  </a:cxn>
                  <a:cxn ang="0">
                    <a:pos x="168" y="485"/>
                  </a:cxn>
                  <a:cxn ang="0">
                    <a:pos x="178" y="480"/>
                  </a:cxn>
                  <a:cxn ang="0">
                    <a:pos x="184" y="473"/>
                  </a:cxn>
                  <a:cxn ang="0">
                    <a:pos x="192" y="467"/>
                  </a:cxn>
                  <a:cxn ang="0">
                    <a:pos x="201" y="459"/>
                  </a:cxn>
                  <a:cxn ang="0">
                    <a:pos x="210" y="451"/>
                  </a:cxn>
                  <a:cxn ang="0">
                    <a:pos x="221" y="440"/>
                  </a:cxn>
                  <a:cxn ang="0">
                    <a:pos x="234" y="430"/>
                  </a:cxn>
                  <a:cxn ang="0">
                    <a:pos x="247" y="417"/>
                  </a:cxn>
                  <a:cxn ang="0">
                    <a:pos x="261" y="402"/>
                  </a:cxn>
                  <a:cxn ang="0">
                    <a:pos x="650" y="0"/>
                  </a:cxn>
                  <a:cxn ang="0">
                    <a:pos x="685" y="4"/>
                  </a:cxn>
                  <a:cxn ang="0">
                    <a:pos x="712" y="5"/>
                  </a:cxn>
                  <a:cxn ang="0">
                    <a:pos x="736" y="4"/>
                  </a:cxn>
                  <a:cxn ang="0">
                    <a:pos x="773" y="0"/>
                  </a:cxn>
                  <a:cxn ang="0">
                    <a:pos x="416" y="346"/>
                  </a:cxn>
                  <a:cxn ang="0">
                    <a:pos x="283" y="481"/>
                  </a:cxn>
                  <a:cxn ang="0">
                    <a:pos x="414" y="632"/>
                  </a:cxn>
                  <a:cxn ang="0">
                    <a:pos x="569" y="803"/>
                  </a:cxn>
                  <a:cxn ang="0">
                    <a:pos x="665" y="916"/>
                  </a:cxn>
                  <a:cxn ang="0">
                    <a:pos x="791" y="1074"/>
                  </a:cxn>
                  <a:cxn ang="0">
                    <a:pos x="791" y="1081"/>
                  </a:cxn>
                  <a:cxn ang="0">
                    <a:pos x="758" y="1078"/>
                  </a:cxn>
                  <a:cxn ang="0">
                    <a:pos x="748" y="1078"/>
                  </a:cxn>
                  <a:cxn ang="0">
                    <a:pos x="741" y="1078"/>
                  </a:cxn>
                  <a:cxn ang="0">
                    <a:pos x="733" y="1077"/>
                  </a:cxn>
                  <a:cxn ang="0">
                    <a:pos x="706" y="1076"/>
                  </a:cxn>
                  <a:cxn ang="0">
                    <a:pos x="665" y="1077"/>
                  </a:cxn>
                  <a:cxn ang="0">
                    <a:pos x="618" y="1081"/>
                  </a:cxn>
                  <a:cxn ang="0">
                    <a:pos x="588" y="1039"/>
                  </a:cxn>
                  <a:cxn ang="0">
                    <a:pos x="560" y="1002"/>
                  </a:cxn>
                  <a:cxn ang="0">
                    <a:pos x="534" y="968"/>
                  </a:cxn>
                  <a:cxn ang="0">
                    <a:pos x="509" y="937"/>
                  </a:cxn>
                </a:cxnLst>
                <a:rect l="0" t="0" r="r" b="b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8" name="Freeform 18"/>
              <p:cNvSpPr>
                <a:spLocks/>
              </p:cNvSpPr>
              <p:nvPr userDrawn="1"/>
            </p:nvSpPr>
            <p:spPr bwMode="auto">
              <a:xfrm>
                <a:off x="7522619" y="1426547"/>
                <a:ext cx="68261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8" y="985"/>
                  </a:cxn>
                  <a:cxn ang="0">
                    <a:pos x="105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4" y="4"/>
                  </a:cxn>
                  <a:cxn ang="0">
                    <a:pos x="45" y="5"/>
                  </a:cxn>
                  <a:cxn ang="0">
                    <a:pos x="68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1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3" y="1077"/>
                  </a:cxn>
                  <a:cxn ang="0">
                    <a:pos x="887" y="1076"/>
                  </a:cxn>
                  <a:cxn ang="0">
                    <a:pos x="871" y="1076"/>
                  </a:cxn>
                  <a:cxn ang="0">
                    <a:pos x="858" y="1076"/>
                  </a:cxn>
                  <a:cxn ang="0">
                    <a:pos x="842" y="1077"/>
                  </a:cxn>
                  <a:cxn ang="0">
                    <a:pos x="823" y="1078"/>
                  </a:cxn>
                  <a:cxn ang="0">
                    <a:pos x="802" y="1081"/>
                  </a:cxn>
                  <a:cxn ang="0">
                    <a:pos x="802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9" name="Freeform 19"/>
              <p:cNvSpPr>
                <a:spLocks noEditPoints="1"/>
              </p:cNvSpPr>
              <p:nvPr userDrawn="1"/>
            </p:nvSpPr>
            <p:spPr bwMode="auto">
              <a:xfrm>
                <a:off x="7417845" y="1426547"/>
                <a:ext cx="90486" cy="77685"/>
              </a:xfrm>
              <a:custGeom>
                <a:avLst/>
                <a:gdLst/>
                <a:ahLst/>
                <a:cxnLst>
                  <a:cxn ang="0">
                    <a:pos x="494" y="139"/>
                  </a:cxn>
                  <a:cxn ang="0">
                    <a:pos x="390" y="165"/>
                  </a:cxn>
                  <a:cxn ang="0">
                    <a:pos x="303" y="213"/>
                  </a:cxn>
                  <a:cxn ang="0">
                    <a:pos x="239" y="277"/>
                  </a:cxn>
                  <a:cxn ang="0">
                    <a:pos x="191" y="358"/>
                  </a:cxn>
                  <a:cxn ang="0">
                    <a:pos x="161" y="452"/>
                  </a:cxn>
                  <a:cxn ang="0">
                    <a:pos x="155" y="560"/>
                  </a:cxn>
                  <a:cxn ang="0">
                    <a:pos x="184" y="688"/>
                  </a:cxn>
                  <a:cxn ang="0">
                    <a:pos x="249" y="797"/>
                  </a:cxn>
                  <a:cxn ang="0">
                    <a:pos x="350" y="878"/>
                  </a:cxn>
                  <a:cxn ang="0">
                    <a:pos x="478" y="922"/>
                  </a:cxn>
                  <a:cxn ang="0">
                    <a:pos x="565" y="0"/>
                  </a:cxn>
                  <a:cxn ang="0">
                    <a:pos x="654" y="5"/>
                  </a:cxn>
                  <a:cxn ang="0">
                    <a:pos x="746" y="84"/>
                  </a:cxn>
                  <a:cxn ang="0">
                    <a:pos x="938" y="116"/>
                  </a:cxn>
                  <a:cxn ang="0">
                    <a:pos x="1035" y="156"/>
                  </a:cxn>
                  <a:cxn ang="0">
                    <a:pos x="1118" y="209"/>
                  </a:cxn>
                  <a:cxn ang="0">
                    <a:pos x="1173" y="263"/>
                  </a:cxn>
                  <a:cxn ang="0">
                    <a:pos x="1229" y="352"/>
                  </a:cxn>
                  <a:cxn ang="0">
                    <a:pos x="1255" y="423"/>
                  </a:cxn>
                  <a:cxn ang="0">
                    <a:pos x="1267" y="501"/>
                  </a:cxn>
                  <a:cxn ang="0">
                    <a:pos x="1263" y="602"/>
                  </a:cxn>
                  <a:cxn ang="0">
                    <a:pos x="1230" y="710"/>
                  </a:cxn>
                  <a:cxn ang="0">
                    <a:pos x="1169" y="805"/>
                  </a:cxn>
                  <a:cxn ang="0">
                    <a:pos x="1081" y="886"/>
                  </a:cxn>
                  <a:cxn ang="0">
                    <a:pos x="965" y="945"/>
                  </a:cxn>
                  <a:cxn ang="0">
                    <a:pos x="828" y="978"/>
                  </a:cxn>
                  <a:cxn ang="0">
                    <a:pos x="703" y="1081"/>
                  </a:cxn>
                  <a:cxn ang="0">
                    <a:pos x="612" y="1076"/>
                  </a:cxn>
                  <a:cxn ang="0">
                    <a:pos x="521" y="986"/>
                  </a:cxn>
                  <a:cxn ang="0">
                    <a:pos x="365" y="965"/>
                  </a:cxn>
                  <a:cxn ang="0">
                    <a:pos x="279" y="935"/>
                  </a:cxn>
                  <a:cxn ang="0">
                    <a:pos x="175" y="877"/>
                  </a:cxn>
                  <a:cxn ang="0">
                    <a:pos x="116" y="825"/>
                  </a:cxn>
                  <a:cxn ang="0">
                    <a:pos x="67" y="764"/>
                  </a:cxn>
                  <a:cxn ang="0">
                    <a:pos x="32" y="696"/>
                  </a:cxn>
                  <a:cxn ang="0">
                    <a:pos x="10" y="625"/>
                  </a:cxn>
                  <a:cxn ang="0">
                    <a:pos x="1" y="501"/>
                  </a:cxn>
                  <a:cxn ang="0">
                    <a:pos x="16" y="410"/>
                  </a:cxn>
                  <a:cxn ang="0">
                    <a:pos x="44" y="339"/>
                  </a:cxn>
                  <a:cxn ang="0">
                    <a:pos x="84" y="276"/>
                  </a:cxn>
                  <a:cxn ang="0">
                    <a:pos x="136" y="220"/>
                  </a:cxn>
                  <a:cxn ang="0">
                    <a:pos x="201" y="173"/>
                  </a:cxn>
                  <a:cxn ang="0">
                    <a:pos x="310" y="121"/>
                  </a:cxn>
                  <a:cxn ang="0">
                    <a:pos x="479" y="87"/>
                  </a:cxn>
                  <a:cxn ang="0">
                    <a:pos x="1112" y="493"/>
                  </a:cxn>
                  <a:cxn ang="0">
                    <a:pos x="1092" y="399"/>
                  </a:cxn>
                  <a:cxn ang="0">
                    <a:pos x="1052" y="313"/>
                  </a:cxn>
                  <a:cxn ang="0">
                    <a:pos x="993" y="241"/>
                  </a:cxn>
                  <a:cxn ang="0">
                    <a:pos x="913" y="185"/>
                  </a:cxn>
                  <a:cxn ang="0">
                    <a:pos x="816" y="147"/>
                  </a:cxn>
                  <a:cxn ang="0">
                    <a:pos x="703" y="136"/>
                  </a:cxn>
                  <a:cxn ang="0">
                    <a:pos x="817" y="917"/>
                  </a:cxn>
                  <a:cxn ang="0">
                    <a:pos x="940" y="864"/>
                  </a:cxn>
                  <a:cxn ang="0">
                    <a:pos x="1033" y="778"/>
                  </a:cxn>
                  <a:cxn ang="0">
                    <a:pos x="1092" y="664"/>
                  </a:cxn>
                  <a:cxn ang="0">
                    <a:pos x="1113" y="533"/>
                  </a:cxn>
                </a:cxnLst>
                <a:rect l="0" t="0" r="r" b="b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0" name="Freeform 20"/>
              <p:cNvSpPr>
                <a:spLocks/>
              </p:cNvSpPr>
              <p:nvPr userDrawn="1"/>
            </p:nvSpPr>
            <p:spPr bwMode="auto">
              <a:xfrm>
                <a:off x="7335295" y="1426547"/>
                <a:ext cx="66674" cy="77685"/>
              </a:xfrm>
              <a:custGeom>
                <a:avLst/>
                <a:gdLst/>
                <a:ahLst/>
                <a:cxnLst>
                  <a:cxn ang="0">
                    <a:pos x="139" y="826"/>
                  </a:cxn>
                  <a:cxn ang="0">
                    <a:pos x="156" y="826"/>
                  </a:cxn>
                  <a:cxn ang="0">
                    <a:pos x="873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1" y="1078"/>
                  </a:cxn>
                  <a:cxn ang="0">
                    <a:pos x="903" y="1077"/>
                  </a:cxn>
                  <a:cxn ang="0">
                    <a:pos x="888" y="1076"/>
                  </a:cxn>
                  <a:cxn ang="0">
                    <a:pos x="873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  <a:cxn ang="0">
                    <a:pos x="130" y="985"/>
                  </a:cxn>
                  <a:cxn ang="0">
                    <a:pos x="106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9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9" y="0"/>
                  </a:cxn>
                  <a:cxn ang="0">
                    <a:pos x="139" y="826"/>
                  </a:cxn>
                </a:cxnLst>
                <a:rect l="0" t="0" r="r" b="b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1" name="Freeform 21"/>
              <p:cNvSpPr>
                <a:spLocks/>
              </p:cNvSpPr>
              <p:nvPr userDrawn="1"/>
            </p:nvSpPr>
            <p:spPr bwMode="auto">
              <a:xfrm>
                <a:off x="7252746" y="1426547"/>
                <a:ext cx="71436" cy="77685"/>
              </a:xfrm>
              <a:custGeom>
                <a:avLst/>
                <a:gdLst/>
                <a:ahLst/>
                <a:cxnLst>
                  <a:cxn ang="0">
                    <a:pos x="251" y="523"/>
                  </a:cxn>
                  <a:cxn ang="0">
                    <a:pos x="277" y="466"/>
                  </a:cxn>
                  <a:cxn ang="0">
                    <a:pos x="302" y="407"/>
                  </a:cxn>
                  <a:cxn ang="0">
                    <a:pos x="329" y="346"/>
                  </a:cxn>
                  <a:cxn ang="0">
                    <a:pos x="366" y="260"/>
                  </a:cxn>
                  <a:cxn ang="0">
                    <a:pos x="405" y="164"/>
                  </a:cxn>
                  <a:cxn ang="0">
                    <a:pos x="437" y="86"/>
                  </a:cxn>
                  <a:cxn ang="0">
                    <a:pos x="460" y="24"/>
                  </a:cxn>
                  <a:cxn ang="0">
                    <a:pos x="543" y="0"/>
                  </a:cxn>
                  <a:cxn ang="0">
                    <a:pos x="863" y="773"/>
                  </a:cxn>
                  <a:cxn ang="0">
                    <a:pos x="912" y="888"/>
                  </a:cxn>
                  <a:cxn ang="0">
                    <a:pos x="952" y="977"/>
                  </a:cxn>
                  <a:cxn ang="0">
                    <a:pos x="980" y="1042"/>
                  </a:cxn>
                  <a:cxn ang="0">
                    <a:pos x="1000" y="1081"/>
                  </a:cxn>
                  <a:cxn ang="0">
                    <a:pos x="950" y="1077"/>
                  </a:cxn>
                  <a:cxn ang="0">
                    <a:pos x="944" y="1076"/>
                  </a:cxn>
                  <a:cxn ang="0">
                    <a:pos x="897" y="1077"/>
                  </a:cxn>
                  <a:cxn ang="0">
                    <a:pos x="846" y="1081"/>
                  </a:cxn>
                  <a:cxn ang="0">
                    <a:pos x="667" y="624"/>
                  </a:cxn>
                  <a:cxn ang="0">
                    <a:pos x="490" y="173"/>
                  </a:cxn>
                  <a:cxn ang="0">
                    <a:pos x="472" y="182"/>
                  </a:cxn>
                  <a:cxn ang="0">
                    <a:pos x="444" y="244"/>
                  </a:cxn>
                  <a:cxn ang="0">
                    <a:pos x="409" y="327"/>
                  </a:cxn>
                  <a:cxn ang="0">
                    <a:pos x="385" y="383"/>
                  </a:cxn>
                  <a:cxn ang="0">
                    <a:pos x="361" y="439"/>
                  </a:cxn>
                  <a:cxn ang="0">
                    <a:pos x="338" y="492"/>
                  </a:cxn>
                  <a:cxn ang="0">
                    <a:pos x="312" y="554"/>
                  </a:cxn>
                  <a:cxn ang="0">
                    <a:pos x="283" y="625"/>
                  </a:cxn>
                  <a:cxn ang="0">
                    <a:pos x="254" y="697"/>
                  </a:cxn>
                  <a:cxn ang="0">
                    <a:pos x="226" y="769"/>
                  </a:cxn>
                  <a:cxn ang="0">
                    <a:pos x="199" y="842"/>
                  </a:cxn>
                  <a:cxn ang="0">
                    <a:pos x="174" y="912"/>
                  </a:cxn>
                  <a:cxn ang="0">
                    <a:pos x="150" y="980"/>
                  </a:cxn>
                  <a:cxn ang="0">
                    <a:pos x="126" y="1047"/>
                  </a:cxn>
                  <a:cxn ang="0">
                    <a:pos x="84" y="1077"/>
                  </a:cxn>
                  <a:cxn ang="0">
                    <a:pos x="39" y="1077"/>
                  </a:cxn>
                  <a:cxn ang="0">
                    <a:pos x="0" y="1081"/>
                  </a:cxn>
                  <a:cxn ang="0">
                    <a:pos x="145" y="763"/>
                  </a:cxn>
                  <a:cxn ang="0">
                    <a:pos x="172" y="705"/>
                  </a:cxn>
                  <a:cxn ang="0">
                    <a:pos x="198" y="644"/>
                  </a:cxn>
                  <a:cxn ang="0">
                    <a:pos x="226" y="583"/>
                  </a:cxn>
                </a:cxnLst>
                <a:rect l="0" t="0" r="r" b="b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2" name="Freeform 22"/>
              <p:cNvSpPr>
                <a:spLocks noEditPoints="1"/>
              </p:cNvSpPr>
              <p:nvPr userDrawn="1"/>
            </p:nvSpPr>
            <p:spPr bwMode="auto">
              <a:xfrm>
                <a:off x="7179722" y="1424962"/>
                <a:ext cx="71436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2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6" y="1100"/>
                  </a:cxn>
                  <a:cxn ang="0">
                    <a:pos x="957" y="1100"/>
                  </a:cxn>
                  <a:cxn ang="0">
                    <a:pos x="952" y="1100"/>
                  </a:cxn>
                  <a:cxn ang="0">
                    <a:pos x="945" y="1099"/>
                  </a:cxn>
                  <a:cxn ang="0">
                    <a:pos x="918" y="1098"/>
                  </a:cxn>
                  <a:cxn ang="0">
                    <a:pos x="893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19" y="1057"/>
                  </a:cxn>
                  <a:cxn ang="0">
                    <a:pos x="805" y="1016"/>
                  </a:cxn>
                  <a:cxn ang="0">
                    <a:pos x="793" y="983"/>
                  </a:cxn>
                  <a:cxn ang="0">
                    <a:pos x="784" y="957"/>
                  </a:cxn>
                  <a:cxn ang="0">
                    <a:pos x="777" y="940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3" y="754"/>
                  </a:cxn>
                  <a:cxn ang="0">
                    <a:pos x="693" y="729"/>
                  </a:cxn>
                  <a:cxn ang="0">
                    <a:pos x="681" y="702"/>
                  </a:cxn>
                  <a:cxn ang="0">
                    <a:pos x="670" y="676"/>
                  </a:cxn>
                  <a:cxn ang="0">
                    <a:pos x="269" y="676"/>
                  </a:cxn>
                  <a:cxn ang="0">
                    <a:pos x="230" y="775"/>
                  </a:cxn>
                  <a:cxn ang="0">
                    <a:pos x="183" y="900"/>
                  </a:cxn>
                  <a:cxn ang="0">
                    <a:pos x="147" y="998"/>
                  </a:cxn>
                  <a:cxn ang="0">
                    <a:pos x="113" y="1103"/>
                  </a:cxn>
                  <a:cxn ang="0">
                    <a:pos x="89" y="1100"/>
                  </a:cxn>
                  <a:cxn ang="0">
                    <a:pos x="79" y="1100"/>
                  </a:cxn>
                  <a:cxn ang="0">
                    <a:pos x="73" y="1099"/>
                  </a:cxn>
                  <a:cxn ang="0">
                    <a:pos x="54" y="1098"/>
                  </a:cxn>
                  <a:cxn ang="0">
                    <a:pos x="37" y="1098"/>
                  </a:cxn>
                  <a:cxn ang="0">
                    <a:pos x="22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1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3" name="Freeform 23"/>
              <p:cNvSpPr>
                <a:spLocks noEditPoints="1"/>
              </p:cNvSpPr>
              <p:nvPr userDrawn="1"/>
            </p:nvSpPr>
            <p:spPr bwMode="auto">
              <a:xfrm>
                <a:off x="7122572" y="1426547"/>
                <a:ext cx="49212" cy="77685"/>
              </a:xfrm>
              <a:custGeom>
                <a:avLst/>
                <a:gdLst/>
                <a:ahLst/>
                <a:cxnLst>
                  <a:cxn ang="0">
                    <a:pos x="288" y="472"/>
                  </a:cxn>
                  <a:cxn ang="0">
                    <a:pos x="386" y="452"/>
                  </a:cxn>
                  <a:cxn ang="0">
                    <a:pos x="448" y="421"/>
                  </a:cxn>
                  <a:cxn ang="0">
                    <a:pos x="489" y="380"/>
                  </a:cxn>
                  <a:cxn ang="0">
                    <a:pos x="517" y="327"/>
                  </a:cxn>
                  <a:cxn ang="0">
                    <a:pos x="530" y="267"/>
                  </a:cxn>
                  <a:cxn ang="0">
                    <a:pos x="526" y="203"/>
                  </a:cxn>
                  <a:cxn ang="0">
                    <a:pos x="505" y="148"/>
                  </a:cxn>
                  <a:cxn ang="0">
                    <a:pos x="471" y="108"/>
                  </a:cxn>
                  <a:cxn ang="0">
                    <a:pos x="423" y="82"/>
                  </a:cxn>
                  <a:cxn ang="0">
                    <a:pos x="359" y="66"/>
                  </a:cxn>
                  <a:cxn ang="0">
                    <a:pos x="283" y="60"/>
                  </a:cxn>
                  <a:cxn ang="0">
                    <a:pos x="195" y="475"/>
                  </a:cxn>
                  <a:cxn ang="0">
                    <a:pos x="0" y="0"/>
                  </a:cxn>
                  <a:cxn ang="0">
                    <a:pos x="398" y="3"/>
                  </a:cxn>
                  <a:cxn ang="0">
                    <a:pos x="491" y="17"/>
                  </a:cxn>
                  <a:cxn ang="0">
                    <a:pos x="564" y="41"/>
                  </a:cxn>
                  <a:cxn ang="0">
                    <a:pos x="618" y="78"/>
                  </a:cxn>
                  <a:cxn ang="0">
                    <a:pos x="653" y="131"/>
                  </a:cxn>
                  <a:cxn ang="0">
                    <a:pos x="667" y="199"/>
                  </a:cxn>
                  <a:cxn ang="0">
                    <a:pos x="665" y="258"/>
                  </a:cxn>
                  <a:cxn ang="0">
                    <a:pos x="654" y="306"/>
                  </a:cxn>
                  <a:cxn ang="0">
                    <a:pos x="621" y="370"/>
                  </a:cxn>
                  <a:cxn ang="0">
                    <a:pos x="581" y="416"/>
                  </a:cxn>
                  <a:cxn ang="0">
                    <a:pos x="497" y="470"/>
                  </a:cxn>
                  <a:cxn ang="0">
                    <a:pos x="430" y="499"/>
                  </a:cxn>
                  <a:cxn ang="0">
                    <a:pos x="478" y="504"/>
                  </a:cxn>
                  <a:cxn ang="0">
                    <a:pos x="532" y="519"/>
                  </a:cxn>
                  <a:cxn ang="0">
                    <a:pos x="580" y="538"/>
                  </a:cxn>
                  <a:cxn ang="0">
                    <a:pos x="622" y="566"/>
                  </a:cxn>
                  <a:cxn ang="0">
                    <a:pos x="658" y="600"/>
                  </a:cxn>
                  <a:cxn ang="0">
                    <a:pos x="687" y="644"/>
                  </a:cxn>
                  <a:cxn ang="0">
                    <a:pos x="705" y="699"/>
                  </a:cxn>
                  <a:cxn ang="0">
                    <a:pos x="708" y="767"/>
                  </a:cxn>
                  <a:cxn ang="0">
                    <a:pos x="694" y="845"/>
                  </a:cxn>
                  <a:cxn ang="0">
                    <a:pos x="663" y="914"/>
                  </a:cxn>
                  <a:cxn ang="0">
                    <a:pos x="613" y="973"/>
                  </a:cxn>
                  <a:cxn ang="0">
                    <a:pos x="555" y="1020"/>
                  </a:cxn>
                  <a:cxn ang="0">
                    <a:pos x="510" y="1042"/>
                  </a:cxn>
                  <a:cxn ang="0">
                    <a:pos x="443" y="1061"/>
                  </a:cxn>
                  <a:cxn ang="0">
                    <a:pos x="234" y="536"/>
                  </a:cxn>
                  <a:cxn ang="0">
                    <a:pos x="315" y="1018"/>
                  </a:cxn>
                  <a:cxn ang="0">
                    <a:pos x="386" y="1006"/>
                  </a:cxn>
                  <a:cxn ang="0">
                    <a:pos x="447" y="980"/>
                  </a:cxn>
                  <a:cxn ang="0">
                    <a:pos x="498" y="938"/>
                  </a:cxn>
                  <a:cxn ang="0">
                    <a:pos x="534" y="884"/>
                  </a:cxn>
                  <a:cxn ang="0">
                    <a:pos x="555" y="824"/>
                  </a:cxn>
                  <a:cxn ang="0">
                    <a:pos x="559" y="751"/>
                  </a:cxn>
                  <a:cxn ang="0">
                    <a:pos x="545" y="676"/>
                  </a:cxn>
                  <a:cxn ang="0">
                    <a:pos x="510" y="620"/>
                  </a:cxn>
                  <a:cxn ang="0">
                    <a:pos x="458" y="578"/>
                  </a:cxn>
                  <a:cxn ang="0">
                    <a:pos x="389" y="553"/>
                  </a:cxn>
                  <a:cxn ang="0">
                    <a:pos x="306" y="539"/>
                  </a:cxn>
                </a:cxnLst>
                <a:rect l="0" t="0" r="r" b="b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7052723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4"/>
                  </a:cxn>
                  <a:cxn ang="0">
                    <a:pos x="70" y="5"/>
                  </a:cxn>
                  <a:cxn ang="0">
                    <a:pos x="98" y="4"/>
                  </a:cxn>
                  <a:cxn ang="0">
                    <a:pos x="140" y="0"/>
                  </a:cxn>
                  <a:cxn ang="0">
                    <a:pos x="140" y="489"/>
                  </a:cxn>
                  <a:cxn ang="0">
                    <a:pos x="144" y="491"/>
                  </a:cxn>
                  <a:cxn ang="0">
                    <a:pos x="147" y="492"/>
                  </a:cxn>
                  <a:cxn ang="0">
                    <a:pos x="154" y="491"/>
                  </a:cxn>
                  <a:cxn ang="0">
                    <a:pos x="161" y="489"/>
                  </a:cxn>
                  <a:cxn ang="0">
                    <a:pos x="170" y="485"/>
                  </a:cxn>
                  <a:cxn ang="0">
                    <a:pos x="179" y="480"/>
                  </a:cxn>
                  <a:cxn ang="0">
                    <a:pos x="187" y="473"/>
                  </a:cxn>
                  <a:cxn ang="0">
                    <a:pos x="194" y="467"/>
                  </a:cxn>
                  <a:cxn ang="0">
                    <a:pos x="203" y="459"/>
                  </a:cxn>
                  <a:cxn ang="0">
                    <a:pos x="213" y="451"/>
                  </a:cxn>
                  <a:cxn ang="0">
                    <a:pos x="224" y="440"/>
                  </a:cxn>
                  <a:cxn ang="0">
                    <a:pos x="235" y="430"/>
                  </a:cxn>
                  <a:cxn ang="0">
                    <a:pos x="248" y="417"/>
                  </a:cxn>
                  <a:cxn ang="0">
                    <a:pos x="263" y="402"/>
                  </a:cxn>
                  <a:cxn ang="0">
                    <a:pos x="651" y="0"/>
                  </a:cxn>
                  <a:cxn ang="0">
                    <a:pos x="685" y="4"/>
                  </a:cxn>
                  <a:cxn ang="0">
                    <a:pos x="714" y="5"/>
                  </a:cxn>
                  <a:cxn ang="0">
                    <a:pos x="738" y="4"/>
                  </a:cxn>
                  <a:cxn ang="0">
                    <a:pos x="774" y="0"/>
                  </a:cxn>
                  <a:cxn ang="0">
                    <a:pos x="417" y="346"/>
                  </a:cxn>
                  <a:cxn ang="0">
                    <a:pos x="283" y="481"/>
                  </a:cxn>
                  <a:cxn ang="0">
                    <a:pos x="416" y="632"/>
                  </a:cxn>
                  <a:cxn ang="0">
                    <a:pos x="569" y="803"/>
                  </a:cxn>
                  <a:cxn ang="0">
                    <a:pos x="666" y="916"/>
                  </a:cxn>
                  <a:cxn ang="0">
                    <a:pos x="794" y="1074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3" y="1078"/>
                  </a:cxn>
                  <a:cxn ang="0">
                    <a:pos x="734" y="1077"/>
                  </a:cxn>
                  <a:cxn ang="0">
                    <a:pos x="708" y="1076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2" y="1002"/>
                  </a:cxn>
                  <a:cxn ang="0">
                    <a:pos x="535" y="968"/>
                  </a:cxn>
                  <a:cxn ang="0">
                    <a:pos x="511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6" y="528"/>
                  </a:cxn>
                  <a:cxn ang="0">
                    <a:pos x="150" y="527"/>
                  </a:cxn>
                  <a:cxn ang="0">
                    <a:pos x="144" y="526"/>
                  </a:cxn>
                  <a:cxn ang="0">
                    <a:pos x="143" y="527"/>
                  </a:cxn>
                  <a:cxn ang="0">
                    <a:pos x="141" y="527"/>
                  </a:cxn>
                  <a:cxn ang="0">
                    <a:pos x="141" y="528"/>
                  </a:cxn>
                  <a:cxn ang="0">
                    <a:pos x="140" y="531"/>
                  </a:cxn>
                  <a:cxn ang="0">
                    <a:pos x="140" y="1081"/>
                  </a:cxn>
                  <a:cxn ang="0">
                    <a:pos x="112" y="1078"/>
                  </a:cxn>
                  <a:cxn ang="0">
                    <a:pos x="100" y="1078"/>
                  </a:cxn>
                  <a:cxn ang="0">
                    <a:pos x="91" y="1077"/>
                  </a:cxn>
                  <a:cxn ang="0">
                    <a:pos x="70" y="1076"/>
                  </a:cxn>
                  <a:cxn ang="0">
                    <a:pos x="38" y="1077"/>
                  </a:cxn>
                  <a:cxn ang="0">
                    <a:pos x="0" y="1081"/>
                  </a:cxn>
                </a:cxnLst>
                <a:rect l="0" t="0" r="r" b="b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7917902" y="962028"/>
                <a:ext cx="46038" cy="11097"/>
              </a:xfrm>
              <a:custGeom>
                <a:avLst/>
                <a:gdLst/>
                <a:ahLst/>
                <a:cxnLst>
                  <a:cxn ang="0">
                    <a:pos x="345" y="78"/>
                  </a:cxn>
                  <a:cxn ang="0">
                    <a:pos x="384" y="75"/>
                  </a:cxn>
                  <a:cxn ang="0">
                    <a:pos x="423" y="71"/>
                  </a:cxn>
                  <a:cxn ang="0">
                    <a:pos x="461" y="63"/>
                  </a:cxn>
                  <a:cxn ang="0">
                    <a:pos x="497" y="53"/>
                  </a:cxn>
                  <a:cxn ang="0">
                    <a:pos x="532" y="41"/>
                  </a:cxn>
                  <a:cxn ang="0">
                    <a:pos x="564" y="26"/>
                  </a:cxn>
                  <a:cxn ang="0">
                    <a:pos x="597" y="9"/>
                  </a:cxn>
                  <a:cxn ang="0">
                    <a:pos x="649" y="62"/>
                  </a:cxn>
                  <a:cxn ang="0">
                    <a:pos x="613" y="84"/>
                  </a:cxn>
                  <a:cxn ang="0">
                    <a:pos x="576" y="102"/>
                  </a:cxn>
                  <a:cxn ang="0">
                    <a:pos x="537" y="117"/>
                  </a:cxn>
                  <a:cxn ang="0">
                    <a:pos x="496" y="129"/>
                  </a:cxn>
                  <a:cxn ang="0">
                    <a:pos x="453" y="140"/>
                  </a:cxn>
                  <a:cxn ang="0">
                    <a:pos x="411" y="147"/>
                  </a:cxn>
                  <a:cxn ang="0">
                    <a:pos x="368" y="153"/>
                  </a:cxn>
                  <a:cxn ang="0">
                    <a:pos x="325" y="154"/>
                  </a:cxn>
                  <a:cxn ang="0">
                    <a:pos x="282" y="153"/>
                  </a:cxn>
                  <a:cxn ang="0">
                    <a:pos x="240" y="148"/>
                  </a:cxn>
                  <a:cxn ang="0">
                    <a:pos x="199" y="141"/>
                  </a:cxn>
                  <a:cxn ang="0">
                    <a:pos x="158" y="131"/>
                  </a:cxn>
                  <a:cxn ang="0">
                    <a:pos x="117" y="119"/>
                  </a:cxn>
                  <a:cxn ang="0">
                    <a:pos x="77" y="104"/>
                  </a:cxn>
                  <a:cxn ang="0">
                    <a:pos x="38" y="86"/>
                  </a:cxn>
                  <a:cxn ang="0">
                    <a:pos x="0" y="65"/>
                  </a:cxn>
                  <a:cxn ang="0">
                    <a:pos x="56" y="9"/>
                  </a:cxn>
                  <a:cxn ang="0">
                    <a:pos x="88" y="26"/>
                  </a:cxn>
                  <a:cxn ang="0">
                    <a:pos x="119" y="41"/>
                  </a:cxn>
                  <a:cxn ang="0">
                    <a:pos x="154" y="53"/>
                  </a:cxn>
                  <a:cxn ang="0">
                    <a:pos x="189" y="63"/>
                  </a:cxn>
                  <a:cxn ang="0">
                    <a:pos x="226" y="71"/>
                  </a:cxn>
                  <a:cxn ang="0">
                    <a:pos x="265" y="75"/>
                  </a:cxn>
                  <a:cxn ang="0">
                    <a:pos x="305" y="78"/>
                  </a:cxn>
                </a:cxnLst>
                <a:rect l="0" t="0" r="r" b="b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7906790" y="974712"/>
                <a:ext cx="68261" cy="79269"/>
              </a:xfrm>
              <a:custGeom>
                <a:avLst/>
                <a:gdLst/>
                <a:ahLst/>
                <a:cxnLst>
                  <a:cxn ang="0">
                    <a:pos x="941" y="0"/>
                  </a:cxn>
                  <a:cxn ang="0">
                    <a:pos x="941" y="1080"/>
                  </a:cxn>
                  <a:cxn ang="0">
                    <a:pos x="922" y="1077"/>
                  </a:cxn>
                  <a:cxn ang="0">
                    <a:pos x="904" y="1075"/>
                  </a:cxn>
                  <a:cxn ang="0">
                    <a:pos x="888" y="1075"/>
                  </a:cxn>
                  <a:cxn ang="0">
                    <a:pos x="873" y="1074"/>
                  </a:cxn>
                  <a:cxn ang="0">
                    <a:pos x="860" y="1075"/>
                  </a:cxn>
                  <a:cxn ang="0">
                    <a:pos x="843" y="1075"/>
                  </a:cxn>
                  <a:cxn ang="0">
                    <a:pos x="824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7" y="218"/>
                  </a:cxn>
                  <a:cxn ang="0">
                    <a:pos x="549" y="495"/>
                  </a:cxn>
                  <a:cxn ang="0">
                    <a:pos x="219" y="880"/>
                  </a:cxn>
                  <a:cxn ang="0">
                    <a:pos x="48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30" y="3"/>
                  </a:cxn>
                  <a:cxn ang="0">
                    <a:pos x="48" y="3"/>
                  </a:cxn>
                  <a:cxn ang="0">
                    <a:pos x="70" y="3"/>
                  </a:cxn>
                  <a:cxn ang="0">
                    <a:pos x="91" y="3"/>
                  </a:cxn>
                  <a:cxn ang="0">
                    <a:pos x="110" y="3"/>
                  </a:cxn>
                  <a:cxn ang="0">
                    <a:pos x="126" y="1"/>
                  </a:cxn>
                  <a:cxn ang="0">
                    <a:pos x="139" y="0"/>
                  </a:cxn>
                  <a:cxn ang="0">
                    <a:pos x="139" y="824"/>
                  </a:cxn>
                  <a:cxn ang="0">
                    <a:pos x="155" y="823"/>
                  </a:cxn>
                  <a:cxn ang="0">
                    <a:pos x="873" y="0"/>
                  </a:cxn>
                  <a:cxn ang="0">
                    <a:pos x="941" y="0"/>
                  </a:cxn>
                </a:cxnLst>
                <a:rect l="0" t="0" r="r" b="b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7" name="Freeform 27"/>
              <p:cNvSpPr>
                <a:spLocks/>
              </p:cNvSpPr>
              <p:nvPr userDrawn="1"/>
            </p:nvSpPr>
            <p:spPr bwMode="auto">
              <a:xfrm>
                <a:off x="7819478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53" y="824"/>
                  </a:cxn>
                  <a:cxn ang="0">
                    <a:pos x="870" y="0"/>
                  </a:cxn>
                  <a:cxn ang="0">
                    <a:pos x="939" y="0"/>
                  </a:cxn>
                  <a:cxn ang="0">
                    <a:pos x="939" y="1080"/>
                  </a:cxn>
                  <a:cxn ang="0">
                    <a:pos x="920" y="1077"/>
                  </a:cxn>
                  <a:cxn ang="0">
                    <a:pos x="901" y="1075"/>
                  </a:cxn>
                  <a:cxn ang="0">
                    <a:pos x="885" y="1075"/>
                  </a:cxn>
                  <a:cxn ang="0">
                    <a:pos x="870" y="1074"/>
                  </a:cxn>
                  <a:cxn ang="0">
                    <a:pos x="858" y="1075"/>
                  </a:cxn>
                  <a:cxn ang="0">
                    <a:pos x="842" y="1075"/>
                  </a:cxn>
                  <a:cxn ang="0">
                    <a:pos x="823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6" y="218"/>
                  </a:cxn>
                  <a:cxn ang="0">
                    <a:pos x="128" y="984"/>
                  </a:cxn>
                  <a:cxn ang="0">
                    <a:pos x="103" y="1011"/>
                  </a:cxn>
                  <a:cxn ang="0">
                    <a:pos x="82" y="1035"/>
                  </a:cxn>
                  <a:cxn ang="0">
                    <a:pos x="63" y="1058"/>
                  </a:cxn>
                  <a:cxn ang="0">
                    <a:pos x="47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0" y="1"/>
                  </a:cxn>
                  <a:cxn ang="0">
                    <a:pos x="24" y="3"/>
                  </a:cxn>
                  <a:cxn ang="0">
                    <a:pos x="43" y="3"/>
                  </a:cxn>
                  <a:cxn ang="0">
                    <a:pos x="67" y="3"/>
                  </a:cxn>
                  <a:cxn ang="0">
                    <a:pos x="137" y="0"/>
                  </a:cxn>
                  <a:cxn ang="0">
                    <a:pos x="137" y="824"/>
                  </a:cxn>
                  <a:cxn ang="0">
                    <a:pos x="153" y="824"/>
                  </a:cxn>
                </a:cxnLst>
                <a:rect l="0" t="0" r="r" b="b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8" name="Freeform 28"/>
              <p:cNvSpPr>
                <a:spLocks/>
              </p:cNvSpPr>
              <p:nvPr userDrawn="1"/>
            </p:nvSpPr>
            <p:spPr bwMode="auto">
              <a:xfrm>
                <a:off x="7749628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8" y="530"/>
                  </a:cxn>
                  <a:cxn ang="0">
                    <a:pos x="138" y="1081"/>
                  </a:cxn>
                  <a:cxn ang="0">
                    <a:pos x="111" y="1078"/>
                  </a:cxn>
                  <a:cxn ang="0">
                    <a:pos x="98" y="1077"/>
                  </a:cxn>
                  <a:cxn ang="0">
                    <a:pos x="91" y="1077"/>
                  </a:cxn>
                  <a:cxn ang="0">
                    <a:pos x="69" y="1075"/>
                  </a:cxn>
                  <a:cxn ang="0">
                    <a:pos x="38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40" y="3"/>
                  </a:cxn>
                  <a:cxn ang="0">
                    <a:pos x="69" y="4"/>
                  </a:cxn>
                  <a:cxn ang="0">
                    <a:pos x="96" y="3"/>
                  </a:cxn>
                  <a:cxn ang="0">
                    <a:pos x="138" y="1"/>
                  </a:cxn>
                  <a:cxn ang="0">
                    <a:pos x="138" y="488"/>
                  </a:cxn>
                  <a:cxn ang="0">
                    <a:pos x="143" y="490"/>
                  </a:cxn>
                  <a:cxn ang="0">
                    <a:pos x="146" y="491"/>
                  </a:cxn>
                  <a:cxn ang="0">
                    <a:pos x="153" y="490"/>
                  </a:cxn>
                  <a:cxn ang="0">
                    <a:pos x="161" y="488"/>
                  </a:cxn>
                  <a:cxn ang="0">
                    <a:pos x="169" y="484"/>
                  </a:cxn>
                  <a:cxn ang="0">
                    <a:pos x="179" y="479"/>
                  </a:cxn>
                  <a:cxn ang="0">
                    <a:pos x="185" y="473"/>
                  </a:cxn>
                  <a:cxn ang="0">
                    <a:pos x="193" y="466"/>
                  </a:cxn>
                  <a:cxn ang="0">
                    <a:pos x="203" y="459"/>
                  </a:cxn>
                  <a:cxn ang="0">
                    <a:pos x="213" y="450"/>
                  </a:cxn>
                  <a:cxn ang="0">
                    <a:pos x="223" y="440"/>
                  </a:cxn>
                  <a:cxn ang="0">
                    <a:pos x="235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0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8" y="3"/>
                  </a:cxn>
                  <a:cxn ang="0">
                    <a:pos x="774" y="0"/>
                  </a:cxn>
                  <a:cxn ang="0">
                    <a:pos x="416" y="345"/>
                  </a:cxn>
                  <a:cxn ang="0">
                    <a:pos x="281" y="480"/>
                  </a:cxn>
                  <a:cxn ang="0">
                    <a:pos x="415" y="630"/>
                  </a:cxn>
                  <a:cxn ang="0">
                    <a:pos x="568" y="804"/>
                  </a:cxn>
                  <a:cxn ang="0">
                    <a:pos x="666" y="915"/>
                  </a:cxn>
                  <a:cxn ang="0">
                    <a:pos x="792" y="1073"/>
                  </a:cxn>
                  <a:cxn ang="0">
                    <a:pos x="792" y="1081"/>
                  </a:cxn>
                  <a:cxn ang="0">
                    <a:pos x="758" y="1078"/>
                  </a:cxn>
                  <a:cxn ang="0">
                    <a:pos x="747" y="1078"/>
                  </a:cxn>
                  <a:cxn ang="0">
                    <a:pos x="742" y="1077"/>
                  </a:cxn>
                  <a:cxn ang="0">
                    <a:pos x="733" y="1077"/>
                  </a:cxn>
                  <a:cxn ang="0">
                    <a:pos x="706" y="1075"/>
                  </a:cxn>
                  <a:cxn ang="0">
                    <a:pos x="666" y="1077"/>
                  </a:cxn>
                  <a:cxn ang="0">
                    <a:pos x="617" y="1081"/>
                  </a:cxn>
                  <a:cxn ang="0">
                    <a:pos x="589" y="1039"/>
                  </a:cxn>
                  <a:cxn ang="0">
                    <a:pos x="560" y="1001"/>
                  </a:cxn>
                  <a:cxn ang="0">
                    <a:pos x="535" y="967"/>
                  </a:cxn>
                  <a:cxn ang="0">
                    <a:pos x="509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3" y="526"/>
                  </a:cxn>
                  <a:cxn ang="0">
                    <a:pos x="139" y="528"/>
                  </a:cxn>
                  <a:cxn ang="0">
                    <a:pos x="139" y="529"/>
                  </a:cxn>
                  <a:cxn ang="0">
                    <a:pos x="138" y="530"/>
                  </a:cxn>
                </a:cxnLst>
                <a:rect l="0" t="0" r="r" b="b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9" name="Freeform 29"/>
              <p:cNvSpPr>
                <a:spLocks/>
              </p:cNvSpPr>
              <p:nvPr userDrawn="1"/>
            </p:nvSpPr>
            <p:spPr bwMode="auto">
              <a:xfrm>
                <a:off x="7668667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15" y="708"/>
                  </a:cxn>
                  <a:cxn ang="0">
                    <a:pos x="0" y="589"/>
                  </a:cxn>
                  <a:cxn ang="0">
                    <a:pos x="2" y="494"/>
                  </a:cxn>
                  <a:cxn ang="0">
                    <a:pos x="14" y="415"/>
                  </a:cxn>
                  <a:cxn ang="0">
                    <a:pos x="35" y="341"/>
                  </a:cxn>
                  <a:cxn ang="0">
                    <a:pos x="67" y="273"/>
                  </a:cxn>
                  <a:cxn ang="0">
                    <a:pos x="108" y="212"/>
                  </a:cxn>
                  <a:cxn ang="0">
                    <a:pos x="156" y="159"/>
                  </a:cxn>
                  <a:cxn ang="0">
                    <a:pos x="212" y="113"/>
                  </a:cxn>
                  <a:cxn ang="0">
                    <a:pos x="275" y="75"/>
                  </a:cxn>
                  <a:cxn ang="0">
                    <a:pos x="343" y="44"/>
                  </a:cxn>
                  <a:cxn ang="0">
                    <a:pos x="417" y="21"/>
                  </a:cxn>
                  <a:cxn ang="0">
                    <a:pos x="493" y="6"/>
                  </a:cxn>
                  <a:cxn ang="0">
                    <a:pos x="572" y="0"/>
                  </a:cxn>
                  <a:cxn ang="0">
                    <a:pos x="680" y="4"/>
                  </a:cxn>
                  <a:cxn ang="0">
                    <a:pos x="796" y="25"/>
                  </a:cxn>
                  <a:cxn ang="0">
                    <a:pos x="906" y="61"/>
                  </a:cxn>
                  <a:cxn ang="0">
                    <a:pos x="906" y="159"/>
                  </a:cxn>
                  <a:cxn ang="0">
                    <a:pos x="865" y="171"/>
                  </a:cxn>
                  <a:cxn ang="0">
                    <a:pos x="784" y="113"/>
                  </a:cxn>
                  <a:cxn ang="0">
                    <a:pos x="692" y="75"/>
                  </a:cxn>
                  <a:cxn ang="0">
                    <a:pos x="623" y="61"/>
                  </a:cxn>
                  <a:cxn ang="0">
                    <a:pos x="553" y="60"/>
                  </a:cxn>
                  <a:cxn ang="0">
                    <a:pos x="490" y="69"/>
                  </a:cxn>
                  <a:cxn ang="0">
                    <a:pos x="430" y="86"/>
                  </a:cxn>
                  <a:cxn ang="0">
                    <a:pos x="376" y="111"/>
                  </a:cxn>
                  <a:cxn ang="0">
                    <a:pos x="328" y="144"/>
                  </a:cxn>
                  <a:cxn ang="0">
                    <a:pos x="285" y="184"/>
                  </a:cxn>
                  <a:cxn ang="0">
                    <a:pos x="232" y="257"/>
                  </a:cxn>
                  <a:cxn ang="0">
                    <a:pos x="182" y="372"/>
                  </a:cxn>
                  <a:cxn ang="0">
                    <a:pos x="157" y="497"/>
                  </a:cxn>
                  <a:cxn ang="0">
                    <a:pos x="158" y="635"/>
                  </a:cxn>
                  <a:cxn ang="0">
                    <a:pos x="183" y="765"/>
                  </a:cxn>
                  <a:cxn ang="0">
                    <a:pos x="236" y="877"/>
                  </a:cxn>
                  <a:cxn ang="0">
                    <a:pos x="312" y="964"/>
                  </a:cxn>
                  <a:cxn ang="0">
                    <a:pos x="382" y="1013"/>
                  </a:cxn>
                  <a:cxn ang="0">
                    <a:pos x="460" y="1045"/>
                  </a:cxn>
                  <a:cxn ang="0">
                    <a:pos x="576" y="1060"/>
                  </a:cxn>
                  <a:cxn ang="0">
                    <a:pos x="652" y="1055"/>
                  </a:cxn>
                  <a:cxn ang="0">
                    <a:pos x="723" y="1037"/>
                  </a:cxn>
                  <a:cxn ang="0">
                    <a:pos x="837" y="985"/>
                  </a:cxn>
                  <a:cxn ang="0">
                    <a:pos x="911" y="934"/>
                  </a:cxn>
                  <a:cxn ang="0">
                    <a:pos x="825" y="1073"/>
                  </a:cxn>
                  <a:cxn ang="0">
                    <a:pos x="712" y="1107"/>
                  </a:cxn>
                  <a:cxn ang="0">
                    <a:pos x="586" y="1122"/>
                  </a:cxn>
                  <a:cxn ang="0">
                    <a:pos x="461" y="1116"/>
                  </a:cxn>
                  <a:cxn ang="0">
                    <a:pos x="349" y="1092"/>
                  </a:cxn>
                  <a:cxn ang="0">
                    <a:pos x="249" y="1049"/>
                  </a:cxn>
                  <a:cxn ang="0">
                    <a:pos x="167" y="988"/>
                  </a:cxn>
                  <a:cxn ang="0">
                    <a:pos x="99" y="910"/>
                  </a:cxn>
                  <a:cxn ang="0">
                    <a:pos x="48" y="816"/>
                  </a:cxn>
                </a:cxnLst>
                <a:rect l="0" t="0" r="r" b="b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0" name="Freeform 30"/>
              <p:cNvSpPr>
                <a:spLocks noEditPoints="1"/>
              </p:cNvSpPr>
              <p:nvPr userDrawn="1"/>
            </p:nvSpPr>
            <p:spPr bwMode="auto">
              <a:xfrm>
                <a:off x="7609930" y="974712"/>
                <a:ext cx="49213" cy="79269"/>
              </a:xfrm>
              <a:custGeom>
                <a:avLst/>
                <a:gdLst/>
                <a:ahLst/>
                <a:cxnLst>
                  <a:cxn ang="0">
                    <a:pos x="280" y="60"/>
                  </a:cxn>
                  <a:cxn ang="0">
                    <a:pos x="139" y="60"/>
                  </a:cxn>
                  <a:cxn ang="0">
                    <a:pos x="216" y="525"/>
                  </a:cxn>
                  <a:cxn ang="0">
                    <a:pos x="246" y="522"/>
                  </a:cxn>
                  <a:cxn ang="0">
                    <a:pos x="283" y="521"/>
                  </a:cxn>
                  <a:cxn ang="0">
                    <a:pos x="332" y="516"/>
                  </a:cxn>
                  <a:cxn ang="0">
                    <a:pos x="382" y="502"/>
                  </a:cxn>
                  <a:cxn ang="0">
                    <a:pos x="427" y="480"/>
                  </a:cxn>
                  <a:cxn ang="0">
                    <a:pos x="466" y="452"/>
                  </a:cxn>
                  <a:cxn ang="0">
                    <a:pos x="497" y="418"/>
                  </a:cxn>
                  <a:cxn ang="0">
                    <a:pos x="520" y="378"/>
                  </a:cxn>
                  <a:cxn ang="0">
                    <a:pos x="536" y="333"/>
                  </a:cxn>
                  <a:cxn ang="0">
                    <a:pos x="543" y="283"/>
                  </a:cxn>
                  <a:cxn ang="0">
                    <a:pos x="542" y="240"/>
                  </a:cxn>
                  <a:cxn ang="0">
                    <a:pos x="537" y="203"/>
                  </a:cxn>
                  <a:cxn ang="0">
                    <a:pos x="525" y="168"/>
                  </a:cxn>
                  <a:cxn ang="0">
                    <a:pos x="507" y="137"/>
                  </a:cxn>
                  <a:cxn ang="0">
                    <a:pos x="485" y="110"/>
                  </a:cxn>
                  <a:cxn ang="0">
                    <a:pos x="457" y="89"/>
                  </a:cxn>
                  <a:cxn ang="0">
                    <a:pos x="422" y="74"/>
                  </a:cxn>
                  <a:cxn ang="0">
                    <a:pos x="380" y="65"/>
                  </a:cxn>
                  <a:cxn ang="0">
                    <a:pos x="351" y="63"/>
                  </a:cxn>
                  <a:cxn ang="0">
                    <a:pos x="310" y="586"/>
                  </a:cxn>
                  <a:cxn ang="0">
                    <a:pos x="272" y="588"/>
                  </a:cxn>
                  <a:cxn ang="0">
                    <a:pos x="240" y="588"/>
                  </a:cxn>
                  <a:cxn ang="0">
                    <a:pos x="220" y="586"/>
                  </a:cxn>
                  <a:cxn ang="0">
                    <a:pos x="183" y="584"/>
                  </a:cxn>
                  <a:cxn ang="0">
                    <a:pos x="111" y="1077"/>
                  </a:cxn>
                  <a:cxn ang="0">
                    <a:pos x="70" y="1074"/>
                  </a:cxn>
                  <a:cxn ang="0">
                    <a:pos x="0" y="0"/>
                  </a:cxn>
                  <a:cxn ang="0">
                    <a:pos x="354" y="1"/>
                  </a:cxn>
                  <a:cxn ang="0">
                    <a:pos x="447" y="10"/>
                  </a:cxn>
                  <a:cxn ang="0">
                    <a:pos x="523" y="24"/>
                  </a:cxn>
                  <a:cxn ang="0">
                    <a:pos x="582" y="47"/>
                  </a:cxn>
                  <a:cxn ang="0">
                    <a:pos x="627" y="79"/>
                  </a:cxn>
                  <a:cxn ang="0">
                    <a:pos x="659" y="120"/>
                  </a:cxn>
                  <a:cxn ang="0">
                    <a:pos x="679" y="172"/>
                  </a:cxn>
                  <a:cxn ang="0">
                    <a:pos x="688" y="235"/>
                  </a:cxn>
                  <a:cxn ang="0">
                    <a:pos x="685" y="304"/>
                  </a:cxn>
                  <a:cxn ang="0">
                    <a:pos x="674" y="364"/>
                  </a:cxn>
                  <a:cxn ang="0">
                    <a:pos x="652" y="416"/>
                  </a:cxn>
                  <a:cxn ang="0">
                    <a:pos x="619" y="460"/>
                  </a:cxn>
                  <a:cxn ang="0">
                    <a:pos x="575" y="497"/>
                  </a:cxn>
                  <a:cxn ang="0">
                    <a:pos x="521" y="528"/>
                  </a:cxn>
                  <a:cxn ang="0">
                    <a:pos x="457" y="553"/>
                  </a:cxn>
                  <a:cxn ang="0">
                    <a:pos x="379" y="574"/>
                  </a:cxn>
                  <a:cxn ang="0">
                    <a:pos x="334" y="584"/>
                  </a:cxn>
                </a:cxnLst>
                <a:rect l="0" t="0" r="r" b="b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1" name="Freeform 31"/>
              <p:cNvSpPr>
                <a:spLocks noEditPoints="1"/>
              </p:cNvSpPr>
              <p:nvPr userDrawn="1"/>
            </p:nvSpPr>
            <p:spPr bwMode="auto">
              <a:xfrm>
                <a:off x="7532143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203" y="51"/>
                  </a:cxn>
                  <a:cxn ang="0">
                    <a:pos x="228" y="38"/>
                  </a:cxn>
                  <a:cxn ang="0">
                    <a:pos x="255" y="28"/>
                  </a:cxn>
                  <a:cxn ang="0">
                    <a:pos x="285" y="18"/>
                  </a:cxn>
                  <a:cxn ang="0">
                    <a:pos x="318" y="11"/>
                  </a:cxn>
                  <a:cxn ang="0">
                    <a:pos x="355" y="5"/>
                  </a:cxn>
                  <a:cxn ang="0">
                    <a:pos x="414" y="1"/>
                  </a:cxn>
                  <a:cxn ang="0">
                    <a:pos x="791" y="0"/>
                  </a:cxn>
                  <a:cxn ang="0">
                    <a:pos x="765" y="1077"/>
                  </a:cxn>
                  <a:cxn ang="0">
                    <a:pos x="746" y="1076"/>
                  </a:cxn>
                  <a:cxn ang="0">
                    <a:pos x="700" y="1076"/>
                  </a:cxn>
                  <a:cxn ang="0">
                    <a:pos x="653" y="1080"/>
                  </a:cxn>
                  <a:cxn ang="0">
                    <a:pos x="592" y="552"/>
                  </a:cxn>
                  <a:cxn ang="0">
                    <a:pos x="282" y="944"/>
                  </a:cxn>
                  <a:cxn ang="0">
                    <a:pos x="144" y="1076"/>
                  </a:cxn>
                  <a:cxn ang="0">
                    <a:pos x="125" y="1076"/>
                  </a:cxn>
                  <a:cxn ang="0">
                    <a:pos x="92" y="1074"/>
                  </a:cxn>
                  <a:cxn ang="0">
                    <a:pos x="38" y="1077"/>
                  </a:cxn>
                  <a:cxn ang="0">
                    <a:pos x="31" y="1040"/>
                  </a:cxn>
                  <a:cxn ang="0">
                    <a:pos x="431" y="540"/>
                  </a:cxn>
                  <a:cxn ang="0">
                    <a:pos x="366" y="524"/>
                  </a:cxn>
                  <a:cxn ang="0">
                    <a:pos x="306" y="502"/>
                  </a:cxn>
                  <a:cxn ang="0">
                    <a:pos x="251" y="475"/>
                  </a:cxn>
                  <a:cxn ang="0">
                    <a:pos x="202" y="441"/>
                  </a:cxn>
                  <a:cxn ang="0">
                    <a:pos x="180" y="420"/>
                  </a:cxn>
                  <a:cxn ang="0">
                    <a:pos x="160" y="399"/>
                  </a:cxn>
                  <a:cxn ang="0">
                    <a:pos x="144" y="377"/>
                  </a:cxn>
                  <a:cxn ang="0">
                    <a:pos x="131" y="352"/>
                  </a:cxn>
                  <a:cxn ang="0">
                    <a:pos x="121" y="327"/>
                  </a:cxn>
                  <a:cxn ang="0">
                    <a:pos x="113" y="299"/>
                  </a:cxn>
                  <a:cxn ang="0">
                    <a:pos x="109" y="270"/>
                  </a:cxn>
                  <a:cxn ang="0">
                    <a:pos x="107" y="240"/>
                  </a:cxn>
                  <a:cxn ang="0">
                    <a:pos x="109" y="210"/>
                  </a:cxn>
                  <a:cxn ang="0">
                    <a:pos x="112" y="183"/>
                  </a:cxn>
                  <a:cxn ang="0">
                    <a:pos x="119" y="157"/>
                  </a:cxn>
                  <a:cxn ang="0">
                    <a:pos x="129" y="134"/>
                  </a:cxn>
                  <a:cxn ang="0">
                    <a:pos x="141" y="113"/>
                  </a:cxn>
                  <a:cxn ang="0">
                    <a:pos x="156" y="92"/>
                  </a:cxn>
                  <a:cxn ang="0">
                    <a:pos x="172" y="74"/>
                  </a:cxn>
                  <a:cxn ang="0">
                    <a:pos x="192" y="58"/>
                  </a:cxn>
                  <a:cxn ang="0">
                    <a:pos x="653" y="57"/>
                  </a:cxn>
                  <a:cxn ang="0">
                    <a:pos x="519" y="54"/>
                  </a:cxn>
                  <a:cxn ang="0">
                    <a:pos x="458" y="56"/>
                  </a:cxn>
                  <a:cxn ang="0">
                    <a:pos x="421" y="60"/>
                  </a:cxn>
                  <a:cxn ang="0">
                    <a:pos x="381" y="69"/>
                  </a:cxn>
                  <a:cxn ang="0">
                    <a:pos x="346" y="83"/>
                  </a:cxn>
                  <a:cxn ang="0">
                    <a:pos x="315" y="101"/>
                  </a:cxn>
                  <a:cxn ang="0">
                    <a:pos x="291" y="123"/>
                  </a:cxn>
                  <a:cxn ang="0">
                    <a:pos x="272" y="150"/>
                  </a:cxn>
                  <a:cxn ang="0">
                    <a:pos x="258" y="182"/>
                  </a:cxn>
                  <a:cxn ang="0">
                    <a:pos x="251" y="218"/>
                  </a:cxn>
                  <a:cxn ang="0">
                    <a:pos x="248" y="258"/>
                  </a:cxn>
                  <a:cxn ang="0">
                    <a:pos x="251" y="300"/>
                  </a:cxn>
                  <a:cxn ang="0">
                    <a:pos x="261" y="339"/>
                  </a:cxn>
                  <a:cxn ang="0">
                    <a:pos x="279" y="374"/>
                  </a:cxn>
                  <a:cxn ang="0">
                    <a:pos x="304" y="404"/>
                  </a:cxn>
                  <a:cxn ang="0">
                    <a:pos x="333" y="432"/>
                  </a:cxn>
                  <a:cxn ang="0">
                    <a:pos x="367" y="454"/>
                  </a:cxn>
                  <a:cxn ang="0">
                    <a:pos x="407" y="471"/>
                  </a:cxn>
                  <a:cxn ang="0">
                    <a:pos x="450" y="484"/>
                  </a:cxn>
                  <a:cxn ang="0">
                    <a:pos x="507" y="492"/>
                  </a:cxn>
                  <a:cxn ang="0">
                    <a:pos x="579" y="494"/>
                  </a:cxn>
                </a:cxnLst>
                <a:rect l="0" t="0" r="r" b="b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2" name="Freeform 32"/>
              <p:cNvSpPr>
                <a:spLocks noEditPoints="1"/>
              </p:cNvSpPr>
              <p:nvPr userDrawn="1"/>
            </p:nvSpPr>
            <p:spPr bwMode="auto">
              <a:xfrm>
                <a:off x="7440069" y="974712"/>
                <a:ext cx="85724" cy="80854"/>
              </a:xfrm>
              <a:custGeom>
                <a:avLst/>
                <a:gdLst/>
                <a:ahLst/>
                <a:cxnLst>
                  <a:cxn ang="0">
                    <a:pos x="820" y="1081"/>
                  </a:cxn>
                  <a:cxn ang="0">
                    <a:pos x="725" y="1108"/>
                  </a:cxn>
                  <a:cxn ang="0">
                    <a:pos x="623" y="1121"/>
                  </a:cxn>
                  <a:cxn ang="0">
                    <a:pos x="488" y="1116"/>
                  </a:cxn>
                  <a:cxn ang="0">
                    <a:pos x="345" y="1082"/>
                  </a:cxn>
                  <a:cxn ang="0">
                    <a:pos x="222" y="1020"/>
                  </a:cxn>
                  <a:cxn ang="0">
                    <a:pos x="124" y="931"/>
                  </a:cxn>
                  <a:cxn ang="0">
                    <a:pos x="53" y="816"/>
                  </a:cxn>
                  <a:cxn ang="0">
                    <a:pos x="12" y="683"/>
                  </a:cxn>
                  <a:cxn ang="0">
                    <a:pos x="1" y="532"/>
                  </a:cxn>
                  <a:cxn ang="0">
                    <a:pos x="26" y="386"/>
                  </a:cxn>
                  <a:cxn ang="0">
                    <a:pos x="83" y="258"/>
                  </a:cxn>
                  <a:cxn ang="0">
                    <a:pos x="171" y="151"/>
                  </a:cxn>
                  <a:cxn ang="0">
                    <a:pos x="279" y="74"/>
                  </a:cxn>
                  <a:cxn ang="0">
                    <a:pos x="408" y="22"/>
                  </a:cxn>
                  <a:cxn ang="0">
                    <a:pos x="554" y="1"/>
                  </a:cxn>
                  <a:cxn ang="0">
                    <a:pos x="696" y="8"/>
                  </a:cxn>
                  <a:cxn ang="0">
                    <a:pos x="832" y="41"/>
                  </a:cxn>
                  <a:cxn ang="0">
                    <a:pos x="955" y="99"/>
                  </a:cxn>
                  <a:cxn ang="0">
                    <a:pos x="1056" y="185"/>
                  </a:cxn>
                  <a:cxn ang="0">
                    <a:pos x="1132" y="300"/>
                  </a:cxn>
                  <a:cxn ang="0">
                    <a:pos x="1175" y="441"/>
                  </a:cxn>
                  <a:cxn ang="0">
                    <a:pos x="1180" y="581"/>
                  </a:cxn>
                  <a:cxn ang="0">
                    <a:pos x="1167" y="682"/>
                  </a:cxn>
                  <a:cxn ang="0">
                    <a:pos x="1138" y="774"/>
                  </a:cxn>
                  <a:cxn ang="0">
                    <a:pos x="1096" y="859"/>
                  </a:cxn>
                  <a:cxn ang="0">
                    <a:pos x="1039" y="935"/>
                  </a:cxn>
                  <a:cxn ang="0">
                    <a:pos x="972" y="997"/>
                  </a:cxn>
                  <a:cxn ang="0">
                    <a:pos x="891" y="1048"/>
                  </a:cxn>
                  <a:cxn ang="0">
                    <a:pos x="631" y="53"/>
                  </a:cxn>
                  <a:cxn ang="0">
                    <a:pos x="526" y="57"/>
                  </a:cxn>
                  <a:cxn ang="0">
                    <a:pos x="414" y="90"/>
                  </a:cxn>
                  <a:cxn ang="0">
                    <a:pos x="320" y="149"/>
                  </a:cxn>
                  <a:cxn ang="0">
                    <a:pos x="246" y="233"/>
                  </a:cxn>
                  <a:cxn ang="0">
                    <a:pos x="193" y="341"/>
                  </a:cxn>
                  <a:cxn ang="0">
                    <a:pos x="163" y="469"/>
                  </a:cxn>
                  <a:cxn ang="0">
                    <a:pos x="157" y="610"/>
                  </a:cxn>
                  <a:cxn ang="0">
                    <a:pos x="173" y="741"/>
                  </a:cxn>
                  <a:cxn ang="0">
                    <a:pos x="215" y="852"/>
                  </a:cxn>
                  <a:cxn ang="0">
                    <a:pos x="280" y="942"/>
                  </a:cxn>
                  <a:cxn ang="0">
                    <a:pos x="363" y="1009"/>
                  </a:cxn>
                  <a:cxn ang="0">
                    <a:pos x="459" y="1052"/>
                  </a:cxn>
                  <a:cxn ang="0">
                    <a:pos x="564" y="1069"/>
                  </a:cxn>
                  <a:cxn ang="0">
                    <a:pos x="691" y="1058"/>
                  </a:cxn>
                  <a:cxn ang="0">
                    <a:pos x="803" y="1008"/>
                  </a:cxn>
                  <a:cxn ang="0">
                    <a:pos x="891" y="932"/>
                  </a:cxn>
                  <a:cxn ang="0">
                    <a:pos x="956" y="834"/>
                  </a:cxn>
                  <a:cxn ang="0">
                    <a:pos x="999" y="724"/>
                  </a:cxn>
                  <a:cxn ang="0">
                    <a:pos x="1023" y="612"/>
                  </a:cxn>
                  <a:cxn ang="0">
                    <a:pos x="1025" y="480"/>
                  </a:cxn>
                  <a:cxn ang="0">
                    <a:pos x="999" y="338"/>
                  </a:cxn>
                  <a:cxn ang="0">
                    <a:pos x="962" y="254"/>
                  </a:cxn>
                  <a:cxn ang="0">
                    <a:pos x="898" y="169"/>
                  </a:cxn>
                  <a:cxn ang="0">
                    <a:pos x="838" y="123"/>
                  </a:cxn>
                  <a:cxn ang="0">
                    <a:pos x="769" y="86"/>
                  </a:cxn>
                </a:cxnLst>
                <a:rect l="0" t="0" r="r" b="b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auto">
              <a:xfrm>
                <a:off x="7359107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38" y="536"/>
                  </a:cxn>
                  <a:cxn ang="0">
                    <a:pos x="138" y="1080"/>
                  </a:cxn>
                  <a:cxn ang="0">
                    <a:pos x="110" y="1077"/>
                  </a:cxn>
                  <a:cxn ang="0">
                    <a:pos x="98" y="1076"/>
                  </a:cxn>
                  <a:cxn ang="0">
                    <a:pos x="91" y="1076"/>
                  </a:cxn>
                  <a:cxn ang="0">
                    <a:pos x="69" y="1074"/>
                  </a:cxn>
                  <a:cxn ang="0">
                    <a:pos x="37" y="1076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69" y="3"/>
                  </a:cxn>
                  <a:cxn ang="0">
                    <a:pos x="95" y="2"/>
                  </a:cxn>
                  <a:cxn ang="0">
                    <a:pos x="138" y="0"/>
                  </a:cxn>
                  <a:cxn ang="0">
                    <a:pos x="138" y="452"/>
                  </a:cxn>
                  <a:cxn ang="0">
                    <a:pos x="470" y="461"/>
                  </a:cxn>
                  <a:cxn ang="0">
                    <a:pos x="488" y="460"/>
                  </a:cxn>
                  <a:cxn ang="0">
                    <a:pos x="507" y="459"/>
                  </a:cxn>
                  <a:cxn ang="0">
                    <a:pos x="527" y="458"/>
                  </a:cxn>
                  <a:cxn ang="0">
                    <a:pos x="548" y="458"/>
                  </a:cxn>
                  <a:cxn ang="0">
                    <a:pos x="569" y="456"/>
                  </a:cxn>
                  <a:cxn ang="0">
                    <a:pos x="591" y="455"/>
                  </a:cxn>
                  <a:cxn ang="0">
                    <a:pos x="614" y="455"/>
                  </a:cxn>
                  <a:cxn ang="0">
                    <a:pos x="638" y="454"/>
                  </a:cxn>
                  <a:cxn ang="0">
                    <a:pos x="661" y="454"/>
                  </a:cxn>
                  <a:cxn ang="0">
                    <a:pos x="684" y="453"/>
                  </a:cxn>
                  <a:cxn ang="0">
                    <a:pos x="706" y="453"/>
                  </a:cxn>
                  <a:cxn ang="0">
                    <a:pos x="728" y="453"/>
                  </a:cxn>
                  <a:cxn ang="0">
                    <a:pos x="748" y="452"/>
                  </a:cxn>
                  <a:cxn ang="0">
                    <a:pos x="767" y="452"/>
                  </a:cxn>
                  <a:cxn ang="0">
                    <a:pos x="785" y="452"/>
                  </a:cxn>
                  <a:cxn ang="0">
                    <a:pos x="803" y="452"/>
                  </a:cxn>
                  <a:cxn ang="0">
                    <a:pos x="803" y="0"/>
                  </a:cxn>
                  <a:cxn ang="0">
                    <a:pos x="843" y="2"/>
                  </a:cxn>
                  <a:cxn ang="0">
                    <a:pos x="872" y="3"/>
                  </a:cxn>
                  <a:cxn ang="0">
                    <a:pos x="898" y="2"/>
                  </a:cxn>
                  <a:cxn ang="0">
                    <a:pos x="941" y="0"/>
                  </a:cxn>
                  <a:cxn ang="0">
                    <a:pos x="941" y="1080"/>
                  </a:cxn>
                  <a:cxn ang="0">
                    <a:pos x="912" y="1077"/>
                  </a:cxn>
                  <a:cxn ang="0">
                    <a:pos x="901" y="1076"/>
                  </a:cxn>
                  <a:cxn ang="0">
                    <a:pos x="894" y="1076"/>
                  </a:cxn>
                  <a:cxn ang="0">
                    <a:pos x="872" y="1074"/>
                  </a:cxn>
                  <a:cxn ang="0">
                    <a:pos x="847" y="1076"/>
                  </a:cxn>
                  <a:cxn ang="0">
                    <a:pos x="828" y="1077"/>
                  </a:cxn>
                  <a:cxn ang="0">
                    <a:pos x="803" y="1080"/>
                  </a:cxn>
                  <a:cxn ang="0">
                    <a:pos x="803" y="536"/>
                  </a:cxn>
                  <a:cxn ang="0">
                    <a:pos x="692" y="534"/>
                  </a:cxn>
                  <a:cxn ang="0">
                    <a:pos x="562" y="529"/>
                  </a:cxn>
                  <a:cxn ang="0">
                    <a:pos x="378" y="529"/>
                  </a:cxn>
                  <a:cxn ang="0">
                    <a:pos x="365" y="529"/>
                  </a:cxn>
                  <a:cxn ang="0">
                    <a:pos x="349" y="529"/>
                  </a:cxn>
                  <a:cxn ang="0">
                    <a:pos x="330" y="530"/>
                  </a:cxn>
                  <a:cxn ang="0">
                    <a:pos x="309" y="530"/>
                  </a:cxn>
                  <a:cxn ang="0">
                    <a:pos x="288" y="532"/>
                  </a:cxn>
                  <a:cxn ang="0">
                    <a:pos x="271" y="533"/>
                  </a:cxn>
                  <a:cxn ang="0">
                    <a:pos x="257" y="533"/>
                  </a:cxn>
                  <a:cxn ang="0">
                    <a:pos x="249" y="534"/>
                  </a:cxn>
                  <a:cxn ang="0">
                    <a:pos x="138" y="536"/>
                  </a:cxn>
                </a:cxnLst>
                <a:rect l="0" t="0" r="r" b="b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4" name="Freeform 34"/>
              <p:cNvSpPr>
                <a:spLocks/>
              </p:cNvSpPr>
              <p:nvPr userDrawn="1"/>
            </p:nvSpPr>
            <p:spPr bwMode="auto">
              <a:xfrm>
                <a:off x="7276558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250" y="1049"/>
                  </a:cxn>
                  <a:cxn ang="0">
                    <a:pos x="168" y="988"/>
                  </a:cxn>
                  <a:cxn ang="0">
                    <a:pos x="100" y="910"/>
                  </a:cxn>
                  <a:cxn ang="0">
                    <a:pos x="49" y="816"/>
                  </a:cxn>
                  <a:cxn ang="0">
                    <a:pos x="15" y="708"/>
                  </a:cxn>
                  <a:cxn ang="0">
                    <a:pos x="1" y="589"/>
                  </a:cxn>
                  <a:cxn ang="0">
                    <a:pos x="4" y="494"/>
                  </a:cxn>
                  <a:cxn ang="0">
                    <a:pos x="15" y="415"/>
                  </a:cxn>
                  <a:cxn ang="0">
                    <a:pos x="37" y="341"/>
                  </a:cxn>
                  <a:cxn ang="0">
                    <a:pos x="69" y="273"/>
                  </a:cxn>
                  <a:cxn ang="0">
                    <a:pos x="109" y="212"/>
                  </a:cxn>
                  <a:cxn ang="0">
                    <a:pos x="157" y="159"/>
                  </a:cxn>
                  <a:cxn ang="0">
                    <a:pos x="213" y="113"/>
                  </a:cxn>
                  <a:cxn ang="0">
                    <a:pos x="276" y="75"/>
                  </a:cxn>
                  <a:cxn ang="0">
                    <a:pos x="345" y="44"/>
                  </a:cxn>
                  <a:cxn ang="0">
                    <a:pos x="417" y="21"/>
                  </a:cxn>
                  <a:cxn ang="0">
                    <a:pos x="494" y="6"/>
                  </a:cxn>
                  <a:cxn ang="0">
                    <a:pos x="575" y="0"/>
                  </a:cxn>
                  <a:cxn ang="0">
                    <a:pos x="682" y="4"/>
                  </a:cxn>
                  <a:cxn ang="0">
                    <a:pos x="798" y="25"/>
                  </a:cxn>
                  <a:cxn ang="0">
                    <a:pos x="907" y="61"/>
                  </a:cxn>
                  <a:cxn ang="0">
                    <a:pos x="907" y="159"/>
                  </a:cxn>
                  <a:cxn ang="0">
                    <a:pos x="866" y="171"/>
                  </a:cxn>
                  <a:cxn ang="0">
                    <a:pos x="785" y="113"/>
                  </a:cxn>
                  <a:cxn ang="0">
                    <a:pos x="694" y="75"/>
                  </a:cxn>
                  <a:cxn ang="0">
                    <a:pos x="624" y="61"/>
                  </a:cxn>
                  <a:cxn ang="0">
                    <a:pos x="554" y="60"/>
                  </a:cxn>
                  <a:cxn ang="0">
                    <a:pos x="491" y="69"/>
                  </a:cxn>
                  <a:cxn ang="0">
                    <a:pos x="432" y="86"/>
                  </a:cxn>
                  <a:cxn ang="0">
                    <a:pos x="379" y="111"/>
                  </a:cxn>
                  <a:cxn ang="0">
                    <a:pos x="330" y="144"/>
                  </a:cxn>
                  <a:cxn ang="0">
                    <a:pos x="286" y="184"/>
                  </a:cxn>
                  <a:cxn ang="0">
                    <a:pos x="249" y="231"/>
                  </a:cxn>
                  <a:cxn ang="0">
                    <a:pos x="206" y="313"/>
                  </a:cxn>
                  <a:cxn ang="0">
                    <a:pos x="168" y="434"/>
                  </a:cxn>
                  <a:cxn ang="0">
                    <a:pos x="156" y="564"/>
                  </a:cxn>
                  <a:cxn ang="0">
                    <a:pos x="169" y="702"/>
                  </a:cxn>
                  <a:cxn ang="0">
                    <a:pos x="208" y="824"/>
                  </a:cxn>
                  <a:cxn ang="0">
                    <a:pos x="273" y="924"/>
                  </a:cxn>
                  <a:cxn ang="0">
                    <a:pos x="358" y="998"/>
                  </a:cxn>
                  <a:cxn ang="0">
                    <a:pos x="461" y="1045"/>
                  </a:cxn>
                  <a:cxn ang="0">
                    <a:pos x="577" y="1060"/>
                  </a:cxn>
                  <a:cxn ang="0">
                    <a:pos x="653" y="1055"/>
                  </a:cxn>
                  <a:cxn ang="0">
                    <a:pos x="725" y="1037"/>
                  </a:cxn>
                  <a:cxn ang="0">
                    <a:pos x="839" y="985"/>
                  </a:cxn>
                  <a:cxn ang="0">
                    <a:pos x="911" y="934"/>
                  </a:cxn>
                  <a:cxn ang="0">
                    <a:pos x="827" y="1073"/>
                  </a:cxn>
                  <a:cxn ang="0">
                    <a:pos x="713" y="1107"/>
                  </a:cxn>
                  <a:cxn ang="0">
                    <a:pos x="587" y="1122"/>
                  </a:cxn>
                  <a:cxn ang="0">
                    <a:pos x="462" y="1116"/>
                  </a:cxn>
                  <a:cxn ang="0">
                    <a:pos x="349" y="1092"/>
                  </a:cxn>
                </a:cxnLst>
                <a:rect l="0" t="0" r="r" b="b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5" name="Freeform 35"/>
              <p:cNvSpPr>
                <a:spLocks noEditPoints="1"/>
              </p:cNvSpPr>
              <p:nvPr userDrawn="1"/>
            </p:nvSpPr>
            <p:spPr bwMode="auto">
              <a:xfrm>
                <a:off x="7200359" y="974712"/>
                <a:ext cx="71437" cy="79269"/>
              </a:xfrm>
              <a:custGeom>
                <a:avLst/>
                <a:gdLst/>
                <a:ahLst/>
                <a:cxnLst>
                  <a:cxn ang="0">
                    <a:pos x="229" y="777"/>
                  </a:cxn>
                  <a:cxn ang="0">
                    <a:pos x="184" y="901"/>
                  </a:cxn>
                  <a:cxn ang="0">
                    <a:pos x="147" y="998"/>
                  </a:cxn>
                  <a:cxn ang="0">
                    <a:pos x="114" y="1104"/>
                  </a:cxn>
                  <a:cxn ang="0">
                    <a:pos x="88" y="1101"/>
                  </a:cxn>
                  <a:cxn ang="0">
                    <a:pos x="80" y="1100"/>
                  </a:cxn>
                  <a:cxn ang="0">
                    <a:pos x="72" y="1100"/>
                  </a:cxn>
                  <a:cxn ang="0">
                    <a:pos x="54" y="1098"/>
                  </a:cxn>
                  <a:cxn ang="0">
                    <a:pos x="36" y="1098"/>
                  </a:cxn>
                  <a:cxn ang="0">
                    <a:pos x="23" y="1100"/>
                  </a:cxn>
                  <a:cxn ang="0">
                    <a:pos x="0" y="1104"/>
                  </a:cxn>
                  <a:cxn ang="0">
                    <a:pos x="491" y="0"/>
                  </a:cxn>
                  <a:cxn ang="0">
                    <a:pos x="528" y="0"/>
                  </a:cxn>
                  <a:cxn ang="0">
                    <a:pos x="1001" y="1104"/>
                  </a:cxn>
                  <a:cxn ang="0">
                    <a:pos x="968" y="1101"/>
                  </a:cxn>
                  <a:cxn ang="0">
                    <a:pos x="957" y="1101"/>
                  </a:cxn>
                  <a:cxn ang="0">
                    <a:pos x="953" y="1100"/>
                  </a:cxn>
                  <a:cxn ang="0">
                    <a:pos x="944" y="1100"/>
                  </a:cxn>
                  <a:cxn ang="0">
                    <a:pos x="919" y="1098"/>
                  </a:cxn>
                  <a:cxn ang="0">
                    <a:pos x="893" y="1098"/>
                  </a:cxn>
                  <a:cxn ang="0">
                    <a:pos x="871" y="1100"/>
                  </a:cxn>
                  <a:cxn ang="0">
                    <a:pos x="836" y="1104"/>
                  </a:cxn>
                  <a:cxn ang="0">
                    <a:pos x="819" y="1057"/>
                  </a:cxn>
                  <a:cxn ang="0">
                    <a:pos x="804" y="1018"/>
                  </a:cxn>
                  <a:cxn ang="0">
                    <a:pos x="793" y="985"/>
                  </a:cxn>
                  <a:cxn ang="0">
                    <a:pos x="782" y="958"/>
                  </a:cxn>
                  <a:cxn ang="0">
                    <a:pos x="777" y="941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3" y="854"/>
                  </a:cxn>
                  <a:cxn ang="0">
                    <a:pos x="733" y="830"/>
                  </a:cxn>
                  <a:cxn ang="0">
                    <a:pos x="724" y="805"/>
                  </a:cxn>
                  <a:cxn ang="0">
                    <a:pos x="713" y="780"/>
                  </a:cxn>
                  <a:cxn ang="0">
                    <a:pos x="703" y="754"/>
                  </a:cxn>
                  <a:cxn ang="0">
                    <a:pos x="692" y="729"/>
                  </a:cxn>
                  <a:cxn ang="0">
                    <a:pos x="682" y="703"/>
                  </a:cxn>
                  <a:cxn ang="0">
                    <a:pos x="670" y="677"/>
                  </a:cxn>
                  <a:cxn ang="0">
                    <a:pos x="269" y="677"/>
                  </a:cxn>
                  <a:cxn ang="0">
                    <a:pos x="229" y="777"/>
                  </a:cxn>
                  <a:cxn ang="0">
                    <a:pos x="646" y="610"/>
                  </a:cxn>
                  <a:cxn ang="0">
                    <a:pos x="472" y="208"/>
                  </a:cxn>
                  <a:cxn ang="0">
                    <a:pos x="299" y="610"/>
                  </a:cxn>
                  <a:cxn ang="0">
                    <a:pos x="646" y="610"/>
                  </a:cxn>
                </a:cxnLst>
                <a:rect l="0" t="0" r="r" b="b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6" name="Freeform 36"/>
              <p:cNvSpPr>
                <a:spLocks noEditPoints="1"/>
              </p:cNvSpPr>
              <p:nvPr userDrawn="1"/>
            </p:nvSpPr>
            <p:spPr bwMode="auto">
              <a:xfrm>
                <a:off x="7144797" y="974712"/>
                <a:ext cx="49212" cy="79269"/>
              </a:xfrm>
              <a:custGeom>
                <a:avLst/>
                <a:gdLst/>
                <a:ahLst/>
                <a:cxnLst>
                  <a:cxn ang="0">
                    <a:pos x="233" y="587"/>
                  </a:cxn>
                  <a:cxn ang="0">
                    <a:pos x="194" y="586"/>
                  </a:cxn>
                  <a:cxn ang="0">
                    <a:pos x="139" y="584"/>
                  </a:cxn>
                  <a:cxn ang="0">
                    <a:pos x="99" y="1076"/>
                  </a:cxn>
                  <a:cxn ang="0">
                    <a:pos x="37" y="1076"/>
                  </a:cxn>
                  <a:cxn ang="0">
                    <a:pos x="283" y="0"/>
                  </a:cxn>
                  <a:cxn ang="0">
                    <a:pos x="388" y="3"/>
                  </a:cxn>
                  <a:cxn ang="0">
                    <a:pos x="475" y="13"/>
                  </a:cxn>
                  <a:cxn ang="0">
                    <a:pos x="544" y="31"/>
                  </a:cxn>
                  <a:cxn ang="0">
                    <a:pos x="599" y="56"/>
                  </a:cxn>
                  <a:cxn ang="0">
                    <a:pos x="640" y="91"/>
                  </a:cxn>
                  <a:cxn ang="0">
                    <a:pos x="667" y="136"/>
                  </a:cxn>
                  <a:cxn ang="0">
                    <a:pos x="683" y="192"/>
                  </a:cxn>
                  <a:cxn ang="0">
                    <a:pos x="689" y="258"/>
                  </a:cxn>
                  <a:cxn ang="0">
                    <a:pos x="683" y="325"/>
                  </a:cxn>
                  <a:cxn ang="0">
                    <a:pos x="667" y="382"/>
                  </a:cxn>
                  <a:cxn ang="0">
                    <a:pos x="642" y="431"/>
                  </a:cxn>
                  <a:cxn ang="0">
                    <a:pos x="605" y="473"/>
                  </a:cxn>
                  <a:cxn ang="0">
                    <a:pos x="559" y="507"/>
                  </a:cxn>
                  <a:cxn ang="0">
                    <a:pos x="501" y="537"/>
                  </a:cxn>
                  <a:cxn ang="0">
                    <a:pos x="432" y="560"/>
                  </a:cxn>
                  <a:cxn ang="0">
                    <a:pos x="351" y="580"/>
                  </a:cxn>
                  <a:cxn ang="0">
                    <a:pos x="323" y="585"/>
                  </a:cxn>
                  <a:cxn ang="0">
                    <a:pos x="286" y="588"/>
                  </a:cxn>
                  <a:cxn ang="0">
                    <a:pos x="246" y="588"/>
                  </a:cxn>
                  <a:cxn ang="0">
                    <a:pos x="224" y="524"/>
                  </a:cxn>
                  <a:cxn ang="0">
                    <a:pos x="260" y="522"/>
                  </a:cxn>
                  <a:cxn ang="0">
                    <a:pos x="293" y="521"/>
                  </a:cxn>
                  <a:cxn ang="0">
                    <a:pos x="350" y="513"/>
                  </a:cxn>
                  <a:cxn ang="0">
                    <a:pos x="399" y="496"/>
                  </a:cxn>
                  <a:cxn ang="0">
                    <a:pos x="442" y="471"/>
                  </a:cxn>
                  <a:cxn ang="0">
                    <a:pos x="478" y="442"/>
                  </a:cxn>
                  <a:cxn ang="0">
                    <a:pos x="506" y="406"/>
                  </a:cxn>
                  <a:cxn ang="0">
                    <a:pos x="528" y="363"/>
                  </a:cxn>
                  <a:cxn ang="0">
                    <a:pos x="539" y="317"/>
                  </a:cxn>
                  <a:cxn ang="0">
                    <a:pos x="544" y="266"/>
                  </a:cxn>
                  <a:cxn ang="0">
                    <a:pos x="541" y="227"/>
                  </a:cxn>
                  <a:cxn ang="0">
                    <a:pos x="534" y="191"/>
                  </a:cxn>
                  <a:cxn ang="0">
                    <a:pos x="520" y="157"/>
                  </a:cxn>
                  <a:cxn ang="0">
                    <a:pos x="501" y="127"/>
                  </a:cxn>
                  <a:cxn ang="0">
                    <a:pos x="476" y="103"/>
                  </a:cxn>
                  <a:cxn ang="0">
                    <a:pos x="445" y="84"/>
                  </a:cxn>
                  <a:cxn ang="0">
                    <a:pos x="409" y="70"/>
                  </a:cxn>
                  <a:cxn ang="0">
                    <a:pos x="366" y="64"/>
                  </a:cxn>
                  <a:cxn ang="0">
                    <a:pos x="337" y="62"/>
                  </a:cxn>
                  <a:cxn ang="0">
                    <a:pos x="281" y="60"/>
                  </a:cxn>
                  <a:cxn ang="0">
                    <a:pos x="139" y="60"/>
                  </a:cxn>
                </a:cxnLst>
                <a:rect l="0" t="0" r="r" b="b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7" name="Freeform 37"/>
              <p:cNvSpPr>
                <a:spLocks/>
              </p:cNvSpPr>
              <p:nvPr userDrawn="1"/>
            </p:nvSpPr>
            <p:spPr bwMode="auto">
              <a:xfrm>
                <a:off x="7074948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9" y="530"/>
                  </a:cxn>
                  <a:cxn ang="0">
                    <a:pos x="139" y="1081"/>
                  </a:cxn>
                  <a:cxn ang="0">
                    <a:pos x="111" y="1078"/>
                  </a:cxn>
                  <a:cxn ang="0">
                    <a:pos x="99" y="1077"/>
                  </a:cxn>
                  <a:cxn ang="0">
                    <a:pos x="92" y="1077"/>
                  </a:cxn>
                  <a:cxn ang="0">
                    <a:pos x="69" y="1075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39" y="3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39" y="1"/>
                  </a:cxn>
                  <a:cxn ang="0">
                    <a:pos x="139" y="488"/>
                  </a:cxn>
                  <a:cxn ang="0">
                    <a:pos x="143" y="490"/>
                  </a:cxn>
                  <a:cxn ang="0">
                    <a:pos x="147" y="491"/>
                  </a:cxn>
                  <a:cxn ang="0">
                    <a:pos x="154" y="490"/>
                  </a:cxn>
                  <a:cxn ang="0">
                    <a:pos x="161" y="488"/>
                  </a:cxn>
                  <a:cxn ang="0">
                    <a:pos x="170" y="484"/>
                  </a:cxn>
                  <a:cxn ang="0">
                    <a:pos x="178" y="479"/>
                  </a:cxn>
                  <a:cxn ang="0">
                    <a:pos x="185" y="473"/>
                  </a:cxn>
                  <a:cxn ang="0">
                    <a:pos x="194" y="466"/>
                  </a:cxn>
                  <a:cxn ang="0">
                    <a:pos x="202" y="459"/>
                  </a:cxn>
                  <a:cxn ang="0">
                    <a:pos x="212" y="450"/>
                  </a:cxn>
                  <a:cxn ang="0">
                    <a:pos x="223" y="440"/>
                  </a:cxn>
                  <a:cxn ang="0">
                    <a:pos x="234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1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7" y="3"/>
                  </a:cxn>
                  <a:cxn ang="0">
                    <a:pos x="773" y="0"/>
                  </a:cxn>
                  <a:cxn ang="0">
                    <a:pos x="416" y="345"/>
                  </a:cxn>
                  <a:cxn ang="0">
                    <a:pos x="283" y="480"/>
                  </a:cxn>
                  <a:cxn ang="0">
                    <a:pos x="416" y="630"/>
                  </a:cxn>
                  <a:cxn ang="0">
                    <a:pos x="569" y="804"/>
                  </a:cxn>
                  <a:cxn ang="0">
                    <a:pos x="666" y="915"/>
                  </a:cxn>
                  <a:cxn ang="0">
                    <a:pos x="794" y="1073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2" y="1077"/>
                  </a:cxn>
                  <a:cxn ang="0">
                    <a:pos x="734" y="1077"/>
                  </a:cxn>
                  <a:cxn ang="0">
                    <a:pos x="707" y="1075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1" y="1001"/>
                  </a:cxn>
                  <a:cxn ang="0">
                    <a:pos x="535" y="967"/>
                  </a:cxn>
                  <a:cxn ang="0">
                    <a:pos x="511" y="937"/>
                  </a:cxn>
                  <a:cxn ang="0">
                    <a:pos x="165" y="535"/>
                  </a:cxn>
                  <a:cxn ang="0">
                    <a:pos x="160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2" y="526"/>
                  </a:cxn>
                  <a:cxn ang="0">
                    <a:pos x="141" y="528"/>
                  </a:cxn>
                  <a:cxn ang="0">
                    <a:pos x="140" y="529"/>
                  </a:cxn>
                  <a:cxn ang="0">
                    <a:pos x="139" y="530"/>
                  </a:cxn>
                </a:cxnLst>
                <a:rect l="0" t="0" r="r" b="b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8" name="Freeform 38"/>
              <p:cNvSpPr>
                <a:spLocks noEditPoints="1"/>
              </p:cNvSpPr>
              <p:nvPr userDrawn="1"/>
            </p:nvSpPr>
            <p:spPr bwMode="auto">
              <a:xfrm>
                <a:off x="7829003" y="1291790"/>
                <a:ext cx="57149" cy="77684"/>
              </a:xfrm>
              <a:custGeom>
                <a:avLst/>
                <a:gdLst/>
                <a:ahLst/>
                <a:cxnLst>
                  <a:cxn ang="0">
                    <a:pos x="396" y="534"/>
                  </a:cxn>
                  <a:cxn ang="0">
                    <a:pos x="334" y="515"/>
                  </a:cxn>
                  <a:cxn ang="0">
                    <a:pos x="277" y="489"/>
                  </a:cxn>
                  <a:cxn ang="0">
                    <a:pos x="224" y="459"/>
                  </a:cxn>
                  <a:cxn ang="0">
                    <a:pos x="189" y="432"/>
                  </a:cxn>
                  <a:cxn ang="0">
                    <a:pos x="169" y="411"/>
                  </a:cxn>
                  <a:cxn ang="0">
                    <a:pos x="151" y="390"/>
                  </a:cxn>
                  <a:cxn ang="0">
                    <a:pos x="136" y="366"/>
                  </a:cxn>
                  <a:cxn ang="0">
                    <a:pos x="124" y="341"/>
                  </a:cxn>
                  <a:cxn ang="0">
                    <a:pos x="116" y="314"/>
                  </a:cxn>
                  <a:cxn ang="0">
                    <a:pos x="109" y="286"/>
                  </a:cxn>
                  <a:cxn ang="0">
                    <a:pos x="107" y="256"/>
                  </a:cxn>
                  <a:cxn ang="0">
                    <a:pos x="106" y="226"/>
                  </a:cxn>
                  <a:cxn ang="0">
                    <a:pos x="109" y="198"/>
                  </a:cxn>
                  <a:cxn ang="0">
                    <a:pos x="115" y="171"/>
                  </a:cxn>
                  <a:cxn ang="0">
                    <a:pos x="122" y="147"/>
                  </a:cxn>
                  <a:cxn ang="0">
                    <a:pos x="133" y="124"/>
                  </a:cxn>
                  <a:cxn ang="0">
                    <a:pos x="145" y="103"/>
                  </a:cxn>
                  <a:cxn ang="0">
                    <a:pos x="161" y="85"/>
                  </a:cxn>
                  <a:cxn ang="0">
                    <a:pos x="180" y="68"/>
                  </a:cxn>
                  <a:cxn ang="0">
                    <a:pos x="201" y="53"/>
                  </a:cxn>
                  <a:cxn ang="0">
                    <a:pos x="226" y="40"/>
                  </a:cxn>
                  <a:cxn ang="0">
                    <a:pos x="252" y="29"/>
                  </a:cxn>
                  <a:cxn ang="0">
                    <a:pos x="283" y="19"/>
                  </a:cxn>
                  <a:cxn ang="0">
                    <a:pos x="317" y="12"/>
                  </a:cxn>
                  <a:cxn ang="0">
                    <a:pos x="353" y="5"/>
                  </a:cxn>
                  <a:cxn ang="0">
                    <a:pos x="413" y="1"/>
                  </a:cxn>
                  <a:cxn ang="0">
                    <a:pos x="790" y="0"/>
                  </a:cxn>
                  <a:cxn ang="0">
                    <a:pos x="764" y="1079"/>
                  </a:cxn>
                  <a:cxn ang="0">
                    <a:pos x="745" y="1078"/>
                  </a:cxn>
                  <a:cxn ang="0">
                    <a:pos x="698" y="1078"/>
                  </a:cxn>
                  <a:cxn ang="0">
                    <a:pos x="653" y="1081"/>
                  </a:cxn>
                  <a:cxn ang="0">
                    <a:pos x="591" y="553"/>
                  </a:cxn>
                  <a:cxn ang="0">
                    <a:pos x="280" y="945"/>
                  </a:cxn>
                  <a:cxn ang="0">
                    <a:pos x="143" y="1078"/>
                  </a:cxn>
                  <a:cxn ang="0">
                    <a:pos x="123" y="1076"/>
                  </a:cxn>
                  <a:cxn ang="0">
                    <a:pos x="91" y="1075"/>
                  </a:cxn>
                  <a:cxn ang="0">
                    <a:pos x="36" y="1079"/>
                  </a:cxn>
                  <a:cxn ang="0">
                    <a:pos x="30" y="1041"/>
                  </a:cxn>
                  <a:cxn ang="0">
                    <a:pos x="430" y="540"/>
                  </a:cxn>
                  <a:cxn ang="0">
                    <a:pos x="484" y="56"/>
                  </a:cxn>
                  <a:cxn ang="0">
                    <a:pos x="436" y="59"/>
                  </a:cxn>
                  <a:cxn ang="0">
                    <a:pos x="400" y="65"/>
                  </a:cxn>
                  <a:cxn ang="0">
                    <a:pos x="361" y="76"/>
                  </a:cxn>
                  <a:cxn ang="0">
                    <a:pos x="329" y="91"/>
                  </a:cxn>
                  <a:cxn ang="0">
                    <a:pos x="301" y="112"/>
                  </a:cxn>
                  <a:cxn ang="0">
                    <a:pos x="280" y="137"/>
                  </a:cxn>
                  <a:cxn ang="0">
                    <a:pos x="263" y="166"/>
                  </a:cxn>
                  <a:cxn ang="0">
                    <a:pos x="252" y="200"/>
                  </a:cxn>
                  <a:cxn ang="0">
                    <a:pos x="247" y="238"/>
                  </a:cxn>
                  <a:cxn ang="0">
                    <a:pos x="247" y="280"/>
                  </a:cxn>
                  <a:cxn ang="0">
                    <a:pos x="254" y="321"/>
                  </a:cxn>
                  <a:cxn ang="0">
                    <a:pos x="268" y="358"/>
                  </a:cxn>
                  <a:cxn ang="0">
                    <a:pos x="288" y="391"/>
                  </a:cxn>
                  <a:cxn ang="0">
                    <a:pos x="316" y="419"/>
                  </a:cxn>
                  <a:cxn ang="0">
                    <a:pos x="348" y="445"/>
                  </a:cxn>
                  <a:cxn ang="0">
                    <a:pos x="385" y="464"/>
                  </a:cxn>
                  <a:cxn ang="0">
                    <a:pos x="426" y="480"/>
                  </a:cxn>
                  <a:cxn ang="0">
                    <a:pos x="476" y="489"/>
                  </a:cxn>
                  <a:cxn ang="0">
                    <a:pos x="540" y="494"/>
                  </a:cxn>
                  <a:cxn ang="0">
                    <a:pos x="653" y="495"/>
                  </a:cxn>
                  <a:cxn ang="0">
                    <a:pos x="589" y="56"/>
                  </a:cxn>
                </a:cxnLst>
                <a:rect l="0" t="0" r="r" b="b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9" name="Freeform 39"/>
              <p:cNvSpPr>
                <a:spLocks/>
              </p:cNvSpPr>
              <p:nvPr userDrawn="1"/>
            </p:nvSpPr>
            <p:spPr bwMode="auto">
              <a:xfrm>
                <a:off x="7748041" y="1291790"/>
                <a:ext cx="68261" cy="77684"/>
              </a:xfrm>
              <a:custGeom>
                <a:avLst/>
                <a:gdLst/>
                <a:ahLst/>
                <a:cxnLst>
                  <a:cxn ang="0">
                    <a:pos x="138" y="824"/>
                  </a:cxn>
                  <a:cxn ang="0">
                    <a:pos x="154" y="824"/>
                  </a:cxn>
                  <a:cxn ang="0">
                    <a:pos x="872" y="0"/>
                  </a:cxn>
                  <a:cxn ang="0">
                    <a:pos x="941" y="0"/>
                  </a:cxn>
                  <a:cxn ang="0">
                    <a:pos x="941" y="1081"/>
                  </a:cxn>
                  <a:cxn ang="0">
                    <a:pos x="921" y="1079"/>
                  </a:cxn>
                  <a:cxn ang="0">
                    <a:pos x="903" y="1076"/>
                  </a:cxn>
                  <a:cxn ang="0">
                    <a:pos x="886" y="1076"/>
                  </a:cxn>
                  <a:cxn ang="0">
                    <a:pos x="872" y="1075"/>
                  </a:cxn>
                  <a:cxn ang="0">
                    <a:pos x="859" y="1076"/>
                  </a:cxn>
                  <a:cxn ang="0">
                    <a:pos x="843" y="1076"/>
                  </a:cxn>
                  <a:cxn ang="0">
                    <a:pos x="824" y="1079"/>
                  </a:cxn>
                  <a:cxn ang="0">
                    <a:pos x="803" y="1081"/>
                  </a:cxn>
                  <a:cxn ang="0">
                    <a:pos x="803" y="219"/>
                  </a:cxn>
                  <a:cxn ang="0">
                    <a:pos x="786" y="219"/>
                  </a:cxn>
                  <a:cxn ang="0">
                    <a:pos x="129" y="984"/>
                  </a:cxn>
                  <a:cxn ang="0">
                    <a:pos x="106" y="1011"/>
                  </a:cxn>
                  <a:cxn ang="0">
                    <a:pos x="83" y="1036"/>
                  </a:cxn>
                  <a:cxn ang="0">
                    <a:pos x="64" y="1059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3"/>
                  </a:cxn>
                  <a:cxn ang="0">
                    <a:pos x="44" y="4"/>
                  </a:cxn>
                  <a:cxn ang="0">
                    <a:pos x="69" y="4"/>
                  </a:cxn>
                  <a:cxn ang="0">
                    <a:pos x="138" y="0"/>
                  </a:cxn>
                  <a:cxn ang="0">
                    <a:pos x="138" y="824"/>
                  </a:cxn>
                </a:cxnLst>
                <a:rect l="0" t="0" r="r" b="b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0" name="Freeform 40"/>
              <p:cNvSpPr>
                <a:spLocks/>
              </p:cNvSpPr>
              <p:nvPr userDrawn="1"/>
            </p:nvSpPr>
            <p:spPr bwMode="auto">
              <a:xfrm>
                <a:off x="7660729" y="1291790"/>
                <a:ext cx="66674" cy="77684"/>
              </a:xfrm>
              <a:custGeom>
                <a:avLst/>
                <a:gdLst/>
                <a:ahLst/>
                <a:cxnLst>
                  <a:cxn ang="0">
                    <a:pos x="69" y="4"/>
                  </a:cxn>
                  <a:cxn ang="0">
                    <a:pos x="96" y="3"/>
                  </a:cxn>
                  <a:cxn ang="0">
                    <a:pos x="139" y="0"/>
                  </a:cxn>
                  <a:cxn ang="0">
                    <a:pos x="139" y="453"/>
                  </a:cxn>
                  <a:cxn ang="0">
                    <a:pos x="472" y="461"/>
                  </a:cxn>
                  <a:cxn ang="0">
                    <a:pos x="489" y="460"/>
                  </a:cxn>
                  <a:cxn ang="0">
                    <a:pos x="509" y="460"/>
                  </a:cxn>
                  <a:cxn ang="0">
                    <a:pos x="528" y="459"/>
                  </a:cxn>
                  <a:cxn ang="0">
                    <a:pos x="549" y="459"/>
                  </a:cxn>
                  <a:cxn ang="0">
                    <a:pos x="570" y="458"/>
                  </a:cxn>
                  <a:cxn ang="0">
                    <a:pos x="592" y="457"/>
                  </a:cxn>
                  <a:cxn ang="0">
                    <a:pos x="614" y="457"/>
                  </a:cxn>
                  <a:cxn ang="0">
                    <a:pos x="639" y="456"/>
                  </a:cxn>
                  <a:cxn ang="0">
                    <a:pos x="662" y="456"/>
                  </a:cxn>
                  <a:cxn ang="0">
                    <a:pos x="684" y="454"/>
                  </a:cxn>
                  <a:cxn ang="0">
                    <a:pos x="707" y="454"/>
                  </a:cxn>
                  <a:cxn ang="0">
                    <a:pos x="727" y="454"/>
                  </a:cxn>
                  <a:cxn ang="0">
                    <a:pos x="747" y="453"/>
                  </a:cxn>
                  <a:cxn ang="0">
                    <a:pos x="766" y="453"/>
                  </a:cxn>
                  <a:cxn ang="0">
                    <a:pos x="785" y="453"/>
                  </a:cxn>
                  <a:cxn ang="0">
                    <a:pos x="802" y="453"/>
                  </a:cxn>
                  <a:cxn ang="0">
                    <a:pos x="802" y="0"/>
                  </a:cxn>
                  <a:cxn ang="0">
                    <a:pos x="843" y="3"/>
                  </a:cxn>
                  <a:cxn ang="0">
                    <a:pos x="873" y="4"/>
                  </a:cxn>
                  <a:cxn ang="0">
                    <a:pos x="900" y="3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13" y="1079"/>
                  </a:cxn>
                  <a:cxn ang="0">
                    <a:pos x="902" y="1079"/>
                  </a:cxn>
                  <a:cxn ang="0">
                    <a:pos x="894" y="1078"/>
                  </a:cxn>
                  <a:cxn ang="0">
                    <a:pos x="873" y="1075"/>
                  </a:cxn>
                  <a:cxn ang="0">
                    <a:pos x="849" y="1078"/>
                  </a:cxn>
                  <a:cxn ang="0">
                    <a:pos x="827" y="1079"/>
                  </a:cxn>
                  <a:cxn ang="0">
                    <a:pos x="802" y="1081"/>
                  </a:cxn>
                  <a:cxn ang="0">
                    <a:pos x="802" y="537"/>
                  </a:cxn>
                  <a:cxn ang="0">
                    <a:pos x="692" y="535"/>
                  </a:cxn>
                  <a:cxn ang="0">
                    <a:pos x="564" y="529"/>
                  </a:cxn>
                  <a:cxn ang="0">
                    <a:pos x="379" y="529"/>
                  </a:cxn>
                  <a:cxn ang="0">
                    <a:pos x="367" y="529"/>
                  </a:cxn>
                  <a:cxn ang="0">
                    <a:pos x="351" y="530"/>
                  </a:cxn>
                  <a:cxn ang="0">
                    <a:pos x="332" y="530"/>
                  </a:cxn>
                  <a:cxn ang="0">
                    <a:pos x="310" y="531"/>
                  </a:cxn>
                  <a:cxn ang="0">
                    <a:pos x="289" y="533"/>
                  </a:cxn>
                  <a:cxn ang="0">
                    <a:pos x="272" y="534"/>
                  </a:cxn>
                  <a:cxn ang="0">
                    <a:pos x="259" y="535"/>
                  </a:cxn>
                  <a:cxn ang="0">
                    <a:pos x="250" y="535"/>
                  </a:cxn>
                  <a:cxn ang="0">
                    <a:pos x="139" y="537"/>
                  </a:cxn>
                  <a:cxn ang="0">
                    <a:pos x="139" y="1081"/>
                  </a:cxn>
                  <a:cxn ang="0">
                    <a:pos x="110" y="1079"/>
                  </a:cxn>
                  <a:cxn ang="0">
                    <a:pos x="99" y="1079"/>
                  </a:cxn>
                  <a:cxn ang="0">
                    <a:pos x="91" y="1078"/>
                  </a:cxn>
                  <a:cxn ang="0">
                    <a:pos x="69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3"/>
                  </a:cxn>
                  <a:cxn ang="0">
                    <a:pos x="69" y="4"/>
                  </a:cxn>
                </a:cxnLst>
                <a:rect l="0" t="0" r="r" b="b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1" name="Freeform 41"/>
              <p:cNvSpPr>
                <a:spLocks/>
              </p:cNvSpPr>
              <p:nvPr userDrawn="1"/>
            </p:nvSpPr>
            <p:spPr bwMode="auto">
              <a:xfrm>
                <a:off x="7603580" y="1291790"/>
                <a:ext cx="41275" cy="77684"/>
              </a:xfrm>
              <a:custGeom>
                <a:avLst/>
                <a:gdLst/>
                <a:ahLst/>
                <a:cxnLst>
                  <a:cxn ang="0">
                    <a:pos x="266" y="999"/>
                  </a:cxn>
                  <a:cxn ang="0">
                    <a:pos x="318" y="998"/>
                  </a:cxn>
                  <a:cxn ang="0">
                    <a:pos x="362" y="997"/>
                  </a:cxn>
                  <a:cxn ang="0">
                    <a:pos x="397" y="996"/>
                  </a:cxn>
                  <a:cxn ang="0">
                    <a:pos x="425" y="996"/>
                  </a:cxn>
                  <a:cxn ang="0">
                    <a:pos x="440" y="996"/>
                  </a:cxn>
                  <a:cxn ang="0">
                    <a:pos x="456" y="995"/>
                  </a:cxn>
                  <a:cxn ang="0">
                    <a:pos x="472" y="994"/>
                  </a:cxn>
                  <a:cxn ang="0">
                    <a:pos x="488" y="994"/>
                  </a:cxn>
                  <a:cxn ang="0">
                    <a:pos x="505" y="990"/>
                  </a:cxn>
                  <a:cxn ang="0">
                    <a:pos x="524" y="987"/>
                  </a:cxn>
                  <a:cxn ang="0">
                    <a:pos x="545" y="984"/>
                  </a:cxn>
                  <a:cxn ang="0">
                    <a:pos x="571" y="981"/>
                  </a:cxn>
                  <a:cxn ang="0">
                    <a:pos x="569" y="998"/>
                  </a:cxn>
                  <a:cxn ang="0">
                    <a:pos x="565" y="1014"/>
                  </a:cxn>
                  <a:cxn ang="0">
                    <a:pos x="564" y="1030"/>
                  </a:cxn>
                  <a:cxn ang="0">
                    <a:pos x="565" y="1042"/>
                  </a:cxn>
                  <a:cxn ang="0">
                    <a:pos x="565" y="1051"/>
                  </a:cxn>
                  <a:cxn ang="0">
                    <a:pos x="571" y="1075"/>
                  </a:cxn>
                  <a:cxn ang="0">
                    <a:pos x="0" y="1075"/>
                  </a:cxn>
                  <a:cxn ang="0">
                    <a:pos x="0" y="0"/>
                  </a:cxn>
                  <a:cxn ang="0">
                    <a:pos x="559" y="0"/>
                  </a:cxn>
                  <a:cxn ang="0">
                    <a:pos x="557" y="29"/>
                  </a:cxn>
                  <a:cxn ang="0">
                    <a:pos x="556" y="49"/>
                  </a:cxn>
                  <a:cxn ang="0">
                    <a:pos x="557" y="67"/>
                  </a:cxn>
                  <a:cxn ang="0">
                    <a:pos x="559" y="96"/>
                  </a:cxn>
                  <a:cxn ang="0">
                    <a:pos x="540" y="91"/>
                  </a:cxn>
                  <a:cxn ang="0">
                    <a:pos x="523" y="88"/>
                  </a:cxn>
                  <a:cxn ang="0">
                    <a:pos x="508" y="86"/>
                  </a:cxn>
                  <a:cxn ang="0">
                    <a:pos x="497" y="84"/>
                  </a:cxn>
                  <a:cxn ang="0">
                    <a:pos x="478" y="82"/>
                  </a:cxn>
                  <a:cxn ang="0">
                    <a:pos x="457" y="80"/>
                  </a:cxn>
                  <a:cxn ang="0">
                    <a:pos x="438" y="79"/>
                  </a:cxn>
                  <a:cxn ang="0">
                    <a:pos x="419" y="78"/>
                  </a:cxn>
                  <a:cxn ang="0">
                    <a:pos x="261" y="76"/>
                  </a:cxn>
                  <a:cxn ang="0">
                    <a:pos x="139" y="76"/>
                  </a:cxn>
                  <a:cxn ang="0">
                    <a:pos x="139" y="471"/>
                  </a:cxn>
                  <a:cxn ang="0">
                    <a:pos x="427" y="471"/>
                  </a:cxn>
                  <a:cxn ang="0">
                    <a:pos x="473" y="467"/>
                  </a:cxn>
                  <a:cxn ang="0">
                    <a:pos x="524" y="463"/>
                  </a:cxn>
                  <a:cxn ang="0">
                    <a:pos x="521" y="487"/>
                  </a:cxn>
                  <a:cxn ang="0">
                    <a:pos x="520" y="504"/>
                  </a:cxn>
                  <a:cxn ang="0">
                    <a:pos x="521" y="521"/>
                  </a:cxn>
                  <a:cxn ang="0">
                    <a:pos x="524" y="548"/>
                  </a:cxn>
                  <a:cxn ang="0">
                    <a:pos x="473" y="545"/>
                  </a:cxn>
                  <a:cxn ang="0">
                    <a:pos x="427" y="540"/>
                  </a:cxn>
                  <a:cxn ang="0">
                    <a:pos x="139" y="540"/>
                  </a:cxn>
                  <a:cxn ang="0">
                    <a:pos x="139" y="1002"/>
                  </a:cxn>
                  <a:cxn ang="0">
                    <a:pos x="153" y="1001"/>
                  </a:cxn>
                  <a:cxn ang="0">
                    <a:pos x="179" y="1001"/>
                  </a:cxn>
                  <a:cxn ang="0">
                    <a:pos x="217" y="1000"/>
                  </a:cxn>
                  <a:cxn ang="0">
                    <a:pos x="266" y="999"/>
                  </a:cxn>
                </a:cxnLst>
                <a:rect l="0" t="0" r="r" b="b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2" name="Freeform 42"/>
              <p:cNvSpPr>
                <a:spLocks/>
              </p:cNvSpPr>
              <p:nvPr userDrawn="1"/>
            </p:nvSpPr>
            <p:spPr bwMode="auto">
              <a:xfrm>
                <a:off x="7503569" y="1291790"/>
                <a:ext cx="80961" cy="77684"/>
              </a:xfrm>
              <a:custGeom>
                <a:avLst/>
                <a:gdLst/>
                <a:ahLst/>
                <a:cxnLst>
                  <a:cxn ang="0">
                    <a:pos x="140" y="1004"/>
                  </a:cxn>
                  <a:cxn ang="0">
                    <a:pos x="489" y="1004"/>
                  </a:cxn>
                  <a:cxn ang="0">
                    <a:pos x="489" y="0"/>
                  </a:cxn>
                  <a:cxn ang="0">
                    <a:pos x="506" y="2"/>
                  </a:cxn>
                  <a:cxn ang="0">
                    <a:pos x="524" y="4"/>
                  </a:cxn>
                  <a:cxn ang="0">
                    <a:pos x="541" y="4"/>
                  </a:cxn>
                  <a:cxn ang="0">
                    <a:pos x="559" y="5"/>
                  </a:cxn>
                  <a:cxn ang="0">
                    <a:pos x="581" y="4"/>
                  </a:cxn>
                  <a:cxn ang="0">
                    <a:pos x="599" y="4"/>
                  </a:cxn>
                  <a:cxn ang="0">
                    <a:pos x="615" y="2"/>
                  </a:cxn>
                  <a:cxn ang="0">
                    <a:pos x="627" y="0"/>
                  </a:cxn>
                  <a:cxn ang="0">
                    <a:pos x="627" y="1004"/>
                  </a:cxn>
                  <a:cxn ang="0">
                    <a:pos x="978" y="1004"/>
                  </a:cxn>
                  <a:cxn ang="0">
                    <a:pos x="978" y="0"/>
                  </a:cxn>
                  <a:cxn ang="0">
                    <a:pos x="995" y="2"/>
                  </a:cxn>
                  <a:cxn ang="0">
                    <a:pos x="1012" y="4"/>
                  </a:cxn>
                  <a:cxn ang="0">
                    <a:pos x="1029" y="4"/>
                  </a:cxn>
                  <a:cxn ang="0">
                    <a:pos x="1047" y="5"/>
                  </a:cxn>
                  <a:cxn ang="0">
                    <a:pos x="1065" y="4"/>
                  </a:cxn>
                  <a:cxn ang="0">
                    <a:pos x="1082" y="4"/>
                  </a:cxn>
                  <a:cxn ang="0">
                    <a:pos x="1100" y="2"/>
                  </a:cxn>
                  <a:cxn ang="0">
                    <a:pos x="1117" y="0"/>
                  </a:cxn>
                  <a:cxn ang="0">
                    <a:pos x="1117" y="1086"/>
                  </a:cxn>
                  <a:cxn ang="0">
                    <a:pos x="1086" y="1086"/>
                  </a:cxn>
                  <a:cxn ang="0">
                    <a:pos x="1052" y="1086"/>
                  </a:cxn>
                  <a:cxn ang="0">
                    <a:pos x="1012" y="1085"/>
                  </a:cxn>
                  <a:cxn ang="0">
                    <a:pos x="969" y="1085"/>
                  </a:cxn>
                  <a:cxn ang="0">
                    <a:pos x="944" y="1084"/>
                  </a:cxn>
                  <a:cxn ang="0">
                    <a:pos x="920" y="1084"/>
                  </a:cxn>
                  <a:cxn ang="0">
                    <a:pos x="896" y="1084"/>
                  </a:cxn>
                  <a:cxn ang="0">
                    <a:pos x="870" y="1084"/>
                  </a:cxn>
                  <a:cxn ang="0">
                    <a:pos x="844" y="1083"/>
                  </a:cxn>
                  <a:cxn ang="0">
                    <a:pos x="818" y="1083"/>
                  </a:cxn>
                  <a:cxn ang="0">
                    <a:pos x="791" y="1083"/>
                  </a:cxn>
                  <a:cxn ang="0">
                    <a:pos x="763" y="1083"/>
                  </a:cxn>
                  <a:cxn ang="0">
                    <a:pos x="736" y="1081"/>
                  </a:cxn>
                  <a:cxn ang="0">
                    <a:pos x="709" y="1081"/>
                  </a:cxn>
                  <a:cxn ang="0">
                    <a:pos x="683" y="1081"/>
                  </a:cxn>
                  <a:cxn ang="0">
                    <a:pos x="657" y="1081"/>
                  </a:cxn>
                  <a:cxn ang="0">
                    <a:pos x="632" y="1080"/>
                  </a:cxn>
                  <a:cxn ang="0">
                    <a:pos x="606" y="1080"/>
                  </a:cxn>
                  <a:cxn ang="0">
                    <a:pos x="582" y="1080"/>
                  </a:cxn>
                  <a:cxn ang="0">
                    <a:pos x="559" y="1080"/>
                  </a:cxn>
                  <a:cxn ang="0">
                    <a:pos x="197" y="1080"/>
                  </a:cxn>
                  <a:cxn ang="0">
                    <a:pos x="172" y="1081"/>
                  </a:cxn>
                  <a:cxn ang="0">
                    <a:pos x="143" y="1081"/>
                  </a:cxn>
                  <a:cxn ang="0">
                    <a:pos x="112" y="1083"/>
                  </a:cxn>
                  <a:cxn ang="0">
                    <a:pos x="77" y="1084"/>
                  </a:cxn>
                  <a:cxn ang="0">
                    <a:pos x="45" y="1084"/>
                  </a:cxn>
                  <a:cxn ang="0">
                    <a:pos x="22" y="1085"/>
                  </a:cxn>
                  <a:cxn ang="0">
                    <a:pos x="7" y="1086"/>
                  </a:cxn>
                  <a:cxn ang="0">
                    <a:pos x="0" y="1086"/>
                  </a:cxn>
                  <a:cxn ang="0">
                    <a:pos x="0" y="0"/>
                  </a:cxn>
                  <a:cxn ang="0">
                    <a:pos x="16" y="2"/>
                  </a:cxn>
                  <a:cxn ang="0">
                    <a:pos x="33" y="4"/>
                  </a:cxn>
                  <a:cxn ang="0">
                    <a:pos x="51" y="4"/>
                  </a:cxn>
                  <a:cxn ang="0">
                    <a:pos x="69" y="5"/>
                  </a:cxn>
                  <a:cxn ang="0">
                    <a:pos x="86" y="4"/>
                  </a:cxn>
                  <a:cxn ang="0">
                    <a:pos x="104" y="4"/>
                  </a:cxn>
                  <a:cxn ang="0">
                    <a:pos x="122" y="2"/>
                  </a:cxn>
                  <a:cxn ang="0">
                    <a:pos x="140" y="0"/>
                  </a:cxn>
                  <a:cxn ang="0">
                    <a:pos x="140" y="1004"/>
                  </a:cxn>
                </a:cxnLst>
                <a:rect l="0" t="0" r="r" b="b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3" name="Freeform 43"/>
              <p:cNvSpPr>
                <a:spLocks/>
              </p:cNvSpPr>
              <p:nvPr userDrawn="1"/>
            </p:nvSpPr>
            <p:spPr bwMode="auto">
              <a:xfrm>
                <a:off x="7473406" y="1291790"/>
                <a:ext cx="9525" cy="77684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40" y="1081"/>
                  </a:cxn>
                  <a:cxn ang="0">
                    <a:pos x="111" y="1078"/>
                  </a:cxn>
                  <a:cxn ang="0">
                    <a:pos x="26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34" y="3"/>
                  </a:cxn>
                  <a:cxn ang="0">
                    <a:pos x="52" y="4"/>
                  </a:cxn>
                  <a:cxn ang="0">
                    <a:pos x="70" y="4"/>
                  </a:cxn>
                  <a:cxn ang="0">
                    <a:pos x="91" y="4"/>
                  </a:cxn>
                  <a:cxn ang="0">
                    <a:pos x="110" y="3"/>
                  </a:cxn>
                  <a:cxn ang="0">
                    <a:pos x="126" y="2"/>
                  </a:cxn>
                  <a:cxn ang="0">
                    <a:pos x="140" y="0"/>
                  </a:cxn>
                </a:cxnLst>
                <a:rect l="0" t="0" r="r" b="b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4" name="Freeform 44"/>
              <p:cNvSpPr>
                <a:spLocks noEditPoints="1"/>
              </p:cNvSpPr>
              <p:nvPr userDrawn="1"/>
            </p:nvSpPr>
            <p:spPr bwMode="auto">
              <a:xfrm>
                <a:off x="7413082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138" y="0"/>
                  </a:cxn>
                  <a:cxn ang="0">
                    <a:pos x="282" y="488"/>
                  </a:cxn>
                  <a:cxn ang="0">
                    <a:pos x="353" y="491"/>
                  </a:cxn>
                  <a:cxn ang="0">
                    <a:pos x="418" y="495"/>
                  </a:cxn>
                  <a:cxn ang="0">
                    <a:pos x="474" y="502"/>
                  </a:cxn>
                  <a:cxn ang="0">
                    <a:pos x="521" y="513"/>
                  </a:cxn>
                  <a:cxn ang="0">
                    <a:pos x="563" y="527"/>
                  </a:cxn>
                  <a:cxn ang="0">
                    <a:pos x="598" y="546"/>
                  </a:cxn>
                  <a:cxn ang="0">
                    <a:pos x="626" y="568"/>
                  </a:cxn>
                  <a:cxn ang="0">
                    <a:pos x="648" y="595"/>
                  </a:cxn>
                  <a:cxn ang="0">
                    <a:pos x="666" y="625"/>
                  </a:cxn>
                  <a:cxn ang="0">
                    <a:pos x="678" y="661"/>
                  </a:cxn>
                  <a:cxn ang="0">
                    <a:pos x="686" y="702"/>
                  </a:cxn>
                  <a:cxn ang="0">
                    <a:pos x="688" y="747"/>
                  </a:cxn>
                  <a:cxn ang="0">
                    <a:pos x="687" y="781"/>
                  </a:cxn>
                  <a:cxn ang="0">
                    <a:pos x="682" y="814"/>
                  </a:cxn>
                  <a:cxn ang="0">
                    <a:pos x="677" y="844"/>
                  </a:cxn>
                  <a:cxn ang="0">
                    <a:pos x="669" y="873"/>
                  </a:cxn>
                  <a:cxn ang="0">
                    <a:pos x="657" y="898"/>
                  </a:cxn>
                  <a:cxn ang="0">
                    <a:pos x="644" y="923"/>
                  </a:cxn>
                  <a:cxn ang="0">
                    <a:pos x="627" y="944"/>
                  </a:cxn>
                  <a:cxn ang="0">
                    <a:pos x="609" y="964"/>
                  </a:cxn>
                  <a:cxn ang="0">
                    <a:pos x="587" y="982"/>
                  </a:cxn>
                  <a:cxn ang="0">
                    <a:pos x="563" y="999"/>
                  </a:cxn>
                  <a:cxn ang="0">
                    <a:pos x="535" y="1015"/>
                  </a:cxn>
                  <a:cxn ang="0">
                    <a:pos x="504" y="1029"/>
                  </a:cxn>
                  <a:cxn ang="0">
                    <a:pos x="470" y="1041"/>
                  </a:cxn>
                  <a:cxn ang="0">
                    <a:pos x="433" y="1052"/>
                  </a:cxn>
                  <a:cxn ang="0">
                    <a:pos x="352" y="1070"/>
                  </a:cxn>
                  <a:cxn ang="0">
                    <a:pos x="321" y="1072"/>
                  </a:cxn>
                  <a:cxn ang="0">
                    <a:pos x="275" y="1074"/>
                  </a:cxn>
                  <a:cxn ang="0">
                    <a:pos x="213" y="1076"/>
                  </a:cxn>
                  <a:cxn ang="0">
                    <a:pos x="141" y="1078"/>
                  </a:cxn>
                  <a:cxn ang="0">
                    <a:pos x="0" y="0"/>
                  </a:cxn>
                  <a:cxn ang="0">
                    <a:pos x="514" y="881"/>
                  </a:cxn>
                  <a:cxn ang="0">
                    <a:pos x="527" y="852"/>
                  </a:cxn>
                  <a:cxn ang="0">
                    <a:pos x="536" y="822"/>
                  </a:cxn>
                  <a:cxn ang="0">
                    <a:pos x="541" y="790"/>
                  </a:cxn>
                  <a:cxn ang="0">
                    <a:pos x="544" y="755"/>
                  </a:cxn>
                  <a:cxn ang="0">
                    <a:pos x="540" y="714"/>
                  </a:cxn>
                  <a:cxn ang="0">
                    <a:pos x="532" y="677"/>
                  </a:cxn>
                  <a:cxn ang="0">
                    <a:pos x="518" y="644"/>
                  </a:cxn>
                  <a:cxn ang="0">
                    <a:pos x="498" y="615"/>
                  </a:cxn>
                  <a:cxn ang="0">
                    <a:pos x="474" y="590"/>
                  </a:cxn>
                  <a:cxn ang="0">
                    <a:pos x="443" y="571"/>
                  </a:cxn>
                  <a:cxn ang="0">
                    <a:pos x="407" y="558"/>
                  </a:cxn>
                  <a:cxn ang="0">
                    <a:pos x="366" y="552"/>
                  </a:cxn>
                  <a:cxn ang="0">
                    <a:pos x="347" y="550"/>
                  </a:cxn>
                  <a:cxn ang="0">
                    <a:pos x="329" y="549"/>
                  </a:cxn>
                  <a:cxn ang="0">
                    <a:pos x="304" y="549"/>
                  </a:cxn>
                  <a:cxn ang="0">
                    <a:pos x="269" y="548"/>
                  </a:cxn>
                  <a:cxn ang="0">
                    <a:pos x="138" y="1012"/>
                  </a:cxn>
                  <a:cxn ang="0">
                    <a:pos x="313" y="1009"/>
                  </a:cxn>
                  <a:cxn ang="0">
                    <a:pos x="349" y="1002"/>
                  </a:cxn>
                  <a:cxn ang="0">
                    <a:pos x="382" y="992"/>
                  </a:cxn>
                  <a:cxn ang="0">
                    <a:pos x="412" y="978"/>
                  </a:cxn>
                  <a:cxn ang="0">
                    <a:pos x="441" y="962"/>
                  </a:cxn>
                  <a:cxn ang="0">
                    <a:pos x="466" y="942"/>
                  </a:cxn>
                  <a:cxn ang="0">
                    <a:pos x="487" y="919"/>
                  </a:cxn>
                  <a:cxn ang="0">
                    <a:pos x="507" y="895"/>
                  </a:cxn>
                </a:cxnLst>
                <a:rect l="0" t="0" r="r" b="b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5" name="Freeform 45"/>
              <p:cNvSpPr>
                <a:spLocks noEditPoints="1"/>
              </p:cNvSpPr>
              <p:nvPr userDrawn="1"/>
            </p:nvSpPr>
            <p:spPr bwMode="auto">
              <a:xfrm>
                <a:off x="7346407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333" y="1015"/>
                  </a:cxn>
                  <a:cxn ang="0">
                    <a:pos x="402" y="1000"/>
                  </a:cxn>
                  <a:cxn ang="0">
                    <a:pos x="462" y="970"/>
                  </a:cxn>
                  <a:cxn ang="0">
                    <a:pos x="508" y="926"/>
                  </a:cxn>
                  <a:cxn ang="0">
                    <a:pos x="542" y="871"/>
                  </a:cxn>
                  <a:cxn ang="0">
                    <a:pos x="559" y="807"/>
                  </a:cxn>
                  <a:cxn ang="0">
                    <a:pos x="559" y="730"/>
                  </a:cxn>
                  <a:cxn ang="0">
                    <a:pos x="539" y="659"/>
                  </a:cxn>
                  <a:cxn ang="0">
                    <a:pos x="499" y="607"/>
                  </a:cxn>
                  <a:cxn ang="0">
                    <a:pos x="443" y="571"/>
                  </a:cxn>
                  <a:cxn ang="0">
                    <a:pos x="371" y="548"/>
                  </a:cxn>
                  <a:cxn ang="0">
                    <a:pos x="284" y="537"/>
                  </a:cxn>
                  <a:cxn ang="0">
                    <a:pos x="140" y="1017"/>
                  </a:cxn>
                  <a:cxn ang="0">
                    <a:pos x="195" y="474"/>
                  </a:cxn>
                  <a:cxn ang="0">
                    <a:pos x="314" y="469"/>
                  </a:cxn>
                  <a:cxn ang="0">
                    <a:pos x="410" y="444"/>
                  </a:cxn>
                  <a:cxn ang="0">
                    <a:pos x="461" y="412"/>
                  </a:cxn>
                  <a:cxn ang="0">
                    <a:pos x="498" y="367"/>
                  </a:cxn>
                  <a:cxn ang="0">
                    <a:pos x="523" y="312"/>
                  </a:cxn>
                  <a:cxn ang="0">
                    <a:pos x="530" y="252"/>
                  </a:cxn>
                  <a:cxn ang="0">
                    <a:pos x="523" y="187"/>
                  </a:cxn>
                  <a:cxn ang="0">
                    <a:pos x="500" y="137"/>
                  </a:cxn>
                  <a:cxn ang="0">
                    <a:pos x="462" y="100"/>
                  </a:cxn>
                  <a:cxn ang="0">
                    <a:pos x="410" y="77"/>
                  </a:cxn>
                  <a:cxn ang="0">
                    <a:pos x="343" y="64"/>
                  </a:cxn>
                  <a:cxn ang="0">
                    <a:pos x="262" y="60"/>
                  </a:cxn>
                  <a:cxn ang="0">
                    <a:pos x="374" y="1"/>
                  </a:cxn>
                  <a:cxn ang="0">
                    <a:pos x="471" y="12"/>
                  </a:cxn>
                  <a:cxn ang="0">
                    <a:pos x="548" y="33"/>
                  </a:cxn>
                  <a:cxn ang="0">
                    <a:pos x="607" y="68"/>
                  </a:cxn>
                  <a:cxn ang="0">
                    <a:pos x="647" y="116"/>
                  </a:cxn>
                  <a:cxn ang="0">
                    <a:pos x="666" y="181"/>
                  </a:cxn>
                  <a:cxn ang="0">
                    <a:pos x="668" y="244"/>
                  </a:cxn>
                  <a:cxn ang="0">
                    <a:pos x="659" y="294"/>
                  </a:cxn>
                  <a:cxn ang="0">
                    <a:pos x="629" y="360"/>
                  </a:cxn>
                  <a:cxn ang="0">
                    <a:pos x="561" y="431"/>
                  </a:cxn>
                  <a:cxn ang="0">
                    <a:pos x="473" y="480"/>
                  </a:cxn>
                  <a:cxn ang="0">
                    <a:pos x="443" y="499"/>
                  </a:cxn>
                  <a:cxn ang="0">
                    <a:pos x="492" y="508"/>
                  </a:cxn>
                  <a:cxn ang="0">
                    <a:pos x="545" y="522"/>
                  </a:cxn>
                  <a:cxn ang="0">
                    <a:pos x="591" y="545"/>
                  </a:cxn>
                  <a:cxn ang="0">
                    <a:pos x="632" y="572"/>
                  </a:cxn>
                  <a:cxn ang="0">
                    <a:pos x="667" y="609"/>
                  </a:cxn>
                  <a:cxn ang="0">
                    <a:pos x="693" y="657"/>
                  </a:cxn>
                  <a:cxn ang="0">
                    <a:pos x="706" y="713"/>
                  </a:cxn>
                  <a:cxn ang="0">
                    <a:pos x="705" y="787"/>
                  </a:cxn>
                  <a:cxn ang="0">
                    <a:pos x="688" y="862"/>
                  </a:cxn>
                  <a:cxn ang="0">
                    <a:pos x="653" y="929"/>
                  </a:cxn>
                  <a:cxn ang="0">
                    <a:pos x="599" y="987"/>
                  </a:cxn>
                  <a:cxn ang="0">
                    <a:pos x="545" y="1025"/>
                  </a:cxn>
                  <a:cxn ang="0">
                    <a:pos x="470" y="1055"/>
                  </a:cxn>
                  <a:cxn ang="0">
                    <a:pos x="361" y="1073"/>
                  </a:cxn>
                </a:cxnLst>
                <a:rect l="0" t="0" r="r" b="b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6" name="Freeform 46"/>
              <p:cNvSpPr>
                <a:spLocks noEditPoints="1"/>
              </p:cNvSpPr>
              <p:nvPr userDrawn="1"/>
            </p:nvSpPr>
            <p:spPr bwMode="auto">
              <a:xfrm>
                <a:off x="7247983" y="1290204"/>
                <a:ext cx="84137" cy="80855"/>
              </a:xfrm>
              <a:custGeom>
                <a:avLst/>
                <a:gdLst/>
                <a:ahLst/>
                <a:cxnLst>
                  <a:cxn ang="0">
                    <a:pos x="91" y="887"/>
                  </a:cxn>
                  <a:cxn ang="0">
                    <a:pos x="31" y="764"/>
                  </a:cxn>
                  <a:cxn ang="0">
                    <a:pos x="2" y="626"/>
                  </a:cxn>
                  <a:cxn ang="0">
                    <a:pos x="5" y="471"/>
                  </a:cxn>
                  <a:cxn ang="0">
                    <a:pos x="43" y="332"/>
                  </a:cxn>
                  <a:cxn ang="0">
                    <a:pos x="113" y="213"/>
                  </a:cxn>
                  <a:cxn ang="0">
                    <a:pos x="210" y="118"/>
                  </a:cxn>
                  <a:cxn ang="0">
                    <a:pos x="327" y="51"/>
                  </a:cxn>
                  <a:cxn ang="0">
                    <a:pos x="464" y="9"/>
                  </a:cxn>
                  <a:cxn ang="0">
                    <a:pos x="611" y="1"/>
                  </a:cxn>
                  <a:cxn ang="0">
                    <a:pos x="751" y="18"/>
                  </a:cxn>
                  <a:cxn ang="0">
                    <a:pos x="882" y="61"/>
                  </a:cxn>
                  <a:cxn ang="0">
                    <a:pos x="998" y="130"/>
                  </a:cxn>
                  <a:cxn ang="0">
                    <a:pos x="1089" y="227"/>
                  </a:cxn>
                  <a:cxn ang="0">
                    <a:pos x="1153" y="353"/>
                  </a:cxn>
                  <a:cxn ang="0">
                    <a:pos x="1180" y="506"/>
                  </a:cxn>
                  <a:cxn ang="0">
                    <a:pos x="1176" y="623"/>
                  </a:cxn>
                  <a:cxn ang="0">
                    <a:pos x="1156" y="719"/>
                  </a:cxn>
                  <a:cxn ang="0">
                    <a:pos x="1122" y="810"/>
                  </a:cxn>
                  <a:cxn ang="0">
                    <a:pos x="1073" y="891"/>
                  </a:cxn>
                  <a:cxn ang="0">
                    <a:pos x="1013" y="961"/>
                  </a:cxn>
                  <a:cxn ang="0">
                    <a:pos x="940" y="1020"/>
                  </a:cxn>
                  <a:cxn ang="0">
                    <a:pos x="855" y="1065"/>
                  </a:cxn>
                  <a:cxn ang="0">
                    <a:pos x="763" y="1098"/>
                  </a:cxn>
                  <a:cxn ang="0">
                    <a:pos x="664" y="1117"/>
                  </a:cxn>
                  <a:cxn ang="0">
                    <a:pos x="549" y="1121"/>
                  </a:cxn>
                  <a:cxn ang="0">
                    <a:pos x="399" y="1099"/>
                  </a:cxn>
                  <a:cxn ang="0">
                    <a:pos x="267" y="1048"/>
                  </a:cxn>
                  <a:cxn ang="0">
                    <a:pos x="159" y="969"/>
                  </a:cxn>
                  <a:cxn ang="0">
                    <a:pos x="344" y="998"/>
                  </a:cxn>
                  <a:cxn ang="0">
                    <a:pos x="439" y="1045"/>
                  </a:cxn>
                  <a:cxn ang="0">
                    <a:pos x="542" y="1068"/>
                  </a:cxn>
                  <a:cxn ang="0">
                    <a:pos x="665" y="1063"/>
                  </a:cxn>
                  <a:cxn ang="0">
                    <a:pos x="781" y="1021"/>
                  </a:cxn>
                  <a:cxn ang="0">
                    <a:pos x="874" y="950"/>
                  </a:cxn>
                  <a:cxn ang="0">
                    <a:pos x="943" y="855"/>
                  </a:cxn>
                  <a:cxn ang="0">
                    <a:pos x="992" y="746"/>
                  </a:cxn>
                  <a:cxn ang="0">
                    <a:pos x="1019" y="633"/>
                  </a:cxn>
                  <a:cxn ang="0">
                    <a:pos x="1025" y="514"/>
                  </a:cxn>
                  <a:cxn ang="0">
                    <a:pos x="1006" y="366"/>
                  </a:cxn>
                  <a:cxn ang="0">
                    <a:pos x="945" y="229"/>
                  </a:cxn>
                  <a:cxn ang="0">
                    <a:pos x="885" y="160"/>
                  </a:cxn>
                  <a:cxn ang="0">
                    <a:pos x="824" y="114"/>
                  </a:cxn>
                  <a:cxn ang="0">
                    <a:pos x="753" y="80"/>
                  </a:cxn>
                  <a:cxn ang="0">
                    <a:pos x="644" y="55"/>
                  </a:cxn>
                  <a:cxn ang="0">
                    <a:pos x="549" y="55"/>
                  </a:cxn>
                  <a:cxn ang="0">
                    <a:pos x="434" y="80"/>
                  </a:cxn>
                  <a:cxn ang="0">
                    <a:pos x="337" y="136"/>
                  </a:cxn>
                  <a:cxn ang="0">
                    <a:pos x="258" y="214"/>
                  </a:cxn>
                  <a:cxn ang="0">
                    <a:pos x="201" y="318"/>
                  </a:cxn>
                  <a:cxn ang="0">
                    <a:pos x="166" y="442"/>
                  </a:cxn>
                  <a:cxn ang="0">
                    <a:pos x="155" y="583"/>
                  </a:cxn>
                  <a:cxn ang="0">
                    <a:pos x="166" y="716"/>
                  </a:cxn>
                  <a:cxn ang="0">
                    <a:pos x="204" y="831"/>
                  </a:cxn>
                  <a:cxn ang="0">
                    <a:pos x="264" y="925"/>
                  </a:cxn>
                </a:cxnLst>
                <a:rect l="0" t="0" r="r" b="b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7" name="Freeform 47"/>
              <p:cNvSpPr>
                <a:spLocks/>
              </p:cNvSpPr>
              <p:nvPr userDrawn="1"/>
            </p:nvSpPr>
            <p:spPr bwMode="auto">
              <a:xfrm>
                <a:off x="7163847" y="1291790"/>
                <a:ext cx="68261" cy="77684"/>
              </a:xfrm>
              <a:custGeom>
                <a:avLst/>
                <a:gdLst/>
                <a:ahLst/>
                <a:cxnLst>
                  <a:cxn ang="0">
                    <a:pos x="68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13" y="1079"/>
                  </a:cxn>
                  <a:cxn ang="0">
                    <a:pos x="901" y="1079"/>
                  </a:cxn>
                  <a:cxn ang="0">
                    <a:pos x="894" y="1078"/>
                  </a:cxn>
                  <a:cxn ang="0">
                    <a:pos x="871" y="1075"/>
                  </a:cxn>
                  <a:cxn ang="0">
                    <a:pos x="847" y="1078"/>
                  </a:cxn>
                  <a:cxn ang="0">
                    <a:pos x="828" y="1079"/>
                  </a:cxn>
                  <a:cxn ang="0">
                    <a:pos x="803" y="1081"/>
                  </a:cxn>
                  <a:cxn ang="0">
                    <a:pos x="803" y="80"/>
                  </a:cxn>
                  <a:cxn ang="0">
                    <a:pos x="787" y="80"/>
                  </a:cxn>
                  <a:cxn ang="0">
                    <a:pos x="771" y="80"/>
                  </a:cxn>
                  <a:cxn ang="0">
                    <a:pos x="752" y="80"/>
                  </a:cxn>
                  <a:cxn ang="0">
                    <a:pos x="732" y="80"/>
                  </a:cxn>
                  <a:cxn ang="0">
                    <a:pos x="710" y="79"/>
                  </a:cxn>
                  <a:cxn ang="0">
                    <a:pos x="687" y="79"/>
                  </a:cxn>
                  <a:cxn ang="0">
                    <a:pos x="662" y="79"/>
                  </a:cxn>
                  <a:cxn ang="0">
                    <a:pos x="635" y="78"/>
                  </a:cxn>
                  <a:cxn ang="0">
                    <a:pos x="609" y="78"/>
                  </a:cxn>
                  <a:cxn ang="0">
                    <a:pos x="583" y="77"/>
                  </a:cxn>
                  <a:cxn ang="0">
                    <a:pos x="560" y="77"/>
                  </a:cxn>
                  <a:cxn ang="0">
                    <a:pos x="539" y="76"/>
                  </a:cxn>
                  <a:cxn ang="0">
                    <a:pos x="520" y="76"/>
                  </a:cxn>
                  <a:cxn ang="0">
                    <a:pos x="502" y="76"/>
                  </a:cxn>
                  <a:cxn ang="0">
                    <a:pos x="486" y="76"/>
                  </a:cxn>
                  <a:cxn ang="0">
                    <a:pos x="471" y="76"/>
                  </a:cxn>
                  <a:cxn ang="0">
                    <a:pos x="457" y="76"/>
                  </a:cxn>
                  <a:cxn ang="0">
                    <a:pos x="441" y="76"/>
                  </a:cxn>
                  <a:cxn ang="0">
                    <a:pos x="423" y="76"/>
                  </a:cxn>
                  <a:cxn ang="0">
                    <a:pos x="403" y="76"/>
                  </a:cxn>
                  <a:cxn ang="0">
                    <a:pos x="382" y="77"/>
                  </a:cxn>
                  <a:cxn ang="0">
                    <a:pos x="358" y="77"/>
                  </a:cxn>
                  <a:cxn ang="0">
                    <a:pos x="333" y="78"/>
                  </a:cxn>
                  <a:cxn ang="0">
                    <a:pos x="306" y="78"/>
                  </a:cxn>
                  <a:cxn ang="0">
                    <a:pos x="279" y="79"/>
                  </a:cxn>
                  <a:cxn ang="0">
                    <a:pos x="255" y="79"/>
                  </a:cxn>
                  <a:cxn ang="0">
                    <a:pos x="232" y="79"/>
                  </a:cxn>
                  <a:cxn ang="0">
                    <a:pos x="209" y="80"/>
                  </a:cxn>
                  <a:cxn ang="0">
                    <a:pos x="189" y="80"/>
                  </a:cxn>
                  <a:cxn ang="0">
                    <a:pos x="170" y="80"/>
                  </a:cxn>
                  <a:cxn ang="0">
                    <a:pos x="153" y="80"/>
                  </a:cxn>
                  <a:cxn ang="0">
                    <a:pos x="138" y="80"/>
                  </a:cxn>
                  <a:cxn ang="0">
                    <a:pos x="138" y="1081"/>
                  </a:cxn>
                  <a:cxn ang="0">
                    <a:pos x="110" y="1079"/>
                  </a:cxn>
                  <a:cxn ang="0">
                    <a:pos x="98" y="1079"/>
                  </a:cxn>
                  <a:cxn ang="0">
                    <a:pos x="91" y="1078"/>
                  </a:cxn>
                  <a:cxn ang="0">
                    <a:pos x="68" y="1075"/>
                  </a:cxn>
                </a:cxnLst>
                <a:rect l="0" t="0" r="r" b="b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1035" name="Группа 67"/>
            <p:cNvGrpSpPr>
              <a:grpSpLocks/>
            </p:cNvGrpSpPr>
            <p:nvPr userDrawn="1"/>
          </p:nvGrpSpPr>
          <p:grpSpPr bwMode="auto">
            <a:xfrm>
              <a:off x="7366180" y="119641"/>
              <a:ext cx="523076" cy="623058"/>
              <a:chOff x="7263631" y="290557"/>
              <a:chExt cx="523076" cy="623058"/>
            </a:xfrm>
          </p:grpSpPr>
          <p:sp>
            <p:nvSpPr>
              <p:cNvPr id="23" name="Freeform 48"/>
              <p:cNvSpPr>
                <a:spLocks/>
              </p:cNvSpPr>
              <p:nvPr userDrawn="1"/>
            </p:nvSpPr>
            <p:spPr bwMode="auto">
              <a:xfrm>
                <a:off x="7263631" y="290557"/>
                <a:ext cx="522283" cy="288541"/>
              </a:xfrm>
              <a:custGeom>
                <a:avLst/>
                <a:gdLst/>
                <a:ahLst/>
                <a:cxnLst>
                  <a:cxn ang="0">
                    <a:pos x="3548" y="3310"/>
                  </a:cxn>
                  <a:cxn ang="0">
                    <a:pos x="5362" y="2567"/>
                  </a:cxn>
                  <a:cxn ang="0">
                    <a:pos x="7273" y="1825"/>
                  </a:cxn>
                  <a:cxn ang="0">
                    <a:pos x="7275" y="1651"/>
                  </a:cxn>
                  <a:cxn ang="0">
                    <a:pos x="7276" y="1487"/>
                  </a:cxn>
                  <a:cxn ang="0">
                    <a:pos x="7277" y="1329"/>
                  </a:cxn>
                  <a:cxn ang="0">
                    <a:pos x="7278" y="1174"/>
                  </a:cxn>
                  <a:cxn ang="0">
                    <a:pos x="7279" y="1016"/>
                  </a:cxn>
                  <a:cxn ang="0">
                    <a:pos x="7280" y="853"/>
                  </a:cxn>
                  <a:cxn ang="0">
                    <a:pos x="7282" y="680"/>
                  </a:cxn>
                  <a:cxn ang="0">
                    <a:pos x="7283" y="495"/>
                  </a:cxn>
                  <a:cxn ang="0">
                    <a:pos x="7281" y="205"/>
                  </a:cxn>
                  <a:cxn ang="0">
                    <a:pos x="7273" y="176"/>
                  </a:cxn>
                  <a:cxn ang="0">
                    <a:pos x="7264" y="150"/>
                  </a:cxn>
                  <a:cxn ang="0">
                    <a:pos x="7251" y="127"/>
                  </a:cxn>
                  <a:cxn ang="0">
                    <a:pos x="7236" y="106"/>
                  </a:cxn>
                  <a:cxn ang="0">
                    <a:pos x="7219" y="88"/>
                  </a:cxn>
                  <a:cxn ang="0">
                    <a:pos x="7200" y="72"/>
                  </a:cxn>
                  <a:cxn ang="0">
                    <a:pos x="7179" y="58"/>
                  </a:cxn>
                  <a:cxn ang="0">
                    <a:pos x="7143" y="40"/>
                  </a:cxn>
                  <a:cxn ang="0">
                    <a:pos x="7090" y="23"/>
                  </a:cxn>
                  <a:cxn ang="0">
                    <a:pos x="7033" y="12"/>
                  </a:cxn>
                  <a:cxn ang="0">
                    <a:pos x="6972" y="3"/>
                  </a:cxn>
                  <a:cxn ang="0">
                    <a:pos x="6474" y="0"/>
                  </a:cxn>
                  <a:cxn ang="0">
                    <a:pos x="6234" y="2"/>
                  </a:cxn>
                  <a:cxn ang="0">
                    <a:pos x="5948" y="3"/>
                  </a:cxn>
                  <a:cxn ang="0">
                    <a:pos x="5622" y="4"/>
                  </a:cxn>
                  <a:cxn ang="0">
                    <a:pos x="5264" y="5"/>
                  </a:cxn>
                  <a:cxn ang="0">
                    <a:pos x="4880" y="5"/>
                  </a:cxn>
                  <a:cxn ang="0">
                    <a:pos x="4478" y="6"/>
                  </a:cxn>
                  <a:cxn ang="0">
                    <a:pos x="4063" y="6"/>
                  </a:cxn>
                  <a:cxn ang="0">
                    <a:pos x="3643" y="6"/>
                  </a:cxn>
                  <a:cxn ang="0">
                    <a:pos x="3430" y="6"/>
                  </a:cxn>
                  <a:cxn ang="0">
                    <a:pos x="3012" y="6"/>
                  </a:cxn>
                  <a:cxn ang="0">
                    <a:pos x="2602" y="6"/>
                  </a:cxn>
                  <a:cxn ang="0">
                    <a:pos x="2208" y="5"/>
                  </a:cxn>
                  <a:cxn ang="0">
                    <a:pos x="1836" y="4"/>
                  </a:cxn>
                  <a:cxn ang="0">
                    <a:pos x="1493" y="3"/>
                  </a:cxn>
                  <a:cxn ang="0">
                    <a:pos x="1186" y="2"/>
                  </a:cxn>
                  <a:cxn ang="0">
                    <a:pos x="923" y="1"/>
                  </a:cxn>
                  <a:cxn ang="0">
                    <a:pos x="343" y="0"/>
                  </a:cxn>
                  <a:cxn ang="0">
                    <a:pos x="281" y="6"/>
                  </a:cxn>
                  <a:cxn ang="0">
                    <a:pos x="220" y="17"/>
                  </a:cxn>
                  <a:cxn ang="0">
                    <a:pos x="165" y="31"/>
                  </a:cxn>
                  <a:cxn ang="0">
                    <a:pos x="115" y="52"/>
                  </a:cxn>
                  <a:cxn ang="0">
                    <a:pos x="93" y="65"/>
                  </a:cxn>
                  <a:cxn ang="0">
                    <a:pos x="72" y="80"/>
                  </a:cxn>
                  <a:cxn ang="0">
                    <a:pos x="54" y="97"/>
                  </a:cxn>
                  <a:cxn ang="0">
                    <a:pos x="38" y="116"/>
                  </a:cxn>
                  <a:cxn ang="0">
                    <a:pos x="24" y="138"/>
                  </a:cxn>
                  <a:cxn ang="0">
                    <a:pos x="14" y="162"/>
                  </a:cxn>
                  <a:cxn ang="0">
                    <a:pos x="5" y="190"/>
                  </a:cxn>
                  <a:cxn ang="0">
                    <a:pos x="0" y="221"/>
                  </a:cxn>
                  <a:cxn ang="0">
                    <a:pos x="2" y="737"/>
                  </a:cxn>
                  <a:cxn ang="0">
                    <a:pos x="5" y="1203"/>
                  </a:cxn>
                  <a:cxn ang="0">
                    <a:pos x="8" y="1648"/>
                  </a:cxn>
                  <a:cxn ang="0">
                    <a:pos x="10" y="2079"/>
                  </a:cxn>
                  <a:cxn ang="0">
                    <a:pos x="12" y="2504"/>
                  </a:cxn>
                  <a:cxn ang="0">
                    <a:pos x="12" y="2926"/>
                  </a:cxn>
                  <a:cxn ang="0">
                    <a:pos x="13" y="3352"/>
                  </a:cxn>
                  <a:cxn ang="0">
                    <a:pos x="12" y="3788"/>
                  </a:cxn>
                  <a:cxn ang="0">
                    <a:pos x="1718" y="4012"/>
                  </a:cxn>
                </a:cxnLst>
                <a:rect l="0" t="0" r="r" b="b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4" name="Freeform 49"/>
              <p:cNvSpPr>
                <a:spLocks/>
              </p:cNvSpPr>
              <p:nvPr userDrawn="1"/>
            </p:nvSpPr>
            <p:spPr bwMode="auto">
              <a:xfrm>
                <a:off x="7263631" y="477633"/>
                <a:ext cx="522283" cy="435982"/>
              </a:xfrm>
              <a:custGeom>
                <a:avLst/>
                <a:gdLst/>
                <a:ahLst/>
                <a:cxnLst>
                  <a:cxn ang="0">
                    <a:pos x="3661" y="742"/>
                  </a:cxn>
                  <a:cxn ang="0">
                    <a:pos x="1833" y="2188"/>
                  </a:cxn>
                  <a:cxn ang="0">
                    <a:pos x="5" y="2315"/>
                  </a:cxn>
                  <a:cxn ang="0">
                    <a:pos x="4" y="2517"/>
                  </a:cxn>
                  <a:cxn ang="0">
                    <a:pos x="3" y="2727"/>
                  </a:cxn>
                  <a:cxn ang="0">
                    <a:pos x="2" y="2937"/>
                  </a:cxn>
                  <a:cxn ang="0">
                    <a:pos x="1" y="3144"/>
                  </a:cxn>
                  <a:cxn ang="0">
                    <a:pos x="0" y="3321"/>
                  </a:cxn>
                  <a:cxn ang="0">
                    <a:pos x="4" y="3457"/>
                  </a:cxn>
                  <a:cxn ang="0">
                    <a:pos x="18" y="3597"/>
                  </a:cxn>
                  <a:cxn ang="0">
                    <a:pos x="47" y="3741"/>
                  </a:cxn>
                  <a:cxn ang="0">
                    <a:pos x="97" y="3887"/>
                  </a:cxn>
                  <a:cxn ang="0">
                    <a:pos x="172" y="4038"/>
                  </a:cxn>
                  <a:cxn ang="0">
                    <a:pos x="279" y="4193"/>
                  </a:cxn>
                  <a:cxn ang="0">
                    <a:pos x="423" y="4352"/>
                  </a:cxn>
                  <a:cxn ang="0">
                    <a:pos x="610" y="4515"/>
                  </a:cxn>
                  <a:cxn ang="0">
                    <a:pos x="845" y="4682"/>
                  </a:cxn>
                  <a:cxn ang="0">
                    <a:pos x="1134" y="4854"/>
                  </a:cxn>
                  <a:cxn ang="0">
                    <a:pos x="1530" y="5058"/>
                  </a:cxn>
                  <a:cxn ang="0">
                    <a:pos x="2083" y="5328"/>
                  </a:cxn>
                  <a:cxn ang="0">
                    <a:pos x="2681" y="5615"/>
                  </a:cxn>
                  <a:cxn ang="0">
                    <a:pos x="3212" y="5866"/>
                  </a:cxn>
                  <a:cxn ang="0">
                    <a:pos x="3562" y="6030"/>
                  </a:cxn>
                  <a:cxn ang="0">
                    <a:pos x="3639" y="6066"/>
                  </a:cxn>
                  <a:cxn ang="0">
                    <a:pos x="3641" y="6066"/>
                  </a:cxn>
                  <a:cxn ang="0">
                    <a:pos x="3806" y="5989"/>
                  </a:cxn>
                  <a:cxn ang="0">
                    <a:pos x="4229" y="5789"/>
                  </a:cxn>
                  <a:cxn ang="0">
                    <a:pos x="4795" y="5521"/>
                  </a:cxn>
                  <a:cxn ang="0">
                    <a:pos x="5391" y="5234"/>
                  </a:cxn>
                  <a:cxn ang="0">
                    <a:pos x="5904" y="4980"/>
                  </a:cxn>
                  <a:cxn ang="0">
                    <a:pos x="6248" y="4797"/>
                  </a:cxn>
                  <a:cxn ang="0">
                    <a:pos x="6518" y="4626"/>
                  </a:cxn>
                  <a:cxn ang="0">
                    <a:pos x="6737" y="4460"/>
                  </a:cxn>
                  <a:cxn ang="0">
                    <a:pos x="6908" y="4299"/>
                  </a:cxn>
                  <a:cxn ang="0">
                    <a:pos x="7039" y="4141"/>
                  </a:cxn>
                  <a:cxn ang="0">
                    <a:pos x="7136" y="3988"/>
                  </a:cxn>
                  <a:cxn ang="0">
                    <a:pos x="7203" y="3838"/>
                  </a:cxn>
                  <a:cxn ang="0">
                    <a:pos x="7244" y="3692"/>
                  </a:cxn>
                  <a:cxn ang="0">
                    <a:pos x="7267" y="3549"/>
                  </a:cxn>
                  <a:cxn ang="0">
                    <a:pos x="7277" y="3411"/>
                  </a:cxn>
                  <a:cxn ang="0">
                    <a:pos x="7279" y="3277"/>
                  </a:cxn>
                  <a:cxn ang="0">
                    <a:pos x="7275" y="2644"/>
                  </a:cxn>
                  <a:cxn ang="0">
                    <a:pos x="7271" y="2019"/>
                  </a:cxn>
                  <a:cxn ang="0">
                    <a:pos x="7269" y="1402"/>
                  </a:cxn>
                  <a:cxn ang="0">
                    <a:pos x="7268" y="795"/>
                  </a:cxn>
                  <a:cxn ang="0">
                    <a:pos x="7269" y="197"/>
                  </a:cxn>
                </a:cxnLst>
                <a:rect l="0" t="0" r="r" b="b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</p:grpSp>
      </p:grpSp>
      <p:cxnSp>
        <p:nvCxnSpPr>
          <p:cNvPr id="79" name="Прямая соединительная линия 78"/>
          <p:cNvCxnSpPr/>
          <p:nvPr/>
        </p:nvCxnSpPr>
        <p:spPr>
          <a:xfrm>
            <a:off x="1957388" y="2"/>
            <a:ext cx="0" cy="10937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18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347" r:id="rId1"/>
    <p:sldLayoutId id="2147492348" r:id="rId2"/>
    <p:sldLayoutId id="2147492349" r:id="rId3"/>
    <p:sldLayoutId id="2147492350" r:id="rId4"/>
    <p:sldLayoutId id="2147492351" r:id="rId5"/>
    <p:sldLayoutId id="2147492352" r:id="rId6"/>
    <p:sldLayoutId id="2147492353" r:id="rId7"/>
    <p:sldLayoutId id="2147492354" r:id="rId8"/>
    <p:sldLayoutId id="2147492355" r:id="rId9"/>
    <p:sldLayoutId id="2147492356" r:id="rId10"/>
    <p:sldLayoutId id="2147492357" r:id="rId11"/>
    <p:sldLayoutId id="2147492358" r:id="rId12"/>
    <p:sldLayoutId id="2147492359" r:id="rId13"/>
    <p:sldLayoutId id="2147492360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anose="05000000000000000000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9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93"/>
            <a:ext cx="2667000" cy="36671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EDED5F-5920-4E49-B4CA-ADE80E76A1C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5" y="6248493"/>
            <a:ext cx="5421313" cy="366713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3569"/>
            <a:ext cx="9144000" cy="3206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1196"/>
            <a:ext cx="533400" cy="49212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1196"/>
            <a:ext cx="8553450" cy="4921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669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95A524-3167-41FB-BBCF-9725C9A8A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8" name="Рисунок 9" descr="1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11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6" y="44451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03" r:id="rId1"/>
    <p:sldLayoutId id="2147492070" r:id="rId2"/>
    <p:sldLayoutId id="2147492104" r:id="rId3"/>
    <p:sldLayoutId id="2147492105" r:id="rId4"/>
    <p:sldLayoutId id="2147492106" r:id="rId5"/>
    <p:sldLayoutId id="2147492071" r:id="rId6"/>
    <p:sldLayoutId id="2147492107" r:id="rId7"/>
    <p:sldLayoutId id="2147492072" r:id="rId8"/>
    <p:sldLayoutId id="2147492108" r:id="rId9"/>
    <p:sldLayoutId id="2147492073" r:id="rId10"/>
    <p:sldLayoutId id="2147492109" r:id="rId11"/>
    <p:sldLayoutId id="214749211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9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48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8B83E8B7-301A-4E2B-B3D8-17A3C50ED949}" type="datetimeFigureOut">
              <a:rPr lang="ru-RU">
                <a:solidFill>
                  <a:srgbClr val="FFFFFF"/>
                </a:solidFill>
              </a:rPr>
              <a:pPr/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5" y="6248448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73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73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636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78ECE9-EF0A-48D9-A8A2-1BC36BE92114}" type="slidenum">
              <a:rPr lang="ru-RU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cs typeface="+mn-cs"/>
            </a:endParaRPr>
          </a:p>
        </p:txBody>
      </p:sp>
      <p:pic>
        <p:nvPicPr>
          <p:cNvPr id="1034" name="Рисунок 9" descr="1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6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6" y="44451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14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362" r:id="rId1"/>
    <p:sldLayoutId id="2147492363" r:id="rId2"/>
    <p:sldLayoutId id="2147492364" r:id="rId3"/>
    <p:sldLayoutId id="2147492365" r:id="rId4"/>
    <p:sldLayoutId id="2147492366" r:id="rId5"/>
    <p:sldLayoutId id="2147492367" r:id="rId6"/>
    <p:sldLayoutId id="2147492368" r:id="rId7"/>
    <p:sldLayoutId id="2147492369" r:id="rId8"/>
    <p:sldLayoutId id="2147492370" r:id="rId9"/>
    <p:sldLayoutId id="2147492371" r:id="rId10"/>
    <p:sldLayoutId id="2147492372" r:id="rId11"/>
    <p:sldLayoutId id="214749237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9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12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8B83E8B7-301A-4E2B-B3D8-17A3C50ED949}" type="datetimeFigureOut">
              <a:rPr lang="ru-RU">
                <a:solidFill>
                  <a:srgbClr val="FFFFFF"/>
                </a:solidFill>
              </a:rPr>
              <a:pPr/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5" y="6248412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38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38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600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78ECE9-EF0A-48D9-A8A2-1BC36BE92114}" type="slidenum">
              <a:rPr lang="ru-RU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cs typeface="+mn-cs"/>
            </a:endParaRPr>
          </a:p>
        </p:txBody>
      </p:sp>
      <p:pic>
        <p:nvPicPr>
          <p:cNvPr id="1034" name="Рисунок 9" descr="1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6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6" y="44451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32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375" r:id="rId1"/>
    <p:sldLayoutId id="2147492376" r:id="rId2"/>
    <p:sldLayoutId id="2147492377" r:id="rId3"/>
    <p:sldLayoutId id="2147492378" r:id="rId4"/>
    <p:sldLayoutId id="2147492379" r:id="rId5"/>
    <p:sldLayoutId id="2147492380" r:id="rId6"/>
    <p:sldLayoutId id="2147492381" r:id="rId7"/>
    <p:sldLayoutId id="2147492382" r:id="rId8"/>
    <p:sldLayoutId id="2147492383" r:id="rId9"/>
    <p:sldLayoutId id="2147492384" r:id="rId10"/>
    <p:sldLayoutId id="2147492385" r:id="rId11"/>
    <p:sldLayoutId id="214749238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65992" y="6503351"/>
            <a:ext cx="8578008" cy="361200"/>
          </a:xfrm>
          <a:prstGeom prst="rect">
            <a:avLst/>
          </a:prstGeom>
          <a:noFill/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2"/>
            <a:ext cx="9144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366714" y="1381128"/>
            <a:ext cx="8512175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033588" y="44451"/>
            <a:ext cx="69913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6503990"/>
            <a:ext cx="533400" cy="354012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617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06B7A2-E518-4990-AC99-A27EBEC993A5}" type="slidenum">
              <a:rPr lang="ru-RU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cs typeface="+mn-cs"/>
            </a:endParaRPr>
          </a:p>
        </p:txBody>
      </p:sp>
      <p:grpSp>
        <p:nvGrpSpPr>
          <p:cNvPr id="1032" name="Группа 68"/>
          <p:cNvGrpSpPr>
            <a:grpSpLocks/>
          </p:cNvGrpSpPr>
          <p:nvPr/>
        </p:nvGrpSpPr>
        <p:grpSpPr bwMode="auto">
          <a:xfrm>
            <a:off x="161926" y="239716"/>
            <a:ext cx="1624013" cy="623887"/>
            <a:chOff x="7366180" y="119641"/>
            <a:chExt cx="1623997" cy="623058"/>
          </a:xfrm>
        </p:grpSpPr>
        <p:grpSp>
          <p:nvGrpSpPr>
            <p:cNvPr id="1034" name="Группа 66"/>
            <p:cNvGrpSpPr>
              <a:grpSpLocks/>
            </p:cNvGrpSpPr>
            <p:nvPr userDrawn="1"/>
          </p:nvGrpSpPr>
          <p:grpSpPr bwMode="auto">
            <a:xfrm>
              <a:off x="8042787" y="158049"/>
              <a:ext cx="947390" cy="546242"/>
              <a:chOff x="7051474" y="962387"/>
              <a:chExt cx="947390" cy="546242"/>
            </a:xfrm>
          </p:grpSpPr>
          <p:sp>
            <p:nvSpPr>
              <p:cNvPr id="25" name="Freeform 5"/>
              <p:cNvSpPr>
                <a:spLocks/>
              </p:cNvSpPr>
              <p:nvPr userDrawn="1"/>
            </p:nvSpPr>
            <p:spPr bwMode="auto">
              <a:xfrm>
                <a:off x="7905202" y="1107884"/>
                <a:ext cx="93662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2" y="46"/>
                  </a:cxn>
                  <a:cxn ang="0">
                    <a:pos x="1301" y="77"/>
                  </a:cxn>
                  <a:cxn ang="0">
                    <a:pos x="1302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7" y="123"/>
                  </a:cxn>
                  <a:cxn ang="0">
                    <a:pos x="777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1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 userDrawn="1"/>
            </p:nvSpPr>
            <p:spPr bwMode="auto">
              <a:xfrm>
                <a:off x="7784553" y="1107884"/>
                <a:ext cx="117474" cy="125245"/>
              </a:xfrm>
              <a:custGeom>
                <a:avLst/>
                <a:gdLst/>
                <a:ahLst/>
                <a:cxnLst>
                  <a:cxn ang="0">
                    <a:pos x="883" y="1435"/>
                  </a:cxn>
                  <a:cxn ang="0">
                    <a:pos x="711" y="1736"/>
                  </a:cxn>
                  <a:cxn ang="0">
                    <a:pos x="672" y="1731"/>
                  </a:cxn>
                  <a:cxn ang="0">
                    <a:pos x="628" y="1731"/>
                  </a:cxn>
                  <a:cxn ang="0">
                    <a:pos x="572" y="1736"/>
                  </a:cxn>
                  <a:cxn ang="0">
                    <a:pos x="564" y="1706"/>
                  </a:cxn>
                  <a:cxn ang="0">
                    <a:pos x="607" y="1636"/>
                  </a:cxn>
                  <a:cxn ang="0">
                    <a:pos x="651" y="1562"/>
                  </a:cxn>
                  <a:cxn ang="0">
                    <a:pos x="696" y="1482"/>
                  </a:cxn>
                  <a:cxn ang="0">
                    <a:pos x="844" y="1214"/>
                  </a:cxn>
                  <a:cxn ang="0">
                    <a:pos x="459" y="653"/>
                  </a:cxn>
                  <a:cxn ang="0">
                    <a:pos x="176" y="246"/>
                  </a:cxn>
                  <a:cxn ang="0">
                    <a:pos x="143" y="198"/>
                  </a:cxn>
                  <a:cxn ang="0">
                    <a:pos x="112" y="154"/>
                  </a:cxn>
                  <a:cxn ang="0">
                    <a:pos x="83" y="115"/>
                  </a:cxn>
                  <a:cxn ang="0">
                    <a:pos x="46" y="63"/>
                  </a:cxn>
                  <a:cxn ang="0">
                    <a:pos x="11" y="15"/>
                  </a:cxn>
                  <a:cxn ang="0">
                    <a:pos x="157" y="8"/>
                  </a:cxn>
                  <a:cxn ang="0">
                    <a:pos x="294" y="0"/>
                  </a:cxn>
                  <a:cxn ang="0">
                    <a:pos x="377" y="135"/>
                  </a:cxn>
                  <a:cxn ang="0">
                    <a:pos x="457" y="263"/>
                  </a:cxn>
                  <a:cxn ang="0">
                    <a:pos x="535" y="383"/>
                  </a:cxn>
                  <a:cxn ang="0">
                    <a:pos x="610" y="496"/>
                  </a:cxn>
                  <a:cxn ang="0">
                    <a:pos x="690" y="615"/>
                  </a:cxn>
                  <a:cxn ang="0">
                    <a:pos x="774" y="734"/>
                  </a:cxn>
                  <a:cxn ang="0">
                    <a:pos x="861" y="851"/>
                  </a:cxn>
                  <a:cxn ang="0">
                    <a:pos x="950" y="969"/>
                  </a:cxn>
                  <a:cxn ang="0">
                    <a:pos x="1077" y="768"/>
                  </a:cxn>
                  <a:cxn ang="0">
                    <a:pos x="1352" y="205"/>
                  </a:cxn>
                  <a:cxn ang="0">
                    <a:pos x="1371" y="164"/>
                  </a:cxn>
                  <a:cxn ang="0">
                    <a:pos x="1403" y="92"/>
                  </a:cxn>
                  <a:cxn ang="0">
                    <a:pos x="1428" y="38"/>
                  </a:cxn>
                  <a:cxn ang="0">
                    <a:pos x="1443" y="0"/>
                  </a:cxn>
                  <a:cxn ang="0">
                    <a:pos x="1486" y="5"/>
                  </a:cxn>
                  <a:cxn ang="0">
                    <a:pos x="1529" y="8"/>
                  </a:cxn>
                  <a:cxn ang="0">
                    <a:pos x="1620" y="0"/>
                  </a:cxn>
                  <a:cxn ang="0">
                    <a:pos x="1204" y="803"/>
                  </a:cxn>
                </a:cxnLst>
                <a:rect l="0" t="0" r="r" b="b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7" name="Freeform 7"/>
              <p:cNvSpPr>
                <a:spLocks/>
              </p:cNvSpPr>
              <p:nvPr userDrawn="1"/>
            </p:nvSpPr>
            <p:spPr bwMode="auto">
              <a:xfrm>
                <a:off x="7686129" y="1107884"/>
                <a:ext cx="93662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4" y="46"/>
                  </a:cxn>
                  <a:cxn ang="0">
                    <a:pos x="1300" y="77"/>
                  </a:cxn>
                  <a:cxn ang="0">
                    <a:pos x="1304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90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1" y="1733"/>
                  </a:cxn>
                  <a:cxn ang="0">
                    <a:pos x="693" y="1731"/>
                  </a:cxn>
                  <a:cxn ang="0">
                    <a:pos x="668" y="1731"/>
                  </a:cxn>
                  <a:cxn ang="0">
                    <a:pos x="639" y="1731"/>
                  </a:cxn>
                  <a:cxn ang="0">
                    <a:pos x="611" y="1733"/>
                  </a:cxn>
                  <a:cxn ang="0">
                    <a:pos x="583" y="1736"/>
                  </a:cxn>
                  <a:cxn ang="0">
                    <a:pos x="556" y="1739"/>
                  </a:cxn>
                  <a:cxn ang="0">
                    <a:pos x="556" y="123"/>
                  </a:cxn>
                  <a:cxn ang="0">
                    <a:pos x="489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6" y="131"/>
                  </a:cxn>
                  <a:cxn ang="0">
                    <a:pos x="216" y="135"/>
                  </a:cxn>
                  <a:cxn ang="0">
                    <a:pos x="145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8" name="Freeform 8"/>
              <p:cNvSpPr>
                <a:spLocks/>
              </p:cNvSpPr>
              <p:nvPr userDrawn="1"/>
            </p:nvSpPr>
            <p:spPr bwMode="auto">
              <a:xfrm>
                <a:off x="7557543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1267" y="351"/>
                  </a:cxn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5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2" y="8"/>
                  </a:cxn>
                  <a:cxn ang="0">
                    <a:pos x="223" y="0"/>
                  </a:cxn>
                  <a:cxn ang="0">
                    <a:pos x="223" y="1327"/>
                  </a:cxn>
                  <a:cxn ang="0">
                    <a:pos x="250" y="1327"/>
                  </a:cxn>
                  <a:cxn ang="0">
                    <a:pos x="1405" y="0"/>
                  </a:cxn>
                  <a:cxn ang="0">
                    <a:pos x="1516" y="0"/>
                  </a:cxn>
                  <a:cxn ang="0">
                    <a:pos x="1516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5" y="1731"/>
                  </a:cxn>
                  <a:cxn ang="0">
                    <a:pos x="1383" y="1731"/>
                  </a:cxn>
                  <a:cxn ang="0">
                    <a:pos x="1358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7" y="351"/>
                  </a:cxn>
                </a:cxnLst>
                <a:rect l="0" t="0" r="r" b="b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 userDrawn="1"/>
            </p:nvSpPr>
            <p:spPr bwMode="auto">
              <a:xfrm>
                <a:off x="7443244" y="1107884"/>
                <a:ext cx="93661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3" y="46"/>
                  </a:cxn>
                  <a:cxn ang="0">
                    <a:pos x="1301" y="77"/>
                  </a:cxn>
                  <a:cxn ang="0">
                    <a:pos x="1303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5" y="130"/>
                  </a:cxn>
                  <a:cxn ang="0">
                    <a:pos x="959" y="130"/>
                  </a:cxn>
                  <a:cxn ang="0">
                    <a:pos x="925" y="128"/>
                  </a:cxn>
                  <a:cxn ang="0">
                    <a:pos x="894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2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6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0" name="Freeform 10"/>
              <p:cNvSpPr>
                <a:spLocks/>
              </p:cNvSpPr>
              <p:nvPr userDrawn="1"/>
            </p:nvSpPr>
            <p:spPr bwMode="auto">
              <a:xfrm>
                <a:off x="7324182" y="1106298"/>
                <a:ext cx="107949" cy="130002"/>
              </a:xfrm>
              <a:custGeom>
                <a:avLst/>
                <a:gdLst/>
                <a:ahLst/>
                <a:cxnLst>
                  <a:cxn ang="0">
                    <a:pos x="254" y="1022"/>
                  </a:cxn>
                  <a:cxn ang="0">
                    <a:pos x="275" y="1157"/>
                  </a:cxn>
                  <a:cxn ang="0">
                    <a:pos x="313" y="1280"/>
                  </a:cxn>
                  <a:cxn ang="0">
                    <a:pos x="368" y="1392"/>
                  </a:cxn>
                  <a:cxn ang="0">
                    <a:pos x="437" y="1487"/>
                  </a:cxn>
                  <a:cxn ang="0">
                    <a:pos x="519" y="1567"/>
                  </a:cxn>
                  <a:cxn ang="0">
                    <a:pos x="614" y="1630"/>
                  </a:cxn>
                  <a:cxn ang="0">
                    <a:pos x="719" y="1675"/>
                  </a:cxn>
                  <a:cxn ang="0">
                    <a:pos x="831" y="1700"/>
                  </a:cxn>
                  <a:cxn ang="0">
                    <a:pos x="960" y="1706"/>
                  </a:cxn>
                  <a:cxn ang="0">
                    <a:pos x="1108" y="1686"/>
                  </a:cxn>
                  <a:cxn ang="0">
                    <a:pos x="1242" y="1639"/>
                  </a:cxn>
                  <a:cxn ang="0">
                    <a:pos x="1347" y="1585"/>
                  </a:cxn>
                  <a:cxn ang="0">
                    <a:pos x="1452" y="1661"/>
                  </a:cxn>
                  <a:cxn ang="0">
                    <a:pos x="1353" y="1717"/>
                  </a:cxn>
                  <a:cxn ang="0">
                    <a:pos x="1240" y="1758"/>
                  </a:cxn>
                  <a:cxn ang="0">
                    <a:pos x="1122" y="1785"/>
                  </a:cxn>
                  <a:cxn ang="0">
                    <a:pos x="996" y="1802"/>
                  </a:cxn>
                  <a:cxn ang="0">
                    <a:pos x="842" y="1806"/>
                  </a:cxn>
                  <a:cxn ang="0">
                    <a:pos x="649" y="1782"/>
                  </a:cxn>
                  <a:cxn ang="0">
                    <a:pos x="540" y="1750"/>
                  </a:cxn>
                  <a:cxn ang="0">
                    <a:pos x="439" y="1708"/>
                  </a:cxn>
                  <a:cxn ang="0">
                    <a:pos x="348" y="1655"/>
                  </a:cxn>
                  <a:cxn ang="0">
                    <a:pos x="268" y="1590"/>
                  </a:cxn>
                  <a:cxn ang="0">
                    <a:pos x="198" y="1516"/>
                  </a:cxn>
                  <a:cxn ang="0">
                    <a:pos x="136" y="1430"/>
                  </a:cxn>
                  <a:cxn ang="0">
                    <a:pos x="87" y="1334"/>
                  </a:cxn>
                  <a:cxn ang="0">
                    <a:pos x="35" y="1183"/>
                  </a:cxn>
                  <a:cxn ang="0">
                    <a:pos x="1" y="947"/>
                  </a:cxn>
                  <a:cxn ang="0">
                    <a:pos x="7" y="762"/>
                  </a:cxn>
                  <a:cxn ang="0">
                    <a:pos x="39" y="607"/>
                  </a:cxn>
                  <a:cxn ang="0">
                    <a:pos x="95" y="467"/>
                  </a:cxn>
                  <a:cxn ang="0">
                    <a:pos x="175" y="343"/>
                  </a:cxn>
                  <a:cxn ang="0">
                    <a:pos x="273" y="237"/>
                  </a:cxn>
                  <a:cxn ang="0">
                    <a:pos x="391" y="150"/>
                  </a:cxn>
                  <a:cxn ang="0">
                    <a:pos x="525" y="82"/>
                  </a:cxn>
                  <a:cxn ang="0">
                    <a:pos x="670" y="33"/>
                  </a:cxn>
                  <a:cxn ang="0">
                    <a:pos x="825" y="6"/>
                  </a:cxn>
                  <a:cxn ang="0">
                    <a:pos x="979" y="0"/>
                  </a:cxn>
                  <a:cxn ang="0">
                    <a:pos x="1095" y="7"/>
                  </a:cxn>
                  <a:cxn ang="0">
                    <a:pos x="1213" y="23"/>
                  </a:cxn>
                  <a:cxn ang="0">
                    <a:pos x="1328" y="52"/>
                  </a:cxn>
                  <a:cxn ang="0">
                    <a:pos x="1438" y="90"/>
                  </a:cxn>
                  <a:cxn ang="0">
                    <a:pos x="1486" y="158"/>
                  </a:cxn>
                  <a:cxn ang="0">
                    <a:pos x="1453" y="282"/>
                  </a:cxn>
                  <a:cxn ang="0">
                    <a:pos x="1366" y="253"/>
                  </a:cxn>
                  <a:cxn ang="0">
                    <a:pos x="1263" y="183"/>
                  </a:cxn>
                  <a:cxn ang="0">
                    <a:pos x="1142" y="128"/>
                  </a:cxn>
                  <a:cxn ang="0">
                    <a:pos x="1005" y="98"/>
                  </a:cxn>
                  <a:cxn ang="0">
                    <a:pos x="864" y="100"/>
                  </a:cxn>
                  <a:cxn ang="0">
                    <a:pos x="739" y="123"/>
                  </a:cxn>
                  <a:cxn ang="0">
                    <a:pos x="628" y="168"/>
                  </a:cxn>
                  <a:cxn ang="0">
                    <a:pos x="528" y="232"/>
                  </a:cxn>
                  <a:cxn ang="0">
                    <a:pos x="444" y="315"/>
                  </a:cxn>
                  <a:cxn ang="0">
                    <a:pos x="374" y="413"/>
                  </a:cxn>
                  <a:cxn ang="0">
                    <a:pos x="319" y="525"/>
                  </a:cxn>
                  <a:cxn ang="0">
                    <a:pos x="279" y="647"/>
                  </a:cxn>
                  <a:cxn ang="0">
                    <a:pos x="256" y="774"/>
                  </a:cxn>
                  <a:cxn ang="0">
                    <a:pos x="249" y="906"/>
                  </a:cxn>
                </a:cxnLst>
                <a:rect l="0" t="0" r="r" b="b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1" name="Freeform 11"/>
              <p:cNvSpPr>
                <a:spLocks/>
              </p:cNvSpPr>
              <p:nvPr userDrawn="1"/>
            </p:nvSpPr>
            <p:spPr bwMode="auto">
              <a:xfrm>
                <a:off x="7192422" y="1107884"/>
                <a:ext cx="109536" cy="125245"/>
              </a:xfrm>
              <a:custGeom>
                <a:avLst/>
                <a:gdLst/>
                <a:ahLst/>
                <a:cxnLst>
                  <a:cxn ang="0">
                    <a:pos x="222" y="729"/>
                  </a:cxn>
                  <a:cxn ang="0">
                    <a:pos x="758" y="742"/>
                  </a:cxn>
                  <a:cxn ang="0">
                    <a:pos x="788" y="741"/>
                  </a:cxn>
                  <a:cxn ang="0">
                    <a:pos x="818" y="740"/>
                  </a:cxn>
                  <a:cxn ang="0">
                    <a:pos x="850" y="739"/>
                  </a:cxn>
                  <a:cxn ang="0">
                    <a:pos x="883" y="738"/>
                  </a:cxn>
                  <a:cxn ang="0">
                    <a:pos x="917" y="737"/>
                  </a:cxn>
                  <a:cxn ang="0">
                    <a:pos x="952" y="736"/>
                  </a:cxn>
                  <a:cxn ang="0">
                    <a:pos x="989" y="735"/>
                  </a:cxn>
                  <a:cxn ang="0">
                    <a:pos x="1026" y="734"/>
                  </a:cxn>
                  <a:cxn ang="0">
                    <a:pos x="1064" y="733"/>
                  </a:cxn>
                  <a:cxn ang="0">
                    <a:pos x="1101" y="731"/>
                  </a:cxn>
                  <a:cxn ang="0">
                    <a:pos x="1136" y="731"/>
                  </a:cxn>
                  <a:cxn ang="0">
                    <a:pos x="1170" y="730"/>
                  </a:cxn>
                  <a:cxn ang="0">
                    <a:pos x="1203" y="730"/>
                  </a:cxn>
                  <a:cxn ang="0">
                    <a:pos x="1234" y="730"/>
                  </a:cxn>
                  <a:cxn ang="0">
                    <a:pos x="1263" y="729"/>
                  </a:cxn>
                  <a:cxn ang="0">
                    <a:pos x="1292" y="729"/>
                  </a:cxn>
                  <a:cxn ang="0">
                    <a:pos x="1292" y="0"/>
                  </a:cxn>
                  <a:cxn ang="0">
                    <a:pos x="1357" y="5"/>
                  </a:cxn>
                  <a:cxn ang="0">
                    <a:pos x="1404" y="8"/>
                  </a:cxn>
                  <a:cxn ang="0">
                    <a:pos x="1448" y="5"/>
                  </a:cxn>
                  <a:cxn ang="0">
                    <a:pos x="1514" y="0"/>
                  </a:cxn>
                  <a:cxn ang="0">
                    <a:pos x="1514" y="1739"/>
                  </a:cxn>
                  <a:cxn ang="0">
                    <a:pos x="1469" y="1735"/>
                  </a:cxn>
                  <a:cxn ang="0">
                    <a:pos x="1459" y="1735"/>
                  </a:cxn>
                  <a:cxn ang="0">
                    <a:pos x="1451" y="1735"/>
                  </a:cxn>
                  <a:cxn ang="0">
                    <a:pos x="1445" y="1733"/>
                  </a:cxn>
                  <a:cxn ang="0">
                    <a:pos x="1439" y="1732"/>
                  </a:cxn>
                  <a:cxn ang="0">
                    <a:pos x="1404" y="1731"/>
                  </a:cxn>
                  <a:cxn ang="0">
                    <a:pos x="1364" y="1732"/>
                  </a:cxn>
                  <a:cxn ang="0">
                    <a:pos x="1332" y="1735"/>
                  </a:cxn>
                  <a:cxn ang="0">
                    <a:pos x="1292" y="1739"/>
                  </a:cxn>
                  <a:cxn ang="0">
                    <a:pos x="1292" y="866"/>
                  </a:cxn>
                  <a:cxn ang="0">
                    <a:pos x="1114" y="860"/>
                  </a:cxn>
                  <a:cxn ang="0">
                    <a:pos x="906" y="851"/>
                  </a:cxn>
                  <a:cxn ang="0">
                    <a:pos x="610" y="851"/>
                  </a:cxn>
                  <a:cxn ang="0">
                    <a:pos x="589" y="851"/>
                  </a:cxn>
                  <a:cxn ang="0">
                    <a:pos x="563" y="852"/>
                  </a:cxn>
                  <a:cxn ang="0">
                    <a:pos x="532" y="854"/>
                  </a:cxn>
                  <a:cxn ang="0">
                    <a:pos x="497" y="857"/>
                  </a:cxn>
                  <a:cxn ang="0">
                    <a:pos x="464" y="858"/>
                  </a:cxn>
                  <a:cxn ang="0">
                    <a:pos x="437" y="859"/>
                  </a:cxn>
                  <a:cxn ang="0">
                    <a:pos x="416" y="860"/>
                  </a:cxn>
                  <a:cxn ang="0">
                    <a:pos x="402" y="860"/>
                  </a:cxn>
                  <a:cxn ang="0">
                    <a:pos x="222" y="866"/>
                  </a:cxn>
                  <a:cxn ang="0">
                    <a:pos x="222" y="1739"/>
                  </a:cxn>
                  <a:cxn ang="0">
                    <a:pos x="178" y="1735"/>
                  </a:cxn>
                  <a:cxn ang="0">
                    <a:pos x="167" y="1735"/>
                  </a:cxn>
                  <a:cxn ang="0">
                    <a:pos x="158" y="1735"/>
                  </a:cxn>
                  <a:cxn ang="0">
                    <a:pos x="151" y="1733"/>
                  </a:cxn>
                  <a:cxn ang="0">
                    <a:pos x="146" y="1732"/>
                  </a:cxn>
                  <a:cxn ang="0">
                    <a:pos x="111" y="1731"/>
                  </a:cxn>
                  <a:cxn ang="0">
                    <a:pos x="60" y="1733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63" y="5"/>
                  </a:cxn>
                  <a:cxn ang="0">
                    <a:pos x="111" y="8"/>
                  </a:cxn>
                  <a:cxn ang="0">
                    <a:pos x="154" y="5"/>
                  </a:cxn>
                  <a:cxn ang="0">
                    <a:pos x="222" y="0"/>
                  </a:cxn>
                  <a:cxn ang="0">
                    <a:pos x="222" y="729"/>
                  </a:cxn>
                </a:cxnLst>
                <a:rect l="0" t="0" r="r" b="b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2" name="Freeform 12"/>
              <p:cNvSpPr>
                <a:spLocks/>
              </p:cNvSpPr>
              <p:nvPr userDrawn="1"/>
            </p:nvSpPr>
            <p:spPr bwMode="auto">
              <a:xfrm>
                <a:off x="7051135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4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1" y="8"/>
                  </a:cxn>
                  <a:cxn ang="0">
                    <a:pos x="224" y="0"/>
                  </a:cxn>
                  <a:cxn ang="0">
                    <a:pos x="224" y="1327"/>
                  </a:cxn>
                  <a:cxn ang="0">
                    <a:pos x="249" y="1327"/>
                  </a:cxn>
                  <a:cxn ang="0">
                    <a:pos x="1404" y="0"/>
                  </a:cxn>
                  <a:cxn ang="0">
                    <a:pos x="1515" y="0"/>
                  </a:cxn>
                  <a:cxn ang="0">
                    <a:pos x="1515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4" y="1731"/>
                  </a:cxn>
                  <a:cxn ang="0">
                    <a:pos x="1384" y="1731"/>
                  </a:cxn>
                  <a:cxn ang="0">
                    <a:pos x="1357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6" y="351"/>
                  </a:cxn>
                  <a:cxn ang="0">
                    <a:pos x="209" y="1583"/>
                  </a:cxn>
                </a:cxnLst>
                <a:rect l="0" t="0" r="r" b="b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3" name="Freeform 13"/>
              <p:cNvSpPr>
                <a:spLocks/>
              </p:cNvSpPr>
              <p:nvPr userDrawn="1"/>
            </p:nvSpPr>
            <p:spPr bwMode="auto">
              <a:xfrm>
                <a:off x="7929015" y="1426547"/>
                <a:ext cx="68261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9" y="985"/>
                  </a:cxn>
                  <a:cxn ang="0">
                    <a:pos x="105" y="1011"/>
                  </a:cxn>
                  <a:cxn ang="0">
                    <a:pos x="84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26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6" y="826"/>
                  </a:cxn>
                  <a:cxn ang="0">
                    <a:pos x="872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4" y="1077"/>
                  </a:cxn>
                  <a:cxn ang="0">
                    <a:pos x="887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 userDrawn="1"/>
            </p:nvSpPr>
            <p:spPr bwMode="auto">
              <a:xfrm>
                <a:off x="7841702" y="1426547"/>
                <a:ext cx="68262" cy="77685"/>
              </a:xfrm>
              <a:custGeom>
                <a:avLst/>
                <a:gdLst/>
                <a:ahLst/>
                <a:cxnLst>
                  <a:cxn ang="0">
                    <a:pos x="129" y="985"/>
                  </a:cxn>
                  <a:cxn ang="0">
                    <a:pos x="104" y="1011"/>
                  </a:cxn>
                  <a:cxn ang="0">
                    <a:pos x="82" y="1037"/>
                  </a:cxn>
                  <a:cxn ang="0">
                    <a:pos x="63" y="1060"/>
                  </a:cxn>
                  <a:cxn ang="0">
                    <a:pos x="47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4" y="5"/>
                  </a:cxn>
                  <a:cxn ang="0">
                    <a:pos x="67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2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20" y="1078"/>
                  </a:cxn>
                  <a:cxn ang="0">
                    <a:pos x="903" y="1077"/>
                  </a:cxn>
                  <a:cxn ang="0">
                    <a:pos x="886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1" y="1081"/>
                  </a:cxn>
                  <a:cxn ang="0">
                    <a:pos x="801" y="218"/>
                  </a:cxn>
                  <a:cxn ang="0">
                    <a:pos x="786" y="218"/>
                  </a:cxn>
                  <a:cxn ang="0">
                    <a:pos x="129" y="985"/>
                  </a:cxn>
                </a:cxnLst>
                <a:rect l="0" t="0" r="r" b="b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5" name="Freeform 15"/>
              <p:cNvSpPr>
                <a:spLocks/>
              </p:cNvSpPr>
              <p:nvPr userDrawn="1"/>
            </p:nvSpPr>
            <p:spPr bwMode="auto">
              <a:xfrm>
                <a:off x="7754391" y="1426547"/>
                <a:ext cx="73024" cy="82440"/>
              </a:xfrm>
              <a:custGeom>
                <a:avLst/>
                <a:gdLst/>
                <a:ahLst/>
                <a:cxnLst>
                  <a:cxn ang="0">
                    <a:pos x="139" y="1003"/>
                  </a:cxn>
                  <a:cxn ang="0">
                    <a:pos x="794" y="1003"/>
                  </a:cxn>
                  <a:cxn ang="0">
                    <a:pos x="794" y="0"/>
                  </a:cxn>
                  <a:cxn ang="0">
                    <a:pos x="809" y="1"/>
                  </a:cxn>
                  <a:cxn ang="0">
                    <a:pos x="826" y="2"/>
                  </a:cxn>
                  <a:cxn ang="0">
                    <a:pos x="844" y="3"/>
                  </a:cxn>
                  <a:cxn ang="0">
                    <a:pos x="864" y="3"/>
                  </a:cxn>
                  <a:cxn ang="0">
                    <a:pos x="880" y="3"/>
                  </a:cxn>
                  <a:cxn ang="0">
                    <a:pos x="897" y="2"/>
                  </a:cxn>
                  <a:cxn ang="0">
                    <a:pos x="915" y="1"/>
                  </a:cxn>
                  <a:cxn ang="0">
                    <a:pos x="933" y="0"/>
                  </a:cxn>
                  <a:cxn ang="0">
                    <a:pos x="933" y="1003"/>
                  </a:cxn>
                  <a:cxn ang="0">
                    <a:pos x="1022" y="1003"/>
                  </a:cxn>
                  <a:cxn ang="0">
                    <a:pos x="1018" y="1037"/>
                  </a:cxn>
                  <a:cxn ang="0">
                    <a:pos x="1017" y="1065"/>
                  </a:cxn>
                  <a:cxn ang="0">
                    <a:pos x="1018" y="1082"/>
                  </a:cxn>
                  <a:cxn ang="0">
                    <a:pos x="1019" y="1116"/>
                  </a:cxn>
                  <a:cxn ang="0">
                    <a:pos x="1022" y="1146"/>
                  </a:cxn>
                  <a:cxn ang="0">
                    <a:pos x="1007" y="1146"/>
                  </a:cxn>
                  <a:cxn ang="0">
                    <a:pos x="1002" y="1138"/>
                  </a:cxn>
                  <a:cxn ang="0">
                    <a:pos x="996" y="1131"/>
                  </a:cxn>
                  <a:cxn ang="0">
                    <a:pos x="989" y="1124"/>
                  </a:cxn>
                  <a:cxn ang="0">
                    <a:pos x="982" y="1117"/>
                  </a:cxn>
                  <a:cxn ang="0">
                    <a:pos x="974" y="1112"/>
                  </a:cxn>
                  <a:cxn ang="0">
                    <a:pos x="966" y="1108"/>
                  </a:cxn>
                  <a:cxn ang="0">
                    <a:pos x="956" y="1104"/>
                  </a:cxn>
                  <a:cxn ang="0">
                    <a:pos x="947" y="1099"/>
                  </a:cxn>
                  <a:cxn ang="0">
                    <a:pos x="936" y="1096"/>
                  </a:cxn>
                  <a:cxn ang="0">
                    <a:pos x="926" y="1093"/>
                  </a:cxn>
                  <a:cxn ang="0">
                    <a:pos x="914" y="1091"/>
                  </a:cxn>
                  <a:cxn ang="0">
                    <a:pos x="901" y="1088"/>
                  </a:cxn>
                  <a:cxn ang="0">
                    <a:pos x="890" y="1085"/>
                  </a:cxn>
                  <a:cxn ang="0">
                    <a:pos x="877" y="1083"/>
                  </a:cxn>
                  <a:cxn ang="0">
                    <a:pos x="865" y="1083"/>
                  </a:cxn>
                  <a:cxn ang="0">
                    <a:pos x="854" y="1082"/>
                  </a:cxn>
                  <a:cxn ang="0">
                    <a:pos x="692" y="1079"/>
                  </a:cxn>
                  <a:cxn ang="0">
                    <a:pos x="465" y="1079"/>
                  </a:cxn>
                  <a:cxn ang="0">
                    <a:pos x="428" y="1079"/>
                  </a:cxn>
                  <a:cxn ang="0">
                    <a:pos x="392" y="1079"/>
                  </a:cxn>
                  <a:cxn ang="0">
                    <a:pos x="358" y="1079"/>
                  </a:cxn>
                  <a:cxn ang="0">
                    <a:pos x="326" y="1079"/>
                  </a:cxn>
                  <a:cxn ang="0">
                    <a:pos x="296" y="1080"/>
                  </a:cxn>
                  <a:cxn ang="0">
                    <a:pos x="268" y="1080"/>
                  </a:cxn>
                  <a:cxn ang="0">
                    <a:pos x="241" y="1080"/>
                  </a:cxn>
                  <a:cxn ang="0">
                    <a:pos x="217" y="1080"/>
                  </a:cxn>
                  <a:cxn ang="0">
                    <a:pos x="193" y="1080"/>
                  </a:cxn>
                  <a:cxn ang="0">
                    <a:pos x="168" y="1081"/>
                  </a:cxn>
                  <a:cxn ang="0">
                    <a:pos x="143" y="1081"/>
                  </a:cxn>
                  <a:cxn ang="0">
                    <a:pos x="116" y="1082"/>
                  </a:cxn>
                  <a:cxn ang="0">
                    <a:pos x="89" y="1082"/>
                  </a:cxn>
                  <a:cxn ang="0">
                    <a:pos x="60" y="1083"/>
                  </a:cxn>
                  <a:cxn ang="0">
                    <a:pos x="31" y="1083"/>
                  </a:cxn>
                  <a:cxn ang="0">
                    <a:pos x="0" y="1084"/>
                  </a:cxn>
                  <a:cxn ang="0">
                    <a:pos x="0" y="0"/>
                  </a:cxn>
                  <a:cxn ang="0">
                    <a:pos x="16" y="1"/>
                  </a:cxn>
                  <a:cxn ang="0">
                    <a:pos x="33" y="2"/>
                  </a:cxn>
                  <a:cxn ang="0">
                    <a:pos x="51" y="3"/>
                  </a:cxn>
                  <a:cxn ang="0">
                    <a:pos x="69" y="3"/>
                  </a:cxn>
                  <a:cxn ang="0">
                    <a:pos x="87" y="3"/>
                  </a:cxn>
                  <a:cxn ang="0">
                    <a:pos x="104" y="2"/>
                  </a:cxn>
                  <a:cxn ang="0">
                    <a:pos x="121" y="1"/>
                  </a:cxn>
                  <a:cxn ang="0">
                    <a:pos x="139" y="0"/>
                  </a:cxn>
                  <a:cxn ang="0">
                    <a:pos x="139" y="1003"/>
                  </a:cxn>
                </a:cxnLst>
                <a:rect l="0" t="0" r="r" b="b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6" name="Freeform 16"/>
              <p:cNvSpPr>
                <a:spLocks noEditPoints="1"/>
              </p:cNvSpPr>
              <p:nvPr userDrawn="1"/>
            </p:nvSpPr>
            <p:spPr bwMode="auto">
              <a:xfrm>
                <a:off x="7670254" y="1424962"/>
                <a:ext cx="73024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3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8" y="1100"/>
                  </a:cxn>
                  <a:cxn ang="0">
                    <a:pos x="959" y="1100"/>
                  </a:cxn>
                  <a:cxn ang="0">
                    <a:pos x="954" y="1100"/>
                  </a:cxn>
                  <a:cxn ang="0">
                    <a:pos x="945" y="1099"/>
                  </a:cxn>
                  <a:cxn ang="0">
                    <a:pos x="920" y="1098"/>
                  </a:cxn>
                  <a:cxn ang="0">
                    <a:pos x="894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20" y="1057"/>
                  </a:cxn>
                  <a:cxn ang="0">
                    <a:pos x="805" y="1016"/>
                  </a:cxn>
                  <a:cxn ang="0">
                    <a:pos x="794" y="983"/>
                  </a:cxn>
                  <a:cxn ang="0">
                    <a:pos x="784" y="957"/>
                  </a:cxn>
                  <a:cxn ang="0">
                    <a:pos x="778" y="940"/>
                  </a:cxn>
                  <a:cxn ang="0">
                    <a:pos x="771" y="922"/>
                  </a:cxn>
                  <a:cxn ang="0">
                    <a:pos x="763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5" y="754"/>
                  </a:cxn>
                  <a:cxn ang="0">
                    <a:pos x="693" y="729"/>
                  </a:cxn>
                  <a:cxn ang="0">
                    <a:pos x="682" y="702"/>
                  </a:cxn>
                  <a:cxn ang="0">
                    <a:pos x="671" y="676"/>
                  </a:cxn>
                  <a:cxn ang="0">
                    <a:pos x="270" y="676"/>
                  </a:cxn>
                  <a:cxn ang="0">
                    <a:pos x="231" y="775"/>
                  </a:cxn>
                  <a:cxn ang="0">
                    <a:pos x="183" y="900"/>
                  </a:cxn>
                  <a:cxn ang="0">
                    <a:pos x="148" y="998"/>
                  </a:cxn>
                  <a:cxn ang="0">
                    <a:pos x="115" y="1103"/>
                  </a:cxn>
                  <a:cxn ang="0">
                    <a:pos x="90" y="1100"/>
                  </a:cxn>
                  <a:cxn ang="0">
                    <a:pos x="81" y="1100"/>
                  </a:cxn>
                  <a:cxn ang="0">
                    <a:pos x="75" y="1099"/>
                  </a:cxn>
                  <a:cxn ang="0">
                    <a:pos x="56" y="1098"/>
                  </a:cxn>
                  <a:cxn ang="0">
                    <a:pos x="39" y="1098"/>
                  </a:cxn>
                  <a:cxn ang="0">
                    <a:pos x="23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3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7" name="Freeform 17"/>
              <p:cNvSpPr>
                <a:spLocks/>
              </p:cNvSpPr>
              <p:nvPr userDrawn="1"/>
            </p:nvSpPr>
            <p:spPr bwMode="auto">
              <a:xfrm>
                <a:off x="7611518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509" y="937"/>
                  </a:cxn>
                  <a:cxn ang="0">
                    <a:pos x="164" y="535"/>
                  </a:cxn>
                  <a:cxn ang="0">
                    <a:pos x="160" y="531"/>
                  </a:cxn>
                  <a:cxn ang="0">
                    <a:pos x="154" y="528"/>
                  </a:cxn>
                  <a:cxn ang="0">
                    <a:pos x="149" y="527"/>
                  </a:cxn>
                  <a:cxn ang="0">
                    <a:pos x="143" y="526"/>
                  </a:cxn>
                  <a:cxn ang="0">
                    <a:pos x="142" y="527"/>
                  </a:cxn>
                  <a:cxn ang="0">
                    <a:pos x="141" y="527"/>
                  </a:cxn>
                  <a:cxn ang="0">
                    <a:pos x="138" y="528"/>
                  </a:cxn>
                  <a:cxn ang="0">
                    <a:pos x="137" y="531"/>
                  </a:cxn>
                  <a:cxn ang="0">
                    <a:pos x="137" y="1081"/>
                  </a:cxn>
                  <a:cxn ang="0">
                    <a:pos x="110" y="1078"/>
                  </a:cxn>
                  <a:cxn ang="0">
                    <a:pos x="98" y="1078"/>
                  </a:cxn>
                  <a:cxn ang="0">
                    <a:pos x="90" y="1077"/>
                  </a:cxn>
                  <a:cxn ang="0">
                    <a:pos x="69" y="1076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39" y="4"/>
                  </a:cxn>
                  <a:cxn ang="0">
                    <a:pos x="69" y="5"/>
                  </a:cxn>
                  <a:cxn ang="0">
                    <a:pos x="95" y="4"/>
                  </a:cxn>
                  <a:cxn ang="0">
                    <a:pos x="137" y="0"/>
                  </a:cxn>
                  <a:cxn ang="0">
                    <a:pos x="137" y="489"/>
                  </a:cxn>
                  <a:cxn ang="0">
                    <a:pos x="142" y="491"/>
                  </a:cxn>
                  <a:cxn ang="0">
                    <a:pos x="145" y="492"/>
                  </a:cxn>
                  <a:cxn ang="0">
                    <a:pos x="151" y="491"/>
                  </a:cxn>
                  <a:cxn ang="0">
                    <a:pos x="160" y="489"/>
                  </a:cxn>
                  <a:cxn ang="0">
                    <a:pos x="168" y="485"/>
                  </a:cxn>
                  <a:cxn ang="0">
                    <a:pos x="178" y="480"/>
                  </a:cxn>
                  <a:cxn ang="0">
                    <a:pos x="184" y="473"/>
                  </a:cxn>
                  <a:cxn ang="0">
                    <a:pos x="192" y="467"/>
                  </a:cxn>
                  <a:cxn ang="0">
                    <a:pos x="201" y="459"/>
                  </a:cxn>
                  <a:cxn ang="0">
                    <a:pos x="210" y="451"/>
                  </a:cxn>
                  <a:cxn ang="0">
                    <a:pos x="221" y="440"/>
                  </a:cxn>
                  <a:cxn ang="0">
                    <a:pos x="234" y="430"/>
                  </a:cxn>
                  <a:cxn ang="0">
                    <a:pos x="247" y="417"/>
                  </a:cxn>
                  <a:cxn ang="0">
                    <a:pos x="261" y="402"/>
                  </a:cxn>
                  <a:cxn ang="0">
                    <a:pos x="650" y="0"/>
                  </a:cxn>
                  <a:cxn ang="0">
                    <a:pos x="685" y="4"/>
                  </a:cxn>
                  <a:cxn ang="0">
                    <a:pos x="712" y="5"/>
                  </a:cxn>
                  <a:cxn ang="0">
                    <a:pos x="736" y="4"/>
                  </a:cxn>
                  <a:cxn ang="0">
                    <a:pos x="773" y="0"/>
                  </a:cxn>
                  <a:cxn ang="0">
                    <a:pos x="416" y="346"/>
                  </a:cxn>
                  <a:cxn ang="0">
                    <a:pos x="283" y="481"/>
                  </a:cxn>
                  <a:cxn ang="0">
                    <a:pos x="414" y="632"/>
                  </a:cxn>
                  <a:cxn ang="0">
                    <a:pos x="569" y="803"/>
                  </a:cxn>
                  <a:cxn ang="0">
                    <a:pos x="665" y="916"/>
                  </a:cxn>
                  <a:cxn ang="0">
                    <a:pos x="791" y="1074"/>
                  </a:cxn>
                  <a:cxn ang="0">
                    <a:pos x="791" y="1081"/>
                  </a:cxn>
                  <a:cxn ang="0">
                    <a:pos x="758" y="1078"/>
                  </a:cxn>
                  <a:cxn ang="0">
                    <a:pos x="748" y="1078"/>
                  </a:cxn>
                  <a:cxn ang="0">
                    <a:pos x="741" y="1078"/>
                  </a:cxn>
                  <a:cxn ang="0">
                    <a:pos x="733" y="1077"/>
                  </a:cxn>
                  <a:cxn ang="0">
                    <a:pos x="706" y="1076"/>
                  </a:cxn>
                  <a:cxn ang="0">
                    <a:pos x="665" y="1077"/>
                  </a:cxn>
                  <a:cxn ang="0">
                    <a:pos x="618" y="1081"/>
                  </a:cxn>
                  <a:cxn ang="0">
                    <a:pos x="588" y="1039"/>
                  </a:cxn>
                  <a:cxn ang="0">
                    <a:pos x="560" y="1002"/>
                  </a:cxn>
                  <a:cxn ang="0">
                    <a:pos x="534" y="968"/>
                  </a:cxn>
                  <a:cxn ang="0">
                    <a:pos x="509" y="937"/>
                  </a:cxn>
                </a:cxnLst>
                <a:rect l="0" t="0" r="r" b="b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8" name="Freeform 18"/>
              <p:cNvSpPr>
                <a:spLocks/>
              </p:cNvSpPr>
              <p:nvPr userDrawn="1"/>
            </p:nvSpPr>
            <p:spPr bwMode="auto">
              <a:xfrm>
                <a:off x="7522619" y="1426547"/>
                <a:ext cx="68261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8" y="985"/>
                  </a:cxn>
                  <a:cxn ang="0">
                    <a:pos x="105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4" y="4"/>
                  </a:cxn>
                  <a:cxn ang="0">
                    <a:pos x="45" y="5"/>
                  </a:cxn>
                  <a:cxn ang="0">
                    <a:pos x="68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1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3" y="1077"/>
                  </a:cxn>
                  <a:cxn ang="0">
                    <a:pos x="887" y="1076"/>
                  </a:cxn>
                  <a:cxn ang="0">
                    <a:pos x="871" y="1076"/>
                  </a:cxn>
                  <a:cxn ang="0">
                    <a:pos x="858" y="1076"/>
                  </a:cxn>
                  <a:cxn ang="0">
                    <a:pos x="842" y="1077"/>
                  </a:cxn>
                  <a:cxn ang="0">
                    <a:pos x="823" y="1078"/>
                  </a:cxn>
                  <a:cxn ang="0">
                    <a:pos x="802" y="1081"/>
                  </a:cxn>
                  <a:cxn ang="0">
                    <a:pos x="802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9" name="Freeform 19"/>
              <p:cNvSpPr>
                <a:spLocks noEditPoints="1"/>
              </p:cNvSpPr>
              <p:nvPr userDrawn="1"/>
            </p:nvSpPr>
            <p:spPr bwMode="auto">
              <a:xfrm>
                <a:off x="7417845" y="1426547"/>
                <a:ext cx="90486" cy="77685"/>
              </a:xfrm>
              <a:custGeom>
                <a:avLst/>
                <a:gdLst/>
                <a:ahLst/>
                <a:cxnLst>
                  <a:cxn ang="0">
                    <a:pos x="494" y="139"/>
                  </a:cxn>
                  <a:cxn ang="0">
                    <a:pos x="390" y="165"/>
                  </a:cxn>
                  <a:cxn ang="0">
                    <a:pos x="303" y="213"/>
                  </a:cxn>
                  <a:cxn ang="0">
                    <a:pos x="239" y="277"/>
                  </a:cxn>
                  <a:cxn ang="0">
                    <a:pos x="191" y="358"/>
                  </a:cxn>
                  <a:cxn ang="0">
                    <a:pos x="161" y="452"/>
                  </a:cxn>
                  <a:cxn ang="0">
                    <a:pos x="155" y="560"/>
                  </a:cxn>
                  <a:cxn ang="0">
                    <a:pos x="184" y="688"/>
                  </a:cxn>
                  <a:cxn ang="0">
                    <a:pos x="249" y="797"/>
                  </a:cxn>
                  <a:cxn ang="0">
                    <a:pos x="350" y="878"/>
                  </a:cxn>
                  <a:cxn ang="0">
                    <a:pos x="478" y="922"/>
                  </a:cxn>
                  <a:cxn ang="0">
                    <a:pos x="565" y="0"/>
                  </a:cxn>
                  <a:cxn ang="0">
                    <a:pos x="654" y="5"/>
                  </a:cxn>
                  <a:cxn ang="0">
                    <a:pos x="746" y="84"/>
                  </a:cxn>
                  <a:cxn ang="0">
                    <a:pos x="938" y="116"/>
                  </a:cxn>
                  <a:cxn ang="0">
                    <a:pos x="1035" y="156"/>
                  </a:cxn>
                  <a:cxn ang="0">
                    <a:pos x="1118" y="209"/>
                  </a:cxn>
                  <a:cxn ang="0">
                    <a:pos x="1173" y="263"/>
                  </a:cxn>
                  <a:cxn ang="0">
                    <a:pos x="1229" y="352"/>
                  </a:cxn>
                  <a:cxn ang="0">
                    <a:pos x="1255" y="423"/>
                  </a:cxn>
                  <a:cxn ang="0">
                    <a:pos x="1267" y="501"/>
                  </a:cxn>
                  <a:cxn ang="0">
                    <a:pos x="1263" y="602"/>
                  </a:cxn>
                  <a:cxn ang="0">
                    <a:pos x="1230" y="710"/>
                  </a:cxn>
                  <a:cxn ang="0">
                    <a:pos x="1169" y="805"/>
                  </a:cxn>
                  <a:cxn ang="0">
                    <a:pos x="1081" y="886"/>
                  </a:cxn>
                  <a:cxn ang="0">
                    <a:pos x="965" y="945"/>
                  </a:cxn>
                  <a:cxn ang="0">
                    <a:pos x="828" y="978"/>
                  </a:cxn>
                  <a:cxn ang="0">
                    <a:pos x="703" y="1081"/>
                  </a:cxn>
                  <a:cxn ang="0">
                    <a:pos x="612" y="1076"/>
                  </a:cxn>
                  <a:cxn ang="0">
                    <a:pos x="521" y="986"/>
                  </a:cxn>
                  <a:cxn ang="0">
                    <a:pos x="365" y="965"/>
                  </a:cxn>
                  <a:cxn ang="0">
                    <a:pos x="279" y="935"/>
                  </a:cxn>
                  <a:cxn ang="0">
                    <a:pos x="175" y="877"/>
                  </a:cxn>
                  <a:cxn ang="0">
                    <a:pos x="116" y="825"/>
                  </a:cxn>
                  <a:cxn ang="0">
                    <a:pos x="67" y="764"/>
                  </a:cxn>
                  <a:cxn ang="0">
                    <a:pos x="32" y="696"/>
                  </a:cxn>
                  <a:cxn ang="0">
                    <a:pos x="10" y="625"/>
                  </a:cxn>
                  <a:cxn ang="0">
                    <a:pos x="1" y="501"/>
                  </a:cxn>
                  <a:cxn ang="0">
                    <a:pos x="16" y="410"/>
                  </a:cxn>
                  <a:cxn ang="0">
                    <a:pos x="44" y="339"/>
                  </a:cxn>
                  <a:cxn ang="0">
                    <a:pos x="84" y="276"/>
                  </a:cxn>
                  <a:cxn ang="0">
                    <a:pos x="136" y="220"/>
                  </a:cxn>
                  <a:cxn ang="0">
                    <a:pos x="201" y="173"/>
                  </a:cxn>
                  <a:cxn ang="0">
                    <a:pos x="310" y="121"/>
                  </a:cxn>
                  <a:cxn ang="0">
                    <a:pos x="479" y="87"/>
                  </a:cxn>
                  <a:cxn ang="0">
                    <a:pos x="1112" y="493"/>
                  </a:cxn>
                  <a:cxn ang="0">
                    <a:pos x="1092" y="399"/>
                  </a:cxn>
                  <a:cxn ang="0">
                    <a:pos x="1052" y="313"/>
                  </a:cxn>
                  <a:cxn ang="0">
                    <a:pos x="993" y="241"/>
                  </a:cxn>
                  <a:cxn ang="0">
                    <a:pos x="913" y="185"/>
                  </a:cxn>
                  <a:cxn ang="0">
                    <a:pos x="816" y="147"/>
                  </a:cxn>
                  <a:cxn ang="0">
                    <a:pos x="703" y="136"/>
                  </a:cxn>
                  <a:cxn ang="0">
                    <a:pos x="817" y="917"/>
                  </a:cxn>
                  <a:cxn ang="0">
                    <a:pos x="940" y="864"/>
                  </a:cxn>
                  <a:cxn ang="0">
                    <a:pos x="1033" y="778"/>
                  </a:cxn>
                  <a:cxn ang="0">
                    <a:pos x="1092" y="664"/>
                  </a:cxn>
                  <a:cxn ang="0">
                    <a:pos x="1113" y="533"/>
                  </a:cxn>
                </a:cxnLst>
                <a:rect l="0" t="0" r="r" b="b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0" name="Freeform 20"/>
              <p:cNvSpPr>
                <a:spLocks/>
              </p:cNvSpPr>
              <p:nvPr userDrawn="1"/>
            </p:nvSpPr>
            <p:spPr bwMode="auto">
              <a:xfrm>
                <a:off x="7335295" y="1426547"/>
                <a:ext cx="66674" cy="77685"/>
              </a:xfrm>
              <a:custGeom>
                <a:avLst/>
                <a:gdLst/>
                <a:ahLst/>
                <a:cxnLst>
                  <a:cxn ang="0">
                    <a:pos x="139" y="826"/>
                  </a:cxn>
                  <a:cxn ang="0">
                    <a:pos x="156" y="826"/>
                  </a:cxn>
                  <a:cxn ang="0">
                    <a:pos x="873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1" y="1078"/>
                  </a:cxn>
                  <a:cxn ang="0">
                    <a:pos x="903" y="1077"/>
                  </a:cxn>
                  <a:cxn ang="0">
                    <a:pos x="888" y="1076"/>
                  </a:cxn>
                  <a:cxn ang="0">
                    <a:pos x="873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  <a:cxn ang="0">
                    <a:pos x="130" y="985"/>
                  </a:cxn>
                  <a:cxn ang="0">
                    <a:pos x="106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9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9" y="0"/>
                  </a:cxn>
                  <a:cxn ang="0">
                    <a:pos x="139" y="826"/>
                  </a:cxn>
                </a:cxnLst>
                <a:rect l="0" t="0" r="r" b="b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1" name="Freeform 21"/>
              <p:cNvSpPr>
                <a:spLocks/>
              </p:cNvSpPr>
              <p:nvPr userDrawn="1"/>
            </p:nvSpPr>
            <p:spPr bwMode="auto">
              <a:xfrm>
                <a:off x="7252746" y="1426547"/>
                <a:ext cx="71436" cy="77685"/>
              </a:xfrm>
              <a:custGeom>
                <a:avLst/>
                <a:gdLst/>
                <a:ahLst/>
                <a:cxnLst>
                  <a:cxn ang="0">
                    <a:pos x="251" y="523"/>
                  </a:cxn>
                  <a:cxn ang="0">
                    <a:pos x="277" y="466"/>
                  </a:cxn>
                  <a:cxn ang="0">
                    <a:pos x="302" y="407"/>
                  </a:cxn>
                  <a:cxn ang="0">
                    <a:pos x="329" y="346"/>
                  </a:cxn>
                  <a:cxn ang="0">
                    <a:pos x="366" y="260"/>
                  </a:cxn>
                  <a:cxn ang="0">
                    <a:pos x="405" y="164"/>
                  </a:cxn>
                  <a:cxn ang="0">
                    <a:pos x="437" y="86"/>
                  </a:cxn>
                  <a:cxn ang="0">
                    <a:pos x="460" y="24"/>
                  </a:cxn>
                  <a:cxn ang="0">
                    <a:pos x="543" y="0"/>
                  </a:cxn>
                  <a:cxn ang="0">
                    <a:pos x="863" y="773"/>
                  </a:cxn>
                  <a:cxn ang="0">
                    <a:pos x="912" y="888"/>
                  </a:cxn>
                  <a:cxn ang="0">
                    <a:pos x="952" y="977"/>
                  </a:cxn>
                  <a:cxn ang="0">
                    <a:pos x="980" y="1042"/>
                  </a:cxn>
                  <a:cxn ang="0">
                    <a:pos x="1000" y="1081"/>
                  </a:cxn>
                  <a:cxn ang="0">
                    <a:pos x="950" y="1077"/>
                  </a:cxn>
                  <a:cxn ang="0">
                    <a:pos x="944" y="1076"/>
                  </a:cxn>
                  <a:cxn ang="0">
                    <a:pos x="897" y="1077"/>
                  </a:cxn>
                  <a:cxn ang="0">
                    <a:pos x="846" y="1081"/>
                  </a:cxn>
                  <a:cxn ang="0">
                    <a:pos x="667" y="624"/>
                  </a:cxn>
                  <a:cxn ang="0">
                    <a:pos x="490" y="173"/>
                  </a:cxn>
                  <a:cxn ang="0">
                    <a:pos x="472" y="182"/>
                  </a:cxn>
                  <a:cxn ang="0">
                    <a:pos x="444" y="244"/>
                  </a:cxn>
                  <a:cxn ang="0">
                    <a:pos x="409" y="327"/>
                  </a:cxn>
                  <a:cxn ang="0">
                    <a:pos x="385" y="383"/>
                  </a:cxn>
                  <a:cxn ang="0">
                    <a:pos x="361" y="439"/>
                  </a:cxn>
                  <a:cxn ang="0">
                    <a:pos x="338" y="492"/>
                  </a:cxn>
                  <a:cxn ang="0">
                    <a:pos x="312" y="554"/>
                  </a:cxn>
                  <a:cxn ang="0">
                    <a:pos x="283" y="625"/>
                  </a:cxn>
                  <a:cxn ang="0">
                    <a:pos x="254" y="697"/>
                  </a:cxn>
                  <a:cxn ang="0">
                    <a:pos x="226" y="769"/>
                  </a:cxn>
                  <a:cxn ang="0">
                    <a:pos x="199" y="842"/>
                  </a:cxn>
                  <a:cxn ang="0">
                    <a:pos x="174" y="912"/>
                  </a:cxn>
                  <a:cxn ang="0">
                    <a:pos x="150" y="980"/>
                  </a:cxn>
                  <a:cxn ang="0">
                    <a:pos x="126" y="1047"/>
                  </a:cxn>
                  <a:cxn ang="0">
                    <a:pos x="84" y="1077"/>
                  </a:cxn>
                  <a:cxn ang="0">
                    <a:pos x="39" y="1077"/>
                  </a:cxn>
                  <a:cxn ang="0">
                    <a:pos x="0" y="1081"/>
                  </a:cxn>
                  <a:cxn ang="0">
                    <a:pos x="145" y="763"/>
                  </a:cxn>
                  <a:cxn ang="0">
                    <a:pos x="172" y="705"/>
                  </a:cxn>
                  <a:cxn ang="0">
                    <a:pos x="198" y="644"/>
                  </a:cxn>
                  <a:cxn ang="0">
                    <a:pos x="226" y="583"/>
                  </a:cxn>
                </a:cxnLst>
                <a:rect l="0" t="0" r="r" b="b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2" name="Freeform 22"/>
              <p:cNvSpPr>
                <a:spLocks noEditPoints="1"/>
              </p:cNvSpPr>
              <p:nvPr userDrawn="1"/>
            </p:nvSpPr>
            <p:spPr bwMode="auto">
              <a:xfrm>
                <a:off x="7179722" y="1424962"/>
                <a:ext cx="71436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2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6" y="1100"/>
                  </a:cxn>
                  <a:cxn ang="0">
                    <a:pos x="957" y="1100"/>
                  </a:cxn>
                  <a:cxn ang="0">
                    <a:pos x="952" y="1100"/>
                  </a:cxn>
                  <a:cxn ang="0">
                    <a:pos x="945" y="1099"/>
                  </a:cxn>
                  <a:cxn ang="0">
                    <a:pos x="918" y="1098"/>
                  </a:cxn>
                  <a:cxn ang="0">
                    <a:pos x="893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19" y="1057"/>
                  </a:cxn>
                  <a:cxn ang="0">
                    <a:pos x="805" y="1016"/>
                  </a:cxn>
                  <a:cxn ang="0">
                    <a:pos x="793" y="983"/>
                  </a:cxn>
                  <a:cxn ang="0">
                    <a:pos x="784" y="957"/>
                  </a:cxn>
                  <a:cxn ang="0">
                    <a:pos x="777" y="940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3" y="754"/>
                  </a:cxn>
                  <a:cxn ang="0">
                    <a:pos x="693" y="729"/>
                  </a:cxn>
                  <a:cxn ang="0">
                    <a:pos x="681" y="702"/>
                  </a:cxn>
                  <a:cxn ang="0">
                    <a:pos x="670" y="676"/>
                  </a:cxn>
                  <a:cxn ang="0">
                    <a:pos x="269" y="676"/>
                  </a:cxn>
                  <a:cxn ang="0">
                    <a:pos x="230" y="775"/>
                  </a:cxn>
                  <a:cxn ang="0">
                    <a:pos x="183" y="900"/>
                  </a:cxn>
                  <a:cxn ang="0">
                    <a:pos x="147" y="998"/>
                  </a:cxn>
                  <a:cxn ang="0">
                    <a:pos x="113" y="1103"/>
                  </a:cxn>
                  <a:cxn ang="0">
                    <a:pos x="89" y="1100"/>
                  </a:cxn>
                  <a:cxn ang="0">
                    <a:pos x="79" y="1100"/>
                  </a:cxn>
                  <a:cxn ang="0">
                    <a:pos x="73" y="1099"/>
                  </a:cxn>
                  <a:cxn ang="0">
                    <a:pos x="54" y="1098"/>
                  </a:cxn>
                  <a:cxn ang="0">
                    <a:pos x="37" y="1098"/>
                  </a:cxn>
                  <a:cxn ang="0">
                    <a:pos x="22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1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3" name="Freeform 23"/>
              <p:cNvSpPr>
                <a:spLocks noEditPoints="1"/>
              </p:cNvSpPr>
              <p:nvPr userDrawn="1"/>
            </p:nvSpPr>
            <p:spPr bwMode="auto">
              <a:xfrm>
                <a:off x="7122572" y="1426547"/>
                <a:ext cx="49212" cy="77685"/>
              </a:xfrm>
              <a:custGeom>
                <a:avLst/>
                <a:gdLst/>
                <a:ahLst/>
                <a:cxnLst>
                  <a:cxn ang="0">
                    <a:pos x="288" y="472"/>
                  </a:cxn>
                  <a:cxn ang="0">
                    <a:pos x="386" y="452"/>
                  </a:cxn>
                  <a:cxn ang="0">
                    <a:pos x="448" y="421"/>
                  </a:cxn>
                  <a:cxn ang="0">
                    <a:pos x="489" y="380"/>
                  </a:cxn>
                  <a:cxn ang="0">
                    <a:pos x="517" y="327"/>
                  </a:cxn>
                  <a:cxn ang="0">
                    <a:pos x="530" y="267"/>
                  </a:cxn>
                  <a:cxn ang="0">
                    <a:pos x="526" y="203"/>
                  </a:cxn>
                  <a:cxn ang="0">
                    <a:pos x="505" y="148"/>
                  </a:cxn>
                  <a:cxn ang="0">
                    <a:pos x="471" y="108"/>
                  </a:cxn>
                  <a:cxn ang="0">
                    <a:pos x="423" y="82"/>
                  </a:cxn>
                  <a:cxn ang="0">
                    <a:pos x="359" y="66"/>
                  </a:cxn>
                  <a:cxn ang="0">
                    <a:pos x="283" y="60"/>
                  </a:cxn>
                  <a:cxn ang="0">
                    <a:pos x="195" y="475"/>
                  </a:cxn>
                  <a:cxn ang="0">
                    <a:pos x="0" y="0"/>
                  </a:cxn>
                  <a:cxn ang="0">
                    <a:pos x="398" y="3"/>
                  </a:cxn>
                  <a:cxn ang="0">
                    <a:pos x="491" y="17"/>
                  </a:cxn>
                  <a:cxn ang="0">
                    <a:pos x="564" y="41"/>
                  </a:cxn>
                  <a:cxn ang="0">
                    <a:pos x="618" y="78"/>
                  </a:cxn>
                  <a:cxn ang="0">
                    <a:pos x="653" y="131"/>
                  </a:cxn>
                  <a:cxn ang="0">
                    <a:pos x="667" y="199"/>
                  </a:cxn>
                  <a:cxn ang="0">
                    <a:pos x="665" y="258"/>
                  </a:cxn>
                  <a:cxn ang="0">
                    <a:pos x="654" y="306"/>
                  </a:cxn>
                  <a:cxn ang="0">
                    <a:pos x="621" y="370"/>
                  </a:cxn>
                  <a:cxn ang="0">
                    <a:pos x="581" y="416"/>
                  </a:cxn>
                  <a:cxn ang="0">
                    <a:pos x="497" y="470"/>
                  </a:cxn>
                  <a:cxn ang="0">
                    <a:pos x="430" y="499"/>
                  </a:cxn>
                  <a:cxn ang="0">
                    <a:pos x="478" y="504"/>
                  </a:cxn>
                  <a:cxn ang="0">
                    <a:pos x="532" y="519"/>
                  </a:cxn>
                  <a:cxn ang="0">
                    <a:pos x="580" y="538"/>
                  </a:cxn>
                  <a:cxn ang="0">
                    <a:pos x="622" y="566"/>
                  </a:cxn>
                  <a:cxn ang="0">
                    <a:pos x="658" y="600"/>
                  </a:cxn>
                  <a:cxn ang="0">
                    <a:pos x="687" y="644"/>
                  </a:cxn>
                  <a:cxn ang="0">
                    <a:pos x="705" y="699"/>
                  </a:cxn>
                  <a:cxn ang="0">
                    <a:pos x="708" y="767"/>
                  </a:cxn>
                  <a:cxn ang="0">
                    <a:pos x="694" y="845"/>
                  </a:cxn>
                  <a:cxn ang="0">
                    <a:pos x="663" y="914"/>
                  </a:cxn>
                  <a:cxn ang="0">
                    <a:pos x="613" y="973"/>
                  </a:cxn>
                  <a:cxn ang="0">
                    <a:pos x="555" y="1020"/>
                  </a:cxn>
                  <a:cxn ang="0">
                    <a:pos x="510" y="1042"/>
                  </a:cxn>
                  <a:cxn ang="0">
                    <a:pos x="443" y="1061"/>
                  </a:cxn>
                  <a:cxn ang="0">
                    <a:pos x="234" y="536"/>
                  </a:cxn>
                  <a:cxn ang="0">
                    <a:pos x="315" y="1018"/>
                  </a:cxn>
                  <a:cxn ang="0">
                    <a:pos x="386" y="1006"/>
                  </a:cxn>
                  <a:cxn ang="0">
                    <a:pos x="447" y="980"/>
                  </a:cxn>
                  <a:cxn ang="0">
                    <a:pos x="498" y="938"/>
                  </a:cxn>
                  <a:cxn ang="0">
                    <a:pos x="534" y="884"/>
                  </a:cxn>
                  <a:cxn ang="0">
                    <a:pos x="555" y="824"/>
                  </a:cxn>
                  <a:cxn ang="0">
                    <a:pos x="559" y="751"/>
                  </a:cxn>
                  <a:cxn ang="0">
                    <a:pos x="545" y="676"/>
                  </a:cxn>
                  <a:cxn ang="0">
                    <a:pos x="510" y="620"/>
                  </a:cxn>
                  <a:cxn ang="0">
                    <a:pos x="458" y="578"/>
                  </a:cxn>
                  <a:cxn ang="0">
                    <a:pos x="389" y="553"/>
                  </a:cxn>
                  <a:cxn ang="0">
                    <a:pos x="306" y="539"/>
                  </a:cxn>
                </a:cxnLst>
                <a:rect l="0" t="0" r="r" b="b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7052723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4"/>
                  </a:cxn>
                  <a:cxn ang="0">
                    <a:pos x="70" y="5"/>
                  </a:cxn>
                  <a:cxn ang="0">
                    <a:pos x="98" y="4"/>
                  </a:cxn>
                  <a:cxn ang="0">
                    <a:pos x="140" y="0"/>
                  </a:cxn>
                  <a:cxn ang="0">
                    <a:pos x="140" y="489"/>
                  </a:cxn>
                  <a:cxn ang="0">
                    <a:pos x="144" y="491"/>
                  </a:cxn>
                  <a:cxn ang="0">
                    <a:pos x="147" y="492"/>
                  </a:cxn>
                  <a:cxn ang="0">
                    <a:pos x="154" y="491"/>
                  </a:cxn>
                  <a:cxn ang="0">
                    <a:pos x="161" y="489"/>
                  </a:cxn>
                  <a:cxn ang="0">
                    <a:pos x="170" y="485"/>
                  </a:cxn>
                  <a:cxn ang="0">
                    <a:pos x="179" y="480"/>
                  </a:cxn>
                  <a:cxn ang="0">
                    <a:pos x="187" y="473"/>
                  </a:cxn>
                  <a:cxn ang="0">
                    <a:pos x="194" y="467"/>
                  </a:cxn>
                  <a:cxn ang="0">
                    <a:pos x="203" y="459"/>
                  </a:cxn>
                  <a:cxn ang="0">
                    <a:pos x="213" y="451"/>
                  </a:cxn>
                  <a:cxn ang="0">
                    <a:pos x="224" y="440"/>
                  </a:cxn>
                  <a:cxn ang="0">
                    <a:pos x="235" y="430"/>
                  </a:cxn>
                  <a:cxn ang="0">
                    <a:pos x="248" y="417"/>
                  </a:cxn>
                  <a:cxn ang="0">
                    <a:pos x="263" y="402"/>
                  </a:cxn>
                  <a:cxn ang="0">
                    <a:pos x="651" y="0"/>
                  </a:cxn>
                  <a:cxn ang="0">
                    <a:pos x="685" y="4"/>
                  </a:cxn>
                  <a:cxn ang="0">
                    <a:pos x="714" y="5"/>
                  </a:cxn>
                  <a:cxn ang="0">
                    <a:pos x="738" y="4"/>
                  </a:cxn>
                  <a:cxn ang="0">
                    <a:pos x="774" y="0"/>
                  </a:cxn>
                  <a:cxn ang="0">
                    <a:pos x="417" y="346"/>
                  </a:cxn>
                  <a:cxn ang="0">
                    <a:pos x="283" y="481"/>
                  </a:cxn>
                  <a:cxn ang="0">
                    <a:pos x="416" y="632"/>
                  </a:cxn>
                  <a:cxn ang="0">
                    <a:pos x="569" y="803"/>
                  </a:cxn>
                  <a:cxn ang="0">
                    <a:pos x="666" y="916"/>
                  </a:cxn>
                  <a:cxn ang="0">
                    <a:pos x="794" y="1074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3" y="1078"/>
                  </a:cxn>
                  <a:cxn ang="0">
                    <a:pos x="734" y="1077"/>
                  </a:cxn>
                  <a:cxn ang="0">
                    <a:pos x="708" y="1076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2" y="1002"/>
                  </a:cxn>
                  <a:cxn ang="0">
                    <a:pos x="535" y="968"/>
                  </a:cxn>
                  <a:cxn ang="0">
                    <a:pos x="511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6" y="528"/>
                  </a:cxn>
                  <a:cxn ang="0">
                    <a:pos x="150" y="527"/>
                  </a:cxn>
                  <a:cxn ang="0">
                    <a:pos x="144" y="526"/>
                  </a:cxn>
                  <a:cxn ang="0">
                    <a:pos x="143" y="527"/>
                  </a:cxn>
                  <a:cxn ang="0">
                    <a:pos x="141" y="527"/>
                  </a:cxn>
                  <a:cxn ang="0">
                    <a:pos x="141" y="528"/>
                  </a:cxn>
                  <a:cxn ang="0">
                    <a:pos x="140" y="531"/>
                  </a:cxn>
                  <a:cxn ang="0">
                    <a:pos x="140" y="1081"/>
                  </a:cxn>
                  <a:cxn ang="0">
                    <a:pos x="112" y="1078"/>
                  </a:cxn>
                  <a:cxn ang="0">
                    <a:pos x="100" y="1078"/>
                  </a:cxn>
                  <a:cxn ang="0">
                    <a:pos x="91" y="1077"/>
                  </a:cxn>
                  <a:cxn ang="0">
                    <a:pos x="70" y="1076"/>
                  </a:cxn>
                  <a:cxn ang="0">
                    <a:pos x="38" y="1077"/>
                  </a:cxn>
                  <a:cxn ang="0">
                    <a:pos x="0" y="1081"/>
                  </a:cxn>
                </a:cxnLst>
                <a:rect l="0" t="0" r="r" b="b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7917902" y="962028"/>
                <a:ext cx="46038" cy="11097"/>
              </a:xfrm>
              <a:custGeom>
                <a:avLst/>
                <a:gdLst/>
                <a:ahLst/>
                <a:cxnLst>
                  <a:cxn ang="0">
                    <a:pos x="345" y="78"/>
                  </a:cxn>
                  <a:cxn ang="0">
                    <a:pos x="384" y="75"/>
                  </a:cxn>
                  <a:cxn ang="0">
                    <a:pos x="423" y="71"/>
                  </a:cxn>
                  <a:cxn ang="0">
                    <a:pos x="461" y="63"/>
                  </a:cxn>
                  <a:cxn ang="0">
                    <a:pos x="497" y="53"/>
                  </a:cxn>
                  <a:cxn ang="0">
                    <a:pos x="532" y="41"/>
                  </a:cxn>
                  <a:cxn ang="0">
                    <a:pos x="564" y="26"/>
                  </a:cxn>
                  <a:cxn ang="0">
                    <a:pos x="597" y="9"/>
                  </a:cxn>
                  <a:cxn ang="0">
                    <a:pos x="649" y="62"/>
                  </a:cxn>
                  <a:cxn ang="0">
                    <a:pos x="613" y="84"/>
                  </a:cxn>
                  <a:cxn ang="0">
                    <a:pos x="576" y="102"/>
                  </a:cxn>
                  <a:cxn ang="0">
                    <a:pos x="537" y="117"/>
                  </a:cxn>
                  <a:cxn ang="0">
                    <a:pos x="496" y="129"/>
                  </a:cxn>
                  <a:cxn ang="0">
                    <a:pos x="453" y="140"/>
                  </a:cxn>
                  <a:cxn ang="0">
                    <a:pos x="411" y="147"/>
                  </a:cxn>
                  <a:cxn ang="0">
                    <a:pos x="368" y="153"/>
                  </a:cxn>
                  <a:cxn ang="0">
                    <a:pos x="325" y="154"/>
                  </a:cxn>
                  <a:cxn ang="0">
                    <a:pos x="282" y="153"/>
                  </a:cxn>
                  <a:cxn ang="0">
                    <a:pos x="240" y="148"/>
                  </a:cxn>
                  <a:cxn ang="0">
                    <a:pos x="199" y="141"/>
                  </a:cxn>
                  <a:cxn ang="0">
                    <a:pos x="158" y="131"/>
                  </a:cxn>
                  <a:cxn ang="0">
                    <a:pos x="117" y="119"/>
                  </a:cxn>
                  <a:cxn ang="0">
                    <a:pos x="77" y="104"/>
                  </a:cxn>
                  <a:cxn ang="0">
                    <a:pos x="38" y="86"/>
                  </a:cxn>
                  <a:cxn ang="0">
                    <a:pos x="0" y="65"/>
                  </a:cxn>
                  <a:cxn ang="0">
                    <a:pos x="56" y="9"/>
                  </a:cxn>
                  <a:cxn ang="0">
                    <a:pos x="88" y="26"/>
                  </a:cxn>
                  <a:cxn ang="0">
                    <a:pos x="119" y="41"/>
                  </a:cxn>
                  <a:cxn ang="0">
                    <a:pos x="154" y="53"/>
                  </a:cxn>
                  <a:cxn ang="0">
                    <a:pos x="189" y="63"/>
                  </a:cxn>
                  <a:cxn ang="0">
                    <a:pos x="226" y="71"/>
                  </a:cxn>
                  <a:cxn ang="0">
                    <a:pos x="265" y="75"/>
                  </a:cxn>
                  <a:cxn ang="0">
                    <a:pos x="305" y="78"/>
                  </a:cxn>
                </a:cxnLst>
                <a:rect l="0" t="0" r="r" b="b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7906790" y="974712"/>
                <a:ext cx="68261" cy="79269"/>
              </a:xfrm>
              <a:custGeom>
                <a:avLst/>
                <a:gdLst/>
                <a:ahLst/>
                <a:cxnLst>
                  <a:cxn ang="0">
                    <a:pos x="941" y="0"/>
                  </a:cxn>
                  <a:cxn ang="0">
                    <a:pos x="941" y="1080"/>
                  </a:cxn>
                  <a:cxn ang="0">
                    <a:pos x="922" y="1077"/>
                  </a:cxn>
                  <a:cxn ang="0">
                    <a:pos x="904" y="1075"/>
                  </a:cxn>
                  <a:cxn ang="0">
                    <a:pos x="888" y="1075"/>
                  </a:cxn>
                  <a:cxn ang="0">
                    <a:pos x="873" y="1074"/>
                  </a:cxn>
                  <a:cxn ang="0">
                    <a:pos x="860" y="1075"/>
                  </a:cxn>
                  <a:cxn ang="0">
                    <a:pos x="843" y="1075"/>
                  </a:cxn>
                  <a:cxn ang="0">
                    <a:pos x="824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7" y="218"/>
                  </a:cxn>
                  <a:cxn ang="0">
                    <a:pos x="549" y="495"/>
                  </a:cxn>
                  <a:cxn ang="0">
                    <a:pos x="219" y="880"/>
                  </a:cxn>
                  <a:cxn ang="0">
                    <a:pos x="48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30" y="3"/>
                  </a:cxn>
                  <a:cxn ang="0">
                    <a:pos x="48" y="3"/>
                  </a:cxn>
                  <a:cxn ang="0">
                    <a:pos x="70" y="3"/>
                  </a:cxn>
                  <a:cxn ang="0">
                    <a:pos x="91" y="3"/>
                  </a:cxn>
                  <a:cxn ang="0">
                    <a:pos x="110" y="3"/>
                  </a:cxn>
                  <a:cxn ang="0">
                    <a:pos x="126" y="1"/>
                  </a:cxn>
                  <a:cxn ang="0">
                    <a:pos x="139" y="0"/>
                  </a:cxn>
                  <a:cxn ang="0">
                    <a:pos x="139" y="824"/>
                  </a:cxn>
                  <a:cxn ang="0">
                    <a:pos x="155" y="823"/>
                  </a:cxn>
                  <a:cxn ang="0">
                    <a:pos x="873" y="0"/>
                  </a:cxn>
                  <a:cxn ang="0">
                    <a:pos x="941" y="0"/>
                  </a:cxn>
                </a:cxnLst>
                <a:rect l="0" t="0" r="r" b="b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7" name="Freeform 27"/>
              <p:cNvSpPr>
                <a:spLocks/>
              </p:cNvSpPr>
              <p:nvPr userDrawn="1"/>
            </p:nvSpPr>
            <p:spPr bwMode="auto">
              <a:xfrm>
                <a:off x="7819478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53" y="824"/>
                  </a:cxn>
                  <a:cxn ang="0">
                    <a:pos x="870" y="0"/>
                  </a:cxn>
                  <a:cxn ang="0">
                    <a:pos x="939" y="0"/>
                  </a:cxn>
                  <a:cxn ang="0">
                    <a:pos x="939" y="1080"/>
                  </a:cxn>
                  <a:cxn ang="0">
                    <a:pos x="920" y="1077"/>
                  </a:cxn>
                  <a:cxn ang="0">
                    <a:pos x="901" y="1075"/>
                  </a:cxn>
                  <a:cxn ang="0">
                    <a:pos x="885" y="1075"/>
                  </a:cxn>
                  <a:cxn ang="0">
                    <a:pos x="870" y="1074"/>
                  </a:cxn>
                  <a:cxn ang="0">
                    <a:pos x="858" y="1075"/>
                  </a:cxn>
                  <a:cxn ang="0">
                    <a:pos x="842" y="1075"/>
                  </a:cxn>
                  <a:cxn ang="0">
                    <a:pos x="823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6" y="218"/>
                  </a:cxn>
                  <a:cxn ang="0">
                    <a:pos x="128" y="984"/>
                  </a:cxn>
                  <a:cxn ang="0">
                    <a:pos x="103" y="1011"/>
                  </a:cxn>
                  <a:cxn ang="0">
                    <a:pos x="82" y="1035"/>
                  </a:cxn>
                  <a:cxn ang="0">
                    <a:pos x="63" y="1058"/>
                  </a:cxn>
                  <a:cxn ang="0">
                    <a:pos x="47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0" y="1"/>
                  </a:cxn>
                  <a:cxn ang="0">
                    <a:pos x="24" y="3"/>
                  </a:cxn>
                  <a:cxn ang="0">
                    <a:pos x="43" y="3"/>
                  </a:cxn>
                  <a:cxn ang="0">
                    <a:pos x="67" y="3"/>
                  </a:cxn>
                  <a:cxn ang="0">
                    <a:pos x="137" y="0"/>
                  </a:cxn>
                  <a:cxn ang="0">
                    <a:pos x="137" y="824"/>
                  </a:cxn>
                  <a:cxn ang="0">
                    <a:pos x="153" y="824"/>
                  </a:cxn>
                </a:cxnLst>
                <a:rect l="0" t="0" r="r" b="b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8" name="Freeform 28"/>
              <p:cNvSpPr>
                <a:spLocks/>
              </p:cNvSpPr>
              <p:nvPr userDrawn="1"/>
            </p:nvSpPr>
            <p:spPr bwMode="auto">
              <a:xfrm>
                <a:off x="7749628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8" y="530"/>
                  </a:cxn>
                  <a:cxn ang="0">
                    <a:pos x="138" y="1081"/>
                  </a:cxn>
                  <a:cxn ang="0">
                    <a:pos x="111" y="1078"/>
                  </a:cxn>
                  <a:cxn ang="0">
                    <a:pos x="98" y="1077"/>
                  </a:cxn>
                  <a:cxn ang="0">
                    <a:pos x="91" y="1077"/>
                  </a:cxn>
                  <a:cxn ang="0">
                    <a:pos x="69" y="1075"/>
                  </a:cxn>
                  <a:cxn ang="0">
                    <a:pos x="38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40" y="3"/>
                  </a:cxn>
                  <a:cxn ang="0">
                    <a:pos x="69" y="4"/>
                  </a:cxn>
                  <a:cxn ang="0">
                    <a:pos x="96" y="3"/>
                  </a:cxn>
                  <a:cxn ang="0">
                    <a:pos x="138" y="1"/>
                  </a:cxn>
                  <a:cxn ang="0">
                    <a:pos x="138" y="488"/>
                  </a:cxn>
                  <a:cxn ang="0">
                    <a:pos x="143" y="490"/>
                  </a:cxn>
                  <a:cxn ang="0">
                    <a:pos x="146" y="491"/>
                  </a:cxn>
                  <a:cxn ang="0">
                    <a:pos x="153" y="490"/>
                  </a:cxn>
                  <a:cxn ang="0">
                    <a:pos x="161" y="488"/>
                  </a:cxn>
                  <a:cxn ang="0">
                    <a:pos x="169" y="484"/>
                  </a:cxn>
                  <a:cxn ang="0">
                    <a:pos x="179" y="479"/>
                  </a:cxn>
                  <a:cxn ang="0">
                    <a:pos x="185" y="473"/>
                  </a:cxn>
                  <a:cxn ang="0">
                    <a:pos x="193" y="466"/>
                  </a:cxn>
                  <a:cxn ang="0">
                    <a:pos x="203" y="459"/>
                  </a:cxn>
                  <a:cxn ang="0">
                    <a:pos x="213" y="450"/>
                  </a:cxn>
                  <a:cxn ang="0">
                    <a:pos x="223" y="440"/>
                  </a:cxn>
                  <a:cxn ang="0">
                    <a:pos x="235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0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8" y="3"/>
                  </a:cxn>
                  <a:cxn ang="0">
                    <a:pos x="774" y="0"/>
                  </a:cxn>
                  <a:cxn ang="0">
                    <a:pos x="416" y="345"/>
                  </a:cxn>
                  <a:cxn ang="0">
                    <a:pos x="281" y="480"/>
                  </a:cxn>
                  <a:cxn ang="0">
                    <a:pos x="415" y="630"/>
                  </a:cxn>
                  <a:cxn ang="0">
                    <a:pos x="568" y="804"/>
                  </a:cxn>
                  <a:cxn ang="0">
                    <a:pos x="666" y="915"/>
                  </a:cxn>
                  <a:cxn ang="0">
                    <a:pos x="792" y="1073"/>
                  </a:cxn>
                  <a:cxn ang="0">
                    <a:pos x="792" y="1081"/>
                  </a:cxn>
                  <a:cxn ang="0">
                    <a:pos x="758" y="1078"/>
                  </a:cxn>
                  <a:cxn ang="0">
                    <a:pos x="747" y="1078"/>
                  </a:cxn>
                  <a:cxn ang="0">
                    <a:pos x="742" y="1077"/>
                  </a:cxn>
                  <a:cxn ang="0">
                    <a:pos x="733" y="1077"/>
                  </a:cxn>
                  <a:cxn ang="0">
                    <a:pos x="706" y="1075"/>
                  </a:cxn>
                  <a:cxn ang="0">
                    <a:pos x="666" y="1077"/>
                  </a:cxn>
                  <a:cxn ang="0">
                    <a:pos x="617" y="1081"/>
                  </a:cxn>
                  <a:cxn ang="0">
                    <a:pos x="589" y="1039"/>
                  </a:cxn>
                  <a:cxn ang="0">
                    <a:pos x="560" y="1001"/>
                  </a:cxn>
                  <a:cxn ang="0">
                    <a:pos x="535" y="967"/>
                  </a:cxn>
                  <a:cxn ang="0">
                    <a:pos x="509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3" y="526"/>
                  </a:cxn>
                  <a:cxn ang="0">
                    <a:pos x="139" y="528"/>
                  </a:cxn>
                  <a:cxn ang="0">
                    <a:pos x="139" y="529"/>
                  </a:cxn>
                  <a:cxn ang="0">
                    <a:pos x="138" y="530"/>
                  </a:cxn>
                </a:cxnLst>
                <a:rect l="0" t="0" r="r" b="b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9" name="Freeform 29"/>
              <p:cNvSpPr>
                <a:spLocks/>
              </p:cNvSpPr>
              <p:nvPr userDrawn="1"/>
            </p:nvSpPr>
            <p:spPr bwMode="auto">
              <a:xfrm>
                <a:off x="7668667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15" y="708"/>
                  </a:cxn>
                  <a:cxn ang="0">
                    <a:pos x="0" y="589"/>
                  </a:cxn>
                  <a:cxn ang="0">
                    <a:pos x="2" y="494"/>
                  </a:cxn>
                  <a:cxn ang="0">
                    <a:pos x="14" y="415"/>
                  </a:cxn>
                  <a:cxn ang="0">
                    <a:pos x="35" y="341"/>
                  </a:cxn>
                  <a:cxn ang="0">
                    <a:pos x="67" y="273"/>
                  </a:cxn>
                  <a:cxn ang="0">
                    <a:pos x="108" y="212"/>
                  </a:cxn>
                  <a:cxn ang="0">
                    <a:pos x="156" y="159"/>
                  </a:cxn>
                  <a:cxn ang="0">
                    <a:pos x="212" y="113"/>
                  </a:cxn>
                  <a:cxn ang="0">
                    <a:pos x="275" y="75"/>
                  </a:cxn>
                  <a:cxn ang="0">
                    <a:pos x="343" y="44"/>
                  </a:cxn>
                  <a:cxn ang="0">
                    <a:pos x="417" y="21"/>
                  </a:cxn>
                  <a:cxn ang="0">
                    <a:pos x="493" y="6"/>
                  </a:cxn>
                  <a:cxn ang="0">
                    <a:pos x="572" y="0"/>
                  </a:cxn>
                  <a:cxn ang="0">
                    <a:pos x="680" y="4"/>
                  </a:cxn>
                  <a:cxn ang="0">
                    <a:pos x="796" y="25"/>
                  </a:cxn>
                  <a:cxn ang="0">
                    <a:pos x="906" y="61"/>
                  </a:cxn>
                  <a:cxn ang="0">
                    <a:pos x="906" y="159"/>
                  </a:cxn>
                  <a:cxn ang="0">
                    <a:pos x="865" y="171"/>
                  </a:cxn>
                  <a:cxn ang="0">
                    <a:pos x="784" y="113"/>
                  </a:cxn>
                  <a:cxn ang="0">
                    <a:pos x="692" y="75"/>
                  </a:cxn>
                  <a:cxn ang="0">
                    <a:pos x="623" y="61"/>
                  </a:cxn>
                  <a:cxn ang="0">
                    <a:pos x="553" y="60"/>
                  </a:cxn>
                  <a:cxn ang="0">
                    <a:pos x="490" y="69"/>
                  </a:cxn>
                  <a:cxn ang="0">
                    <a:pos x="430" y="86"/>
                  </a:cxn>
                  <a:cxn ang="0">
                    <a:pos x="376" y="111"/>
                  </a:cxn>
                  <a:cxn ang="0">
                    <a:pos x="328" y="144"/>
                  </a:cxn>
                  <a:cxn ang="0">
                    <a:pos x="285" y="184"/>
                  </a:cxn>
                  <a:cxn ang="0">
                    <a:pos x="232" y="257"/>
                  </a:cxn>
                  <a:cxn ang="0">
                    <a:pos x="182" y="372"/>
                  </a:cxn>
                  <a:cxn ang="0">
                    <a:pos x="157" y="497"/>
                  </a:cxn>
                  <a:cxn ang="0">
                    <a:pos x="158" y="635"/>
                  </a:cxn>
                  <a:cxn ang="0">
                    <a:pos x="183" y="765"/>
                  </a:cxn>
                  <a:cxn ang="0">
                    <a:pos x="236" y="877"/>
                  </a:cxn>
                  <a:cxn ang="0">
                    <a:pos x="312" y="964"/>
                  </a:cxn>
                  <a:cxn ang="0">
                    <a:pos x="382" y="1013"/>
                  </a:cxn>
                  <a:cxn ang="0">
                    <a:pos x="460" y="1045"/>
                  </a:cxn>
                  <a:cxn ang="0">
                    <a:pos x="576" y="1060"/>
                  </a:cxn>
                  <a:cxn ang="0">
                    <a:pos x="652" y="1055"/>
                  </a:cxn>
                  <a:cxn ang="0">
                    <a:pos x="723" y="1037"/>
                  </a:cxn>
                  <a:cxn ang="0">
                    <a:pos x="837" y="985"/>
                  </a:cxn>
                  <a:cxn ang="0">
                    <a:pos x="911" y="934"/>
                  </a:cxn>
                  <a:cxn ang="0">
                    <a:pos x="825" y="1073"/>
                  </a:cxn>
                  <a:cxn ang="0">
                    <a:pos x="712" y="1107"/>
                  </a:cxn>
                  <a:cxn ang="0">
                    <a:pos x="586" y="1122"/>
                  </a:cxn>
                  <a:cxn ang="0">
                    <a:pos x="461" y="1116"/>
                  </a:cxn>
                  <a:cxn ang="0">
                    <a:pos x="349" y="1092"/>
                  </a:cxn>
                  <a:cxn ang="0">
                    <a:pos x="249" y="1049"/>
                  </a:cxn>
                  <a:cxn ang="0">
                    <a:pos x="167" y="988"/>
                  </a:cxn>
                  <a:cxn ang="0">
                    <a:pos x="99" y="910"/>
                  </a:cxn>
                  <a:cxn ang="0">
                    <a:pos x="48" y="816"/>
                  </a:cxn>
                </a:cxnLst>
                <a:rect l="0" t="0" r="r" b="b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0" name="Freeform 30"/>
              <p:cNvSpPr>
                <a:spLocks noEditPoints="1"/>
              </p:cNvSpPr>
              <p:nvPr userDrawn="1"/>
            </p:nvSpPr>
            <p:spPr bwMode="auto">
              <a:xfrm>
                <a:off x="7609930" y="974712"/>
                <a:ext cx="49213" cy="79269"/>
              </a:xfrm>
              <a:custGeom>
                <a:avLst/>
                <a:gdLst/>
                <a:ahLst/>
                <a:cxnLst>
                  <a:cxn ang="0">
                    <a:pos x="280" y="60"/>
                  </a:cxn>
                  <a:cxn ang="0">
                    <a:pos x="139" y="60"/>
                  </a:cxn>
                  <a:cxn ang="0">
                    <a:pos x="216" y="525"/>
                  </a:cxn>
                  <a:cxn ang="0">
                    <a:pos x="246" y="522"/>
                  </a:cxn>
                  <a:cxn ang="0">
                    <a:pos x="283" y="521"/>
                  </a:cxn>
                  <a:cxn ang="0">
                    <a:pos x="332" y="516"/>
                  </a:cxn>
                  <a:cxn ang="0">
                    <a:pos x="382" y="502"/>
                  </a:cxn>
                  <a:cxn ang="0">
                    <a:pos x="427" y="480"/>
                  </a:cxn>
                  <a:cxn ang="0">
                    <a:pos x="466" y="452"/>
                  </a:cxn>
                  <a:cxn ang="0">
                    <a:pos x="497" y="418"/>
                  </a:cxn>
                  <a:cxn ang="0">
                    <a:pos x="520" y="378"/>
                  </a:cxn>
                  <a:cxn ang="0">
                    <a:pos x="536" y="333"/>
                  </a:cxn>
                  <a:cxn ang="0">
                    <a:pos x="543" y="283"/>
                  </a:cxn>
                  <a:cxn ang="0">
                    <a:pos x="542" y="240"/>
                  </a:cxn>
                  <a:cxn ang="0">
                    <a:pos x="537" y="203"/>
                  </a:cxn>
                  <a:cxn ang="0">
                    <a:pos x="525" y="168"/>
                  </a:cxn>
                  <a:cxn ang="0">
                    <a:pos x="507" y="137"/>
                  </a:cxn>
                  <a:cxn ang="0">
                    <a:pos x="485" y="110"/>
                  </a:cxn>
                  <a:cxn ang="0">
                    <a:pos x="457" y="89"/>
                  </a:cxn>
                  <a:cxn ang="0">
                    <a:pos x="422" y="74"/>
                  </a:cxn>
                  <a:cxn ang="0">
                    <a:pos x="380" y="65"/>
                  </a:cxn>
                  <a:cxn ang="0">
                    <a:pos x="351" y="63"/>
                  </a:cxn>
                  <a:cxn ang="0">
                    <a:pos x="310" y="586"/>
                  </a:cxn>
                  <a:cxn ang="0">
                    <a:pos x="272" y="588"/>
                  </a:cxn>
                  <a:cxn ang="0">
                    <a:pos x="240" y="588"/>
                  </a:cxn>
                  <a:cxn ang="0">
                    <a:pos x="220" y="586"/>
                  </a:cxn>
                  <a:cxn ang="0">
                    <a:pos x="183" y="584"/>
                  </a:cxn>
                  <a:cxn ang="0">
                    <a:pos x="111" y="1077"/>
                  </a:cxn>
                  <a:cxn ang="0">
                    <a:pos x="70" y="1074"/>
                  </a:cxn>
                  <a:cxn ang="0">
                    <a:pos x="0" y="0"/>
                  </a:cxn>
                  <a:cxn ang="0">
                    <a:pos x="354" y="1"/>
                  </a:cxn>
                  <a:cxn ang="0">
                    <a:pos x="447" y="10"/>
                  </a:cxn>
                  <a:cxn ang="0">
                    <a:pos x="523" y="24"/>
                  </a:cxn>
                  <a:cxn ang="0">
                    <a:pos x="582" y="47"/>
                  </a:cxn>
                  <a:cxn ang="0">
                    <a:pos x="627" y="79"/>
                  </a:cxn>
                  <a:cxn ang="0">
                    <a:pos x="659" y="120"/>
                  </a:cxn>
                  <a:cxn ang="0">
                    <a:pos x="679" y="172"/>
                  </a:cxn>
                  <a:cxn ang="0">
                    <a:pos x="688" y="235"/>
                  </a:cxn>
                  <a:cxn ang="0">
                    <a:pos x="685" y="304"/>
                  </a:cxn>
                  <a:cxn ang="0">
                    <a:pos x="674" y="364"/>
                  </a:cxn>
                  <a:cxn ang="0">
                    <a:pos x="652" y="416"/>
                  </a:cxn>
                  <a:cxn ang="0">
                    <a:pos x="619" y="460"/>
                  </a:cxn>
                  <a:cxn ang="0">
                    <a:pos x="575" y="497"/>
                  </a:cxn>
                  <a:cxn ang="0">
                    <a:pos x="521" y="528"/>
                  </a:cxn>
                  <a:cxn ang="0">
                    <a:pos x="457" y="553"/>
                  </a:cxn>
                  <a:cxn ang="0">
                    <a:pos x="379" y="574"/>
                  </a:cxn>
                  <a:cxn ang="0">
                    <a:pos x="334" y="584"/>
                  </a:cxn>
                </a:cxnLst>
                <a:rect l="0" t="0" r="r" b="b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1" name="Freeform 31"/>
              <p:cNvSpPr>
                <a:spLocks noEditPoints="1"/>
              </p:cNvSpPr>
              <p:nvPr userDrawn="1"/>
            </p:nvSpPr>
            <p:spPr bwMode="auto">
              <a:xfrm>
                <a:off x="7532143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203" y="51"/>
                  </a:cxn>
                  <a:cxn ang="0">
                    <a:pos x="228" y="38"/>
                  </a:cxn>
                  <a:cxn ang="0">
                    <a:pos x="255" y="28"/>
                  </a:cxn>
                  <a:cxn ang="0">
                    <a:pos x="285" y="18"/>
                  </a:cxn>
                  <a:cxn ang="0">
                    <a:pos x="318" y="11"/>
                  </a:cxn>
                  <a:cxn ang="0">
                    <a:pos x="355" y="5"/>
                  </a:cxn>
                  <a:cxn ang="0">
                    <a:pos x="414" y="1"/>
                  </a:cxn>
                  <a:cxn ang="0">
                    <a:pos x="791" y="0"/>
                  </a:cxn>
                  <a:cxn ang="0">
                    <a:pos x="765" y="1077"/>
                  </a:cxn>
                  <a:cxn ang="0">
                    <a:pos x="746" y="1076"/>
                  </a:cxn>
                  <a:cxn ang="0">
                    <a:pos x="700" y="1076"/>
                  </a:cxn>
                  <a:cxn ang="0">
                    <a:pos x="653" y="1080"/>
                  </a:cxn>
                  <a:cxn ang="0">
                    <a:pos x="592" y="552"/>
                  </a:cxn>
                  <a:cxn ang="0">
                    <a:pos x="282" y="944"/>
                  </a:cxn>
                  <a:cxn ang="0">
                    <a:pos x="144" y="1076"/>
                  </a:cxn>
                  <a:cxn ang="0">
                    <a:pos x="125" y="1076"/>
                  </a:cxn>
                  <a:cxn ang="0">
                    <a:pos x="92" y="1074"/>
                  </a:cxn>
                  <a:cxn ang="0">
                    <a:pos x="38" y="1077"/>
                  </a:cxn>
                  <a:cxn ang="0">
                    <a:pos x="31" y="1040"/>
                  </a:cxn>
                  <a:cxn ang="0">
                    <a:pos x="431" y="540"/>
                  </a:cxn>
                  <a:cxn ang="0">
                    <a:pos x="366" y="524"/>
                  </a:cxn>
                  <a:cxn ang="0">
                    <a:pos x="306" y="502"/>
                  </a:cxn>
                  <a:cxn ang="0">
                    <a:pos x="251" y="475"/>
                  </a:cxn>
                  <a:cxn ang="0">
                    <a:pos x="202" y="441"/>
                  </a:cxn>
                  <a:cxn ang="0">
                    <a:pos x="180" y="420"/>
                  </a:cxn>
                  <a:cxn ang="0">
                    <a:pos x="160" y="399"/>
                  </a:cxn>
                  <a:cxn ang="0">
                    <a:pos x="144" y="377"/>
                  </a:cxn>
                  <a:cxn ang="0">
                    <a:pos x="131" y="352"/>
                  </a:cxn>
                  <a:cxn ang="0">
                    <a:pos x="121" y="327"/>
                  </a:cxn>
                  <a:cxn ang="0">
                    <a:pos x="113" y="299"/>
                  </a:cxn>
                  <a:cxn ang="0">
                    <a:pos x="109" y="270"/>
                  </a:cxn>
                  <a:cxn ang="0">
                    <a:pos x="107" y="240"/>
                  </a:cxn>
                  <a:cxn ang="0">
                    <a:pos x="109" y="210"/>
                  </a:cxn>
                  <a:cxn ang="0">
                    <a:pos x="112" y="183"/>
                  </a:cxn>
                  <a:cxn ang="0">
                    <a:pos x="119" y="157"/>
                  </a:cxn>
                  <a:cxn ang="0">
                    <a:pos x="129" y="134"/>
                  </a:cxn>
                  <a:cxn ang="0">
                    <a:pos x="141" y="113"/>
                  </a:cxn>
                  <a:cxn ang="0">
                    <a:pos x="156" y="92"/>
                  </a:cxn>
                  <a:cxn ang="0">
                    <a:pos x="172" y="74"/>
                  </a:cxn>
                  <a:cxn ang="0">
                    <a:pos x="192" y="58"/>
                  </a:cxn>
                  <a:cxn ang="0">
                    <a:pos x="653" y="57"/>
                  </a:cxn>
                  <a:cxn ang="0">
                    <a:pos x="519" y="54"/>
                  </a:cxn>
                  <a:cxn ang="0">
                    <a:pos x="458" y="56"/>
                  </a:cxn>
                  <a:cxn ang="0">
                    <a:pos x="421" y="60"/>
                  </a:cxn>
                  <a:cxn ang="0">
                    <a:pos x="381" y="69"/>
                  </a:cxn>
                  <a:cxn ang="0">
                    <a:pos x="346" y="83"/>
                  </a:cxn>
                  <a:cxn ang="0">
                    <a:pos x="315" y="101"/>
                  </a:cxn>
                  <a:cxn ang="0">
                    <a:pos x="291" y="123"/>
                  </a:cxn>
                  <a:cxn ang="0">
                    <a:pos x="272" y="150"/>
                  </a:cxn>
                  <a:cxn ang="0">
                    <a:pos x="258" y="182"/>
                  </a:cxn>
                  <a:cxn ang="0">
                    <a:pos x="251" y="218"/>
                  </a:cxn>
                  <a:cxn ang="0">
                    <a:pos x="248" y="258"/>
                  </a:cxn>
                  <a:cxn ang="0">
                    <a:pos x="251" y="300"/>
                  </a:cxn>
                  <a:cxn ang="0">
                    <a:pos x="261" y="339"/>
                  </a:cxn>
                  <a:cxn ang="0">
                    <a:pos x="279" y="374"/>
                  </a:cxn>
                  <a:cxn ang="0">
                    <a:pos x="304" y="404"/>
                  </a:cxn>
                  <a:cxn ang="0">
                    <a:pos x="333" y="432"/>
                  </a:cxn>
                  <a:cxn ang="0">
                    <a:pos x="367" y="454"/>
                  </a:cxn>
                  <a:cxn ang="0">
                    <a:pos x="407" y="471"/>
                  </a:cxn>
                  <a:cxn ang="0">
                    <a:pos x="450" y="484"/>
                  </a:cxn>
                  <a:cxn ang="0">
                    <a:pos x="507" y="492"/>
                  </a:cxn>
                  <a:cxn ang="0">
                    <a:pos x="579" y="494"/>
                  </a:cxn>
                </a:cxnLst>
                <a:rect l="0" t="0" r="r" b="b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2" name="Freeform 32"/>
              <p:cNvSpPr>
                <a:spLocks noEditPoints="1"/>
              </p:cNvSpPr>
              <p:nvPr userDrawn="1"/>
            </p:nvSpPr>
            <p:spPr bwMode="auto">
              <a:xfrm>
                <a:off x="7440069" y="974712"/>
                <a:ext cx="85724" cy="80854"/>
              </a:xfrm>
              <a:custGeom>
                <a:avLst/>
                <a:gdLst/>
                <a:ahLst/>
                <a:cxnLst>
                  <a:cxn ang="0">
                    <a:pos x="820" y="1081"/>
                  </a:cxn>
                  <a:cxn ang="0">
                    <a:pos x="725" y="1108"/>
                  </a:cxn>
                  <a:cxn ang="0">
                    <a:pos x="623" y="1121"/>
                  </a:cxn>
                  <a:cxn ang="0">
                    <a:pos x="488" y="1116"/>
                  </a:cxn>
                  <a:cxn ang="0">
                    <a:pos x="345" y="1082"/>
                  </a:cxn>
                  <a:cxn ang="0">
                    <a:pos x="222" y="1020"/>
                  </a:cxn>
                  <a:cxn ang="0">
                    <a:pos x="124" y="931"/>
                  </a:cxn>
                  <a:cxn ang="0">
                    <a:pos x="53" y="816"/>
                  </a:cxn>
                  <a:cxn ang="0">
                    <a:pos x="12" y="683"/>
                  </a:cxn>
                  <a:cxn ang="0">
                    <a:pos x="1" y="532"/>
                  </a:cxn>
                  <a:cxn ang="0">
                    <a:pos x="26" y="386"/>
                  </a:cxn>
                  <a:cxn ang="0">
                    <a:pos x="83" y="258"/>
                  </a:cxn>
                  <a:cxn ang="0">
                    <a:pos x="171" y="151"/>
                  </a:cxn>
                  <a:cxn ang="0">
                    <a:pos x="279" y="74"/>
                  </a:cxn>
                  <a:cxn ang="0">
                    <a:pos x="408" y="22"/>
                  </a:cxn>
                  <a:cxn ang="0">
                    <a:pos x="554" y="1"/>
                  </a:cxn>
                  <a:cxn ang="0">
                    <a:pos x="696" y="8"/>
                  </a:cxn>
                  <a:cxn ang="0">
                    <a:pos x="832" y="41"/>
                  </a:cxn>
                  <a:cxn ang="0">
                    <a:pos x="955" y="99"/>
                  </a:cxn>
                  <a:cxn ang="0">
                    <a:pos x="1056" y="185"/>
                  </a:cxn>
                  <a:cxn ang="0">
                    <a:pos x="1132" y="300"/>
                  </a:cxn>
                  <a:cxn ang="0">
                    <a:pos x="1175" y="441"/>
                  </a:cxn>
                  <a:cxn ang="0">
                    <a:pos x="1180" y="581"/>
                  </a:cxn>
                  <a:cxn ang="0">
                    <a:pos x="1167" y="682"/>
                  </a:cxn>
                  <a:cxn ang="0">
                    <a:pos x="1138" y="774"/>
                  </a:cxn>
                  <a:cxn ang="0">
                    <a:pos x="1096" y="859"/>
                  </a:cxn>
                  <a:cxn ang="0">
                    <a:pos x="1039" y="935"/>
                  </a:cxn>
                  <a:cxn ang="0">
                    <a:pos x="972" y="997"/>
                  </a:cxn>
                  <a:cxn ang="0">
                    <a:pos x="891" y="1048"/>
                  </a:cxn>
                  <a:cxn ang="0">
                    <a:pos x="631" y="53"/>
                  </a:cxn>
                  <a:cxn ang="0">
                    <a:pos x="526" y="57"/>
                  </a:cxn>
                  <a:cxn ang="0">
                    <a:pos x="414" y="90"/>
                  </a:cxn>
                  <a:cxn ang="0">
                    <a:pos x="320" y="149"/>
                  </a:cxn>
                  <a:cxn ang="0">
                    <a:pos x="246" y="233"/>
                  </a:cxn>
                  <a:cxn ang="0">
                    <a:pos x="193" y="341"/>
                  </a:cxn>
                  <a:cxn ang="0">
                    <a:pos x="163" y="469"/>
                  </a:cxn>
                  <a:cxn ang="0">
                    <a:pos x="157" y="610"/>
                  </a:cxn>
                  <a:cxn ang="0">
                    <a:pos x="173" y="741"/>
                  </a:cxn>
                  <a:cxn ang="0">
                    <a:pos x="215" y="852"/>
                  </a:cxn>
                  <a:cxn ang="0">
                    <a:pos x="280" y="942"/>
                  </a:cxn>
                  <a:cxn ang="0">
                    <a:pos x="363" y="1009"/>
                  </a:cxn>
                  <a:cxn ang="0">
                    <a:pos x="459" y="1052"/>
                  </a:cxn>
                  <a:cxn ang="0">
                    <a:pos x="564" y="1069"/>
                  </a:cxn>
                  <a:cxn ang="0">
                    <a:pos x="691" y="1058"/>
                  </a:cxn>
                  <a:cxn ang="0">
                    <a:pos x="803" y="1008"/>
                  </a:cxn>
                  <a:cxn ang="0">
                    <a:pos x="891" y="932"/>
                  </a:cxn>
                  <a:cxn ang="0">
                    <a:pos x="956" y="834"/>
                  </a:cxn>
                  <a:cxn ang="0">
                    <a:pos x="999" y="724"/>
                  </a:cxn>
                  <a:cxn ang="0">
                    <a:pos x="1023" y="612"/>
                  </a:cxn>
                  <a:cxn ang="0">
                    <a:pos x="1025" y="480"/>
                  </a:cxn>
                  <a:cxn ang="0">
                    <a:pos x="999" y="338"/>
                  </a:cxn>
                  <a:cxn ang="0">
                    <a:pos x="962" y="254"/>
                  </a:cxn>
                  <a:cxn ang="0">
                    <a:pos x="898" y="169"/>
                  </a:cxn>
                  <a:cxn ang="0">
                    <a:pos x="838" y="123"/>
                  </a:cxn>
                  <a:cxn ang="0">
                    <a:pos x="769" y="86"/>
                  </a:cxn>
                </a:cxnLst>
                <a:rect l="0" t="0" r="r" b="b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auto">
              <a:xfrm>
                <a:off x="7359107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38" y="536"/>
                  </a:cxn>
                  <a:cxn ang="0">
                    <a:pos x="138" y="1080"/>
                  </a:cxn>
                  <a:cxn ang="0">
                    <a:pos x="110" y="1077"/>
                  </a:cxn>
                  <a:cxn ang="0">
                    <a:pos x="98" y="1076"/>
                  </a:cxn>
                  <a:cxn ang="0">
                    <a:pos x="91" y="1076"/>
                  </a:cxn>
                  <a:cxn ang="0">
                    <a:pos x="69" y="1074"/>
                  </a:cxn>
                  <a:cxn ang="0">
                    <a:pos x="37" y="1076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69" y="3"/>
                  </a:cxn>
                  <a:cxn ang="0">
                    <a:pos x="95" y="2"/>
                  </a:cxn>
                  <a:cxn ang="0">
                    <a:pos x="138" y="0"/>
                  </a:cxn>
                  <a:cxn ang="0">
                    <a:pos x="138" y="452"/>
                  </a:cxn>
                  <a:cxn ang="0">
                    <a:pos x="470" y="461"/>
                  </a:cxn>
                  <a:cxn ang="0">
                    <a:pos x="488" y="460"/>
                  </a:cxn>
                  <a:cxn ang="0">
                    <a:pos x="507" y="459"/>
                  </a:cxn>
                  <a:cxn ang="0">
                    <a:pos x="527" y="458"/>
                  </a:cxn>
                  <a:cxn ang="0">
                    <a:pos x="548" y="458"/>
                  </a:cxn>
                  <a:cxn ang="0">
                    <a:pos x="569" y="456"/>
                  </a:cxn>
                  <a:cxn ang="0">
                    <a:pos x="591" y="455"/>
                  </a:cxn>
                  <a:cxn ang="0">
                    <a:pos x="614" y="455"/>
                  </a:cxn>
                  <a:cxn ang="0">
                    <a:pos x="638" y="454"/>
                  </a:cxn>
                  <a:cxn ang="0">
                    <a:pos x="661" y="454"/>
                  </a:cxn>
                  <a:cxn ang="0">
                    <a:pos x="684" y="453"/>
                  </a:cxn>
                  <a:cxn ang="0">
                    <a:pos x="706" y="453"/>
                  </a:cxn>
                  <a:cxn ang="0">
                    <a:pos x="728" y="453"/>
                  </a:cxn>
                  <a:cxn ang="0">
                    <a:pos x="748" y="452"/>
                  </a:cxn>
                  <a:cxn ang="0">
                    <a:pos x="767" y="452"/>
                  </a:cxn>
                  <a:cxn ang="0">
                    <a:pos x="785" y="452"/>
                  </a:cxn>
                  <a:cxn ang="0">
                    <a:pos x="803" y="452"/>
                  </a:cxn>
                  <a:cxn ang="0">
                    <a:pos x="803" y="0"/>
                  </a:cxn>
                  <a:cxn ang="0">
                    <a:pos x="843" y="2"/>
                  </a:cxn>
                  <a:cxn ang="0">
                    <a:pos x="872" y="3"/>
                  </a:cxn>
                  <a:cxn ang="0">
                    <a:pos x="898" y="2"/>
                  </a:cxn>
                  <a:cxn ang="0">
                    <a:pos x="941" y="0"/>
                  </a:cxn>
                  <a:cxn ang="0">
                    <a:pos x="941" y="1080"/>
                  </a:cxn>
                  <a:cxn ang="0">
                    <a:pos x="912" y="1077"/>
                  </a:cxn>
                  <a:cxn ang="0">
                    <a:pos x="901" y="1076"/>
                  </a:cxn>
                  <a:cxn ang="0">
                    <a:pos x="894" y="1076"/>
                  </a:cxn>
                  <a:cxn ang="0">
                    <a:pos x="872" y="1074"/>
                  </a:cxn>
                  <a:cxn ang="0">
                    <a:pos x="847" y="1076"/>
                  </a:cxn>
                  <a:cxn ang="0">
                    <a:pos x="828" y="1077"/>
                  </a:cxn>
                  <a:cxn ang="0">
                    <a:pos x="803" y="1080"/>
                  </a:cxn>
                  <a:cxn ang="0">
                    <a:pos x="803" y="536"/>
                  </a:cxn>
                  <a:cxn ang="0">
                    <a:pos x="692" y="534"/>
                  </a:cxn>
                  <a:cxn ang="0">
                    <a:pos x="562" y="529"/>
                  </a:cxn>
                  <a:cxn ang="0">
                    <a:pos x="378" y="529"/>
                  </a:cxn>
                  <a:cxn ang="0">
                    <a:pos x="365" y="529"/>
                  </a:cxn>
                  <a:cxn ang="0">
                    <a:pos x="349" y="529"/>
                  </a:cxn>
                  <a:cxn ang="0">
                    <a:pos x="330" y="530"/>
                  </a:cxn>
                  <a:cxn ang="0">
                    <a:pos x="309" y="530"/>
                  </a:cxn>
                  <a:cxn ang="0">
                    <a:pos x="288" y="532"/>
                  </a:cxn>
                  <a:cxn ang="0">
                    <a:pos x="271" y="533"/>
                  </a:cxn>
                  <a:cxn ang="0">
                    <a:pos x="257" y="533"/>
                  </a:cxn>
                  <a:cxn ang="0">
                    <a:pos x="249" y="534"/>
                  </a:cxn>
                  <a:cxn ang="0">
                    <a:pos x="138" y="536"/>
                  </a:cxn>
                </a:cxnLst>
                <a:rect l="0" t="0" r="r" b="b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4" name="Freeform 34"/>
              <p:cNvSpPr>
                <a:spLocks/>
              </p:cNvSpPr>
              <p:nvPr userDrawn="1"/>
            </p:nvSpPr>
            <p:spPr bwMode="auto">
              <a:xfrm>
                <a:off x="7276558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250" y="1049"/>
                  </a:cxn>
                  <a:cxn ang="0">
                    <a:pos x="168" y="988"/>
                  </a:cxn>
                  <a:cxn ang="0">
                    <a:pos x="100" y="910"/>
                  </a:cxn>
                  <a:cxn ang="0">
                    <a:pos x="49" y="816"/>
                  </a:cxn>
                  <a:cxn ang="0">
                    <a:pos x="15" y="708"/>
                  </a:cxn>
                  <a:cxn ang="0">
                    <a:pos x="1" y="589"/>
                  </a:cxn>
                  <a:cxn ang="0">
                    <a:pos x="4" y="494"/>
                  </a:cxn>
                  <a:cxn ang="0">
                    <a:pos x="15" y="415"/>
                  </a:cxn>
                  <a:cxn ang="0">
                    <a:pos x="37" y="341"/>
                  </a:cxn>
                  <a:cxn ang="0">
                    <a:pos x="69" y="273"/>
                  </a:cxn>
                  <a:cxn ang="0">
                    <a:pos x="109" y="212"/>
                  </a:cxn>
                  <a:cxn ang="0">
                    <a:pos x="157" y="159"/>
                  </a:cxn>
                  <a:cxn ang="0">
                    <a:pos x="213" y="113"/>
                  </a:cxn>
                  <a:cxn ang="0">
                    <a:pos x="276" y="75"/>
                  </a:cxn>
                  <a:cxn ang="0">
                    <a:pos x="345" y="44"/>
                  </a:cxn>
                  <a:cxn ang="0">
                    <a:pos x="417" y="21"/>
                  </a:cxn>
                  <a:cxn ang="0">
                    <a:pos x="494" y="6"/>
                  </a:cxn>
                  <a:cxn ang="0">
                    <a:pos x="575" y="0"/>
                  </a:cxn>
                  <a:cxn ang="0">
                    <a:pos x="682" y="4"/>
                  </a:cxn>
                  <a:cxn ang="0">
                    <a:pos x="798" y="25"/>
                  </a:cxn>
                  <a:cxn ang="0">
                    <a:pos x="907" y="61"/>
                  </a:cxn>
                  <a:cxn ang="0">
                    <a:pos x="907" y="159"/>
                  </a:cxn>
                  <a:cxn ang="0">
                    <a:pos x="866" y="171"/>
                  </a:cxn>
                  <a:cxn ang="0">
                    <a:pos x="785" y="113"/>
                  </a:cxn>
                  <a:cxn ang="0">
                    <a:pos x="694" y="75"/>
                  </a:cxn>
                  <a:cxn ang="0">
                    <a:pos x="624" y="61"/>
                  </a:cxn>
                  <a:cxn ang="0">
                    <a:pos x="554" y="60"/>
                  </a:cxn>
                  <a:cxn ang="0">
                    <a:pos x="491" y="69"/>
                  </a:cxn>
                  <a:cxn ang="0">
                    <a:pos x="432" y="86"/>
                  </a:cxn>
                  <a:cxn ang="0">
                    <a:pos x="379" y="111"/>
                  </a:cxn>
                  <a:cxn ang="0">
                    <a:pos x="330" y="144"/>
                  </a:cxn>
                  <a:cxn ang="0">
                    <a:pos x="286" y="184"/>
                  </a:cxn>
                  <a:cxn ang="0">
                    <a:pos x="249" y="231"/>
                  </a:cxn>
                  <a:cxn ang="0">
                    <a:pos x="206" y="313"/>
                  </a:cxn>
                  <a:cxn ang="0">
                    <a:pos x="168" y="434"/>
                  </a:cxn>
                  <a:cxn ang="0">
                    <a:pos x="156" y="564"/>
                  </a:cxn>
                  <a:cxn ang="0">
                    <a:pos x="169" y="702"/>
                  </a:cxn>
                  <a:cxn ang="0">
                    <a:pos x="208" y="824"/>
                  </a:cxn>
                  <a:cxn ang="0">
                    <a:pos x="273" y="924"/>
                  </a:cxn>
                  <a:cxn ang="0">
                    <a:pos x="358" y="998"/>
                  </a:cxn>
                  <a:cxn ang="0">
                    <a:pos x="461" y="1045"/>
                  </a:cxn>
                  <a:cxn ang="0">
                    <a:pos x="577" y="1060"/>
                  </a:cxn>
                  <a:cxn ang="0">
                    <a:pos x="653" y="1055"/>
                  </a:cxn>
                  <a:cxn ang="0">
                    <a:pos x="725" y="1037"/>
                  </a:cxn>
                  <a:cxn ang="0">
                    <a:pos x="839" y="985"/>
                  </a:cxn>
                  <a:cxn ang="0">
                    <a:pos x="911" y="934"/>
                  </a:cxn>
                  <a:cxn ang="0">
                    <a:pos x="827" y="1073"/>
                  </a:cxn>
                  <a:cxn ang="0">
                    <a:pos x="713" y="1107"/>
                  </a:cxn>
                  <a:cxn ang="0">
                    <a:pos x="587" y="1122"/>
                  </a:cxn>
                  <a:cxn ang="0">
                    <a:pos x="462" y="1116"/>
                  </a:cxn>
                  <a:cxn ang="0">
                    <a:pos x="349" y="1092"/>
                  </a:cxn>
                </a:cxnLst>
                <a:rect l="0" t="0" r="r" b="b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5" name="Freeform 35"/>
              <p:cNvSpPr>
                <a:spLocks noEditPoints="1"/>
              </p:cNvSpPr>
              <p:nvPr userDrawn="1"/>
            </p:nvSpPr>
            <p:spPr bwMode="auto">
              <a:xfrm>
                <a:off x="7200359" y="974712"/>
                <a:ext cx="71437" cy="79269"/>
              </a:xfrm>
              <a:custGeom>
                <a:avLst/>
                <a:gdLst/>
                <a:ahLst/>
                <a:cxnLst>
                  <a:cxn ang="0">
                    <a:pos x="229" y="777"/>
                  </a:cxn>
                  <a:cxn ang="0">
                    <a:pos x="184" y="901"/>
                  </a:cxn>
                  <a:cxn ang="0">
                    <a:pos x="147" y="998"/>
                  </a:cxn>
                  <a:cxn ang="0">
                    <a:pos x="114" y="1104"/>
                  </a:cxn>
                  <a:cxn ang="0">
                    <a:pos x="88" y="1101"/>
                  </a:cxn>
                  <a:cxn ang="0">
                    <a:pos x="80" y="1100"/>
                  </a:cxn>
                  <a:cxn ang="0">
                    <a:pos x="72" y="1100"/>
                  </a:cxn>
                  <a:cxn ang="0">
                    <a:pos x="54" y="1098"/>
                  </a:cxn>
                  <a:cxn ang="0">
                    <a:pos x="36" y="1098"/>
                  </a:cxn>
                  <a:cxn ang="0">
                    <a:pos x="23" y="1100"/>
                  </a:cxn>
                  <a:cxn ang="0">
                    <a:pos x="0" y="1104"/>
                  </a:cxn>
                  <a:cxn ang="0">
                    <a:pos x="491" y="0"/>
                  </a:cxn>
                  <a:cxn ang="0">
                    <a:pos x="528" y="0"/>
                  </a:cxn>
                  <a:cxn ang="0">
                    <a:pos x="1001" y="1104"/>
                  </a:cxn>
                  <a:cxn ang="0">
                    <a:pos x="968" y="1101"/>
                  </a:cxn>
                  <a:cxn ang="0">
                    <a:pos x="957" y="1101"/>
                  </a:cxn>
                  <a:cxn ang="0">
                    <a:pos x="953" y="1100"/>
                  </a:cxn>
                  <a:cxn ang="0">
                    <a:pos x="944" y="1100"/>
                  </a:cxn>
                  <a:cxn ang="0">
                    <a:pos x="919" y="1098"/>
                  </a:cxn>
                  <a:cxn ang="0">
                    <a:pos x="893" y="1098"/>
                  </a:cxn>
                  <a:cxn ang="0">
                    <a:pos x="871" y="1100"/>
                  </a:cxn>
                  <a:cxn ang="0">
                    <a:pos x="836" y="1104"/>
                  </a:cxn>
                  <a:cxn ang="0">
                    <a:pos x="819" y="1057"/>
                  </a:cxn>
                  <a:cxn ang="0">
                    <a:pos x="804" y="1018"/>
                  </a:cxn>
                  <a:cxn ang="0">
                    <a:pos x="793" y="985"/>
                  </a:cxn>
                  <a:cxn ang="0">
                    <a:pos x="782" y="958"/>
                  </a:cxn>
                  <a:cxn ang="0">
                    <a:pos x="777" y="941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3" y="854"/>
                  </a:cxn>
                  <a:cxn ang="0">
                    <a:pos x="733" y="830"/>
                  </a:cxn>
                  <a:cxn ang="0">
                    <a:pos x="724" y="805"/>
                  </a:cxn>
                  <a:cxn ang="0">
                    <a:pos x="713" y="780"/>
                  </a:cxn>
                  <a:cxn ang="0">
                    <a:pos x="703" y="754"/>
                  </a:cxn>
                  <a:cxn ang="0">
                    <a:pos x="692" y="729"/>
                  </a:cxn>
                  <a:cxn ang="0">
                    <a:pos x="682" y="703"/>
                  </a:cxn>
                  <a:cxn ang="0">
                    <a:pos x="670" y="677"/>
                  </a:cxn>
                  <a:cxn ang="0">
                    <a:pos x="269" y="677"/>
                  </a:cxn>
                  <a:cxn ang="0">
                    <a:pos x="229" y="777"/>
                  </a:cxn>
                  <a:cxn ang="0">
                    <a:pos x="646" y="610"/>
                  </a:cxn>
                  <a:cxn ang="0">
                    <a:pos x="472" y="208"/>
                  </a:cxn>
                  <a:cxn ang="0">
                    <a:pos x="299" y="610"/>
                  </a:cxn>
                  <a:cxn ang="0">
                    <a:pos x="646" y="610"/>
                  </a:cxn>
                </a:cxnLst>
                <a:rect l="0" t="0" r="r" b="b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6" name="Freeform 36"/>
              <p:cNvSpPr>
                <a:spLocks noEditPoints="1"/>
              </p:cNvSpPr>
              <p:nvPr userDrawn="1"/>
            </p:nvSpPr>
            <p:spPr bwMode="auto">
              <a:xfrm>
                <a:off x="7144797" y="974712"/>
                <a:ext cx="49212" cy="79269"/>
              </a:xfrm>
              <a:custGeom>
                <a:avLst/>
                <a:gdLst/>
                <a:ahLst/>
                <a:cxnLst>
                  <a:cxn ang="0">
                    <a:pos x="233" y="587"/>
                  </a:cxn>
                  <a:cxn ang="0">
                    <a:pos x="194" y="586"/>
                  </a:cxn>
                  <a:cxn ang="0">
                    <a:pos x="139" y="584"/>
                  </a:cxn>
                  <a:cxn ang="0">
                    <a:pos x="99" y="1076"/>
                  </a:cxn>
                  <a:cxn ang="0">
                    <a:pos x="37" y="1076"/>
                  </a:cxn>
                  <a:cxn ang="0">
                    <a:pos x="283" y="0"/>
                  </a:cxn>
                  <a:cxn ang="0">
                    <a:pos x="388" y="3"/>
                  </a:cxn>
                  <a:cxn ang="0">
                    <a:pos x="475" y="13"/>
                  </a:cxn>
                  <a:cxn ang="0">
                    <a:pos x="544" y="31"/>
                  </a:cxn>
                  <a:cxn ang="0">
                    <a:pos x="599" y="56"/>
                  </a:cxn>
                  <a:cxn ang="0">
                    <a:pos x="640" y="91"/>
                  </a:cxn>
                  <a:cxn ang="0">
                    <a:pos x="667" y="136"/>
                  </a:cxn>
                  <a:cxn ang="0">
                    <a:pos x="683" y="192"/>
                  </a:cxn>
                  <a:cxn ang="0">
                    <a:pos x="689" y="258"/>
                  </a:cxn>
                  <a:cxn ang="0">
                    <a:pos x="683" y="325"/>
                  </a:cxn>
                  <a:cxn ang="0">
                    <a:pos x="667" y="382"/>
                  </a:cxn>
                  <a:cxn ang="0">
                    <a:pos x="642" y="431"/>
                  </a:cxn>
                  <a:cxn ang="0">
                    <a:pos x="605" y="473"/>
                  </a:cxn>
                  <a:cxn ang="0">
                    <a:pos x="559" y="507"/>
                  </a:cxn>
                  <a:cxn ang="0">
                    <a:pos x="501" y="537"/>
                  </a:cxn>
                  <a:cxn ang="0">
                    <a:pos x="432" y="560"/>
                  </a:cxn>
                  <a:cxn ang="0">
                    <a:pos x="351" y="580"/>
                  </a:cxn>
                  <a:cxn ang="0">
                    <a:pos x="323" y="585"/>
                  </a:cxn>
                  <a:cxn ang="0">
                    <a:pos x="286" y="588"/>
                  </a:cxn>
                  <a:cxn ang="0">
                    <a:pos x="246" y="588"/>
                  </a:cxn>
                  <a:cxn ang="0">
                    <a:pos x="224" y="524"/>
                  </a:cxn>
                  <a:cxn ang="0">
                    <a:pos x="260" y="522"/>
                  </a:cxn>
                  <a:cxn ang="0">
                    <a:pos x="293" y="521"/>
                  </a:cxn>
                  <a:cxn ang="0">
                    <a:pos x="350" y="513"/>
                  </a:cxn>
                  <a:cxn ang="0">
                    <a:pos x="399" y="496"/>
                  </a:cxn>
                  <a:cxn ang="0">
                    <a:pos x="442" y="471"/>
                  </a:cxn>
                  <a:cxn ang="0">
                    <a:pos x="478" y="442"/>
                  </a:cxn>
                  <a:cxn ang="0">
                    <a:pos x="506" y="406"/>
                  </a:cxn>
                  <a:cxn ang="0">
                    <a:pos x="528" y="363"/>
                  </a:cxn>
                  <a:cxn ang="0">
                    <a:pos x="539" y="317"/>
                  </a:cxn>
                  <a:cxn ang="0">
                    <a:pos x="544" y="266"/>
                  </a:cxn>
                  <a:cxn ang="0">
                    <a:pos x="541" y="227"/>
                  </a:cxn>
                  <a:cxn ang="0">
                    <a:pos x="534" y="191"/>
                  </a:cxn>
                  <a:cxn ang="0">
                    <a:pos x="520" y="157"/>
                  </a:cxn>
                  <a:cxn ang="0">
                    <a:pos x="501" y="127"/>
                  </a:cxn>
                  <a:cxn ang="0">
                    <a:pos x="476" y="103"/>
                  </a:cxn>
                  <a:cxn ang="0">
                    <a:pos x="445" y="84"/>
                  </a:cxn>
                  <a:cxn ang="0">
                    <a:pos x="409" y="70"/>
                  </a:cxn>
                  <a:cxn ang="0">
                    <a:pos x="366" y="64"/>
                  </a:cxn>
                  <a:cxn ang="0">
                    <a:pos x="337" y="62"/>
                  </a:cxn>
                  <a:cxn ang="0">
                    <a:pos x="281" y="60"/>
                  </a:cxn>
                  <a:cxn ang="0">
                    <a:pos x="139" y="60"/>
                  </a:cxn>
                </a:cxnLst>
                <a:rect l="0" t="0" r="r" b="b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7" name="Freeform 37"/>
              <p:cNvSpPr>
                <a:spLocks/>
              </p:cNvSpPr>
              <p:nvPr userDrawn="1"/>
            </p:nvSpPr>
            <p:spPr bwMode="auto">
              <a:xfrm>
                <a:off x="7074948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9" y="530"/>
                  </a:cxn>
                  <a:cxn ang="0">
                    <a:pos x="139" y="1081"/>
                  </a:cxn>
                  <a:cxn ang="0">
                    <a:pos x="111" y="1078"/>
                  </a:cxn>
                  <a:cxn ang="0">
                    <a:pos x="99" y="1077"/>
                  </a:cxn>
                  <a:cxn ang="0">
                    <a:pos x="92" y="1077"/>
                  </a:cxn>
                  <a:cxn ang="0">
                    <a:pos x="69" y="1075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39" y="3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39" y="1"/>
                  </a:cxn>
                  <a:cxn ang="0">
                    <a:pos x="139" y="488"/>
                  </a:cxn>
                  <a:cxn ang="0">
                    <a:pos x="143" y="490"/>
                  </a:cxn>
                  <a:cxn ang="0">
                    <a:pos x="147" y="491"/>
                  </a:cxn>
                  <a:cxn ang="0">
                    <a:pos x="154" y="490"/>
                  </a:cxn>
                  <a:cxn ang="0">
                    <a:pos x="161" y="488"/>
                  </a:cxn>
                  <a:cxn ang="0">
                    <a:pos x="170" y="484"/>
                  </a:cxn>
                  <a:cxn ang="0">
                    <a:pos x="178" y="479"/>
                  </a:cxn>
                  <a:cxn ang="0">
                    <a:pos x="185" y="473"/>
                  </a:cxn>
                  <a:cxn ang="0">
                    <a:pos x="194" y="466"/>
                  </a:cxn>
                  <a:cxn ang="0">
                    <a:pos x="202" y="459"/>
                  </a:cxn>
                  <a:cxn ang="0">
                    <a:pos x="212" y="450"/>
                  </a:cxn>
                  <a:cxn ang="0">
                    <a:pos x="223" y="440"/>
                  </a:cxn>
                  <a:cxn ang="0">
                    <a:pos x="234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1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7" y="3"/>
                  </a:cxn>
                  <a:cxn ang="0">
                    <a:pos x="773" y="0"/>
                  </a:cxn>
                  <a:cxn ang="0">
                    <a:pos x="416" y="345"/>
                  </a:cxn>
                  <a:cxn ang="0">
                    <a:pos x="283" y="480"/>
                  </a:cxn>
                  <a:cxn ang="0">
                    <a:pos x="416" y="630"/>
                  </a:cxn>
                  <a:cxn ang="0">
                    <a:pos x="569" y="804"/>
                  </a:cxn>
                  <a:cxn ang="0">
                    <a:pos x="666" y="915"/>
                  </a:cxn>
                  <a:cxn ang="0">
                    <a:pos x="794" y="1073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2" y="1077"/>
                  </a:cxn>
                  <a:cxn ang="0">
                    <a:pos x="734" y="1077"/>
                  </a:cxn>
                  <a:cxn ang="0">
                    <a:pos x="707" y="1075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1" y="1001"/>
                  </a:cxn>
                  <a:cxn ang="0">
                    <a:pos x="535" y="967"/>
                  </a:cxn>
                  <a:cxn ang="0">
                    <a:pos x="511" y="937"/>
                  </a:cxn>
                  <a:cxn ang="0">
                    <a:pos x="165" y="535"/>
                  </a:cxn>
                  <a:cxn ang="0">
                    <a:pos x="160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2" y="526"/>
                  </a:cxn>
                  <a:cxn ang="0">
                    <a:pos x="141" y="528"/>
                  </a:cxn>
                  <a:cxn ang="0">
                    <a:pos x="140" y="529"/>
                  </a:cxn>
                  <a:cxn ang="0">
                    <a:pos x="139" y="530"/>
                  </a:cxn>
                </a:cxnLst>
                <a:rect l="0" t="0" r="r" b="b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8" name="Freeform 38"/>
              <p:cNvSpPr>
                <a:spLocks noEditPoints="1"/>
              </p:cNvSpPr>
              <p:nvPr userDrawn="1"/>
            </p:nvSpPr>
            <p:spPr bwMode="auto">
              <a:xfrm>
                <a:off x="7829003" y="1291790"/>
                <a:ext cx="57149" cy="77684"/>
              </a:xfrm>
              <a:custGeom>
                <a:avLst/>
                <a:gdLst/>
                <a:ahLst/>
                <a:cxnLst>
                  <a:cxn ang="0">
                    <a:pos x="396" y="534"/>
                  </a:cxn>
                  <a:cxn ang="0">
                    <a:pos x="334" y="515"/>
                  </a:cxn>
                  <a:cxn ang="0">
                    <a:pos x="277" y="489"/>
                  </a:cxn>
                  <a:cxn ang="0">
                    <a:pos x="224" y="459"/>
                  </a:cxn>
                  <a:cxn ang="0">
                    <a:pos x="189" y="432"/>
                  </a:cxn>
                  <a:cxn ang="0">
                    <a:pos x="169" y="411"/>
                  </a:cxn>
                  <a:cxn ang="0">
                    <a:pos x="151" y="390"/>
                  </a:cxn>
                  <a:cxn ang="0">
                    <a:pos x="136" y="366"/>
                  </a:cxn>
                  <a:cxn ang="0">
                    <a:pos x="124" y="341"/>
                  </a:cxn>
                  <a:cxn ang="0">
                    <a:pos x="116" y="314"/>
                  </a:cxn>
                  <a:cxn ang="0">
                    <a:pos x="109" y="286"/>
                  </a:cxn>
                  <a:cxn ang="0">
                    <a:pos x="107" y="256"/>
                  </a:cxn>
                  <a:cxn ang="0">
                    <a:pos x="106" y="226"/>
                  </a:cxn>
                  <a:cxn ang="0">
                    <a:pos x="109" y="198"/>
                  </a:cxn>
                  <a:cxn ang="0">
                    <a:pos x="115" y="171"/>
                  </a:cxn>
                  <a:cxn ang="0">
                    <a:pos x="122" y="147"/>
                  </a:cxn>
                  <a:cxn ang="0">
                    <a:pos x="133" y="124"/>
                  </a:cxn>
                  <a:cxn ang="0">
                    <a:pos x="145" y="103"/>
                  </a:cxn>
                  <a:cxn ang="0">
                    <a:pos x="161" y="85"/>
                  </a:cxn>
                  <a:cxn ang="0">
                    <a:pos x="180" y="68"/>
                  </a:cxn>
                  <a:cxn ang="0">
                    <a:pos x="201" y="53"/>
                  </a:cxn>
                  <a:cxn ang="0">
                    <a:pos x="226" y="40"/>
                  </a:cxn>
                  <a:cxn ang="0">
                    <a:pos x="252" y="29"/>
                  </a:cxn>
                  <a:cxn ang="0">
                    <a:pos x="283" y="19"/>
                  </a:cxn>
                  <a:cxn ang="0">
                    <a:pos x="317" y="12"/>
                  </a:cxn>
                  <a:cxn ang="0">
                    <a:pos x="353" y="5"/>
                  </a:cxn>
                  <a:cxn ang="0">
                    <a:pos x="413" y="1"/>
                  </a:cxn>
                  <a:cxn ang="0">
                    <a:pos x="790" y="0"/>
                  </a:cxn>
                  <a:cxn ang="0">
                    <a:pos x="764" y="1079"/>
                  </a:cxn>
                  <a:cxn ang="0">
                    <a:pos x="745" y="1078"/>
                  </a:cxn>
                  <a:cxn ang="0">
                    <a:pos x="698" y="1078"/>
                  </a:cxn>
                  <a:cxn ang="0">
                    <a:pos x="653" y="1081"/>
                  </a:cxn>
                  <a:cxn ang="0">
                    <a:pos x="591" y="553"/>
                  </a:cxn>
                  <a:cxn ang="0">
                    <a:pos x="280" y="945"/>
                  </a:cxn>
                  <a:cxn ang="0">
                    <a:pos x="143" y="1078"/>
                  </a:cxn>
                  <a:cxn ang="0">
                    <a:pos x="123" y="1076"/>
                  </a:cxn>
                  <a:cxn ang="0">
                    <a:pos x="91" y="1075"/>
                  </a:cxn>
                  <a:cxn ang="0">
                    <a:pos x="36" y="1079"/>
                  </a:cxn>
                  <a:cxn ang="0">
                    <a:pos x="30" y="1041"/>
                  </a:cxn>
                  <a:cxn ang="0">
                    <a:pos x="430" y="540"/>
                  </a:cxn>
                  <a:cxn ang="0">
                    <a:pos x="484" y="56"/>
                  </a:cxn>
                  <a:cxn ang="0">
                    <a:pos x="436" y="59"/>
                  </a:cxn>
                  <a:cxn ang="0">
                    <a:pos x="400" y="65"/>
                  </a:cxn>
                  <a:cxn ang="0">
                    <a:pos x="361" y="76"/>
                  </a:cxn>
                  <a:cxn ang="0">
                    <a:pos x="329" y="91"/>
                  </a:cxn>
                  <a:cxn ang="0">
                    <a:pos x="301" y="112"/>
                  </a:cxn>
                  <a:cxn ang="0">
                    <a:pos x="280" y="137"/>
                  </a:cxn>
                  <a:cxn ang="0">
                    <a:pos x="263" y="166"/>
                  </a:cxn>
                  <a:cxn ang="0">
                    <a:pos x="252" y="200"/>
                  </a:cxn>
                  <a:cxn ang="0">
                    <a:pos x="247" y="238"/>
                  </a:cxn>
                  <a:cxn ang="0">
                    <a:pos x="247" y="280"/>
                  </a:cxn>
                  <a:cxn ang="0">
                    <a:pos x="254" y="321"/>
                  </a:cxn>
                  <a:cxn ang="0">
                    <a:pos x="268" y="358"/>
                  </a:cxn>
                  <a:cxn ang="0">
                    <a:pos x="288" y="391"/>
                  </a:cxn>
                  <a:cxn ang="0">
                    <a:pos x="316" y="419"/>
                  </a:cxn>
                  <a:cxn ang="0">
                    <a:pos x="348" y="445"/>
                  </a:cxn>
                  <a:cxn ang="0">
                    <a:pos x="385" y="464"/>
                  </a:cxn>
                  <a:cxn ang="0">
                    <a:pos x="426" y="480"/>
                  </a:cxn>
                  <a:cxn ang="0">
                    <a:pos x="476" y="489"/>
                  </a:cxn>
                  <a:cxn ang="0">
                    <a:pos x="540" y="494"/>
                  </a:cxn>
                  <a:cxn ang="0">
                    <a:pos x="653" y="495"/>
                  </a:cxn>
                  <a:cxn ang="0">
                    <a:pos x="589" y="56"/>
                  </a:cxn>
                </a:cxnLst>
                <a:rect l="0" t="0" r="r" b="b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9" name="Freeform 39"/>
              <p:cNvSpPr>
                <a:spLocks/>
              </p:cNvSpPr>
              <p:nvPr userDrawn="1"/>
            </p:nvSpPr>
            <p:spPr bwMode="auto">
              <a:xfrm>
                <a:off x="7748041" y="1291790"/>
                <a:ext cx="68261" cy="77684"/>
              </a:xfrm>
              <a:custGeom>
                <a:avLst/>
                <a:gdLst/>
                <a:ahLst/>
                <a:cxnLst>
                  <a:cxn ang="0">
                    <a:pos x="138" y="824"/>
                  </a:cxn>
                  <a:cxn ang="0">
                    <a:pos x="154" y="824"/>
                  </a:cxn>
                  <a:cxn ang="0">
                    <a:pos x="872" y="0"/>
                  </a:cxn>
                  <a:cxn ang="0">
                    <a:pos x="941" y="0"/>
                  </a:cxn>
                  <a:cxn ang="0">
                    <a:pos x="941" y="1081"/>
                  </a:cxn>
                  <a:cxn ang="0">
                    <a:pos x="921" y="1079"/>
                  </a:cxn>
                  <a:cxn ang="0">
                    <a:pos x="903" y="1076"/>
                  </a:cxn>
                  <a:cxn ang="0">
                    <a:pos x="886" y="1076"/>
                  </a:cxn>
                  <a:cxn ang="0">
                    <a:pos x="872" y="1075"/>
                  </a:cxn>
                  <a:cxn ang="0">
                    <a:pos x="859" y="1076"/>
                  </a:cxn>
                  <a:cxn ang="0">
                    <a:pos x="843" y="1076"/>
                  </a:cxn>
                  <a:cxn ang="0">
                    <a:pos x="824" y="1079"/>
                  </a:cxn>
                  <a:cxn ang="0">
                    <a:pos x="803" y="1081"/>
                  </a:cxn>
                  <a:cxn ang="0">
                    <a:pos x="803" y="219"/>
                  </a:cxn>
                  <a:cxn ang="0">
                    <a:pos x="786" y="219"/>
                  </a:cxn>
                  <a:cxn ang="0">
                    <a:pos x="129" y="984"/>
                  </a:cxn>
                  <a:cxn ang="0">
                    <a:pos x="106" y="1011"/>
                  </a:cxn>
                  <a:cxn ang="0">
                    <a:pos x="83" y="1036"/>
                  </a:cxn>
                  <a:cxn ang="0">
                    <a:pos x="64" y="1059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3"/>
                  </a:cxn>
                  <a:cxn ang="0">
                    <a:pos x="44" y="4"/>
                  </a:cxn>
                  <a:cxn ang="0">
                    <a:pos x="69" y="4"/>
                  </a:cxn>
                  <a:cxn ang="0">
                    <a:pos x="138" y="0"/>
                  </a:cxn>
                  <a:cxn ang="0">
                    <a:pos x="138" y="824"/>
                  </a:cxn>
                </a:cxnLst>
                <a:rect l="0" t="0" r="r" b="b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0" name="Freeform 40"/>
              <p:cNvSpPr>
                <a:spLocks/>
              </p:cNvSpPr>
              <p:nvPr userDrawn="1"/>
            </p:nvSpPr>
            <p:spPr bwMode="auto">
              <a:xfrm>
                <a:off x="7660729" y="1291790"/>
                <a:ext cx="66674" cy="77684"/>
              </a:xfrm>
              <a:custGeom>
                <a:avLst/>
                <a:gdLst/>
                <a:ahLst/>
                <a:cxnLst>
                  <a:cxn ang="0">
                    <a:pos x="69" y="4"/>
                  </a:cxn>
                  <a:cxn ang="0">
                    <a:pos x="96" y="3"/>
                  </a:cxn>
                  <a:cxn ang="0">
                    <a:pos x="139" y="0"/>
                  </a:cxn>
                  <a:cxn ang="0">
                    <a:pos x="139" y="453"/>
                  </a:cxn>
                  <a:cxn ang="0">
                    <a:pos x="472" y="461"/>
                  </a:cxn>
                  <a:cxn ang="0">
                    <a:pos x="489" y="460"/>
                  </a:cxn>
                  <a:cxn ang="0">
                    <a:pos x="509" y="460"/>
                  </a:cxn>
                  <a:cxn ang="0">
                    <a:pos x="528" y="459"/>
                  </a:cxn>
                  <a:cxn ang="0">
                    <a:pos x="549" y="459"/>
                  </a:cxn>
                  <a:cxn ang="0">
                    <a:pos x="570" y="458"/>
                  </a:cxn>
                  <a:cxn ang="0">
                    <a:pos x="592" y="457"/>
                  </a:cxn>
                  <a:cxn ang="0">
                    <a:pos x="614" y="457"/>
                  </a:cxn>
                  <a:cxn ang="0">
                    <a:pos x="639" y="456"/>
                  </a:cxn>
                  <a:cxn ang="0">
                    <a:pos x="662" y="456"/>
                  </a:cxn>
                  <a:cxn ang="0">
                    <a:pos x="684" y="454"/>
                  </a:cxn>
                  <a:cxn ang="0">
                    <a:pos x="707" y="454"/>
                  </a:cxn>
                  <a:cxn ang="0">
                    <a:pos x="727" y="454"/>
                  </a:cxn>
                  <a:cxn ang="0">
                    <a:pos x="747" y="453"/>
                  </a:cxn>
                  <a:cxn ang="0">
                    <a:pos x="766" y="453"/>
                  </a:cxn>
                  <a:cxn ang="0">
                    <a:pos x="785" y="453"/>
                  </a:cxn>
                  <a:cxn ang="0">
                    <a:pos x="802" y="453"/>
                  </a:cxn>
                  <a:cxn ang="0">
                    <a:pos x="802" y="0"/>
                  </a:cxn>
                  <a:cxn ang="0">
                    <a:pos x="843" y="3"/>
                  </a:cxn>
                  <a:cxn ang="0">
                    <a:pos x="873" y="4"/>
                  </a:cxn>
                  <a:cxn ang="0">
                    <a:pos x="900" y="3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13" y="1079"/>
                  </a:cxn>
                  <a:cxn ang="0">
                    <a:pos x="902" y="1079"/>
                  </a:cxn>
                  <a:cxn ang="0">
                    <a:pos x="894" y="1078"/>
                  </a:cxn>
                  <a:cxn ang="0">
                    <a:pos x="873" y="1075"/>
                  </a:cxn>
                  <a:cxn ang="0">
                    <a:pos x="849" y="1078"/>
                  </a:cxn>
                  <a:cxn ang="0">
                    <a:pos x="827" y="1079"/>
                  </a:cxn>
                  <a:cxn ang="0">
                    <a:pos x="802" y="1081"/>
                  </a:cxn>
                  <a:cxn ang="0">
                    <a:pos x="802" y="537"/>
                  </a:cxn>
                  <a:cxn ang="0">
                    <a:pos x="692" y="535"/>
                  </a:cxn>
                  <a:cxn ang="0">
                    <a:pos x="564" y="529"/>
                  </a:cxn>
                  <a:cxn ang="0">
                    <a:pos x="379" y="529"/>
                  </a:cxn>
                  <a:cxn ang="0">
                    <a:pos x="367" y="529"/>
                  </a:cxn>
                  <a:cxn ang="0">
                    <a:pos x="351" y="530"/>
                  </a:cxn>
                  <a:cxn ang="0">
                    <a:pos x="332" y="530"/>
                  </a:cxn>
                  <a:cxn ang="0">
                    <a:pos x="310" y="531"/>
                  </a:cxn>
                  <a:cxn ang="0">
                    <a:pos x="289" y="533"/>
                  </a:cxn>
                  <a:cxn ang="0">
                    <a:pos x="272" y="534"/>
                  </a:cxn>
                  <a:cxn ang="0">
                    <a:pos x="259" y="535"/>
                  </a:cxn>
                  <a:cxn ang="0">
                    <a:pos x="250" y="535"/>
                  </a:cxn>
                  <a:cxn ang="0">
                    <a:pos x="139" y="537"/>
                  </a:cxn>
                  <a:cxn ang="0">
                    <a:pos x="139" y="1081"/>
                  </a:cxn>
                  <a:cxn ang="0">
                    <a:pos x="110" y="1079"/>
                  </a:cxn>
                  <a:cxn ang="0">
                    <a:pos x="99" y="1079"/>
                  </a:cxn>
                  <a:cxn ang="0">
                    <a:pos x="91" y="1078"/>
                  </a:cxn>
                  <a:cxn ang="0">
                    <a:pos x="69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3"/>
                  </a:cxn>
                  <a:cxn ang="0">
                    <a:pos x="69" y="4"/>
                  </a:cxn>
                </a:cxnLst>
                <a:rect l="0" t="0" r="r" b="b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1" name="Freeform 41"/>
              <p:cNvSpPr>
                <a:spLocks/>
              </p:cNvSpPr>
              <p:nvPr userDrawn="1"/>
            </p:nvSpPr>
            <p:spPr bwMode="auto">
              <a:xfrm>
                <a:off x="7603580" y="1291790"/>
                <a:ext cx="41275" cy="77684"/>
              </a:xfrm>
              <a:custGeom>
                <a:avLst/>
                <a:gdLst/>
                <a:ahLst/>
                <a:cxnLst>
                  <a:cxn ang="0">
                    <a:pos x="266" y="999"/>
                  </a:cxn>
                  <a:cxn ang="0">
                    <a:pos x="318" y="998"/>
                  </a:cxn>
                  <a:cxn ang="0">
                    <a:pos x="362" y="997"/>
                  </a:cxn>
                  <a:cxn ang="0">
                    <a:pos x="397" y="996"/>
                  </a:cxn>
                  <a:cxn ang="0">
                    <a:pos x="425" y="996"/>
                  </a:cxn>
                  <a:cxn ang="0">
                    <a:pos x="440" y="996"/>
                  </a:cxn>
                  <a:cxn ang="0">
                    <a:pos x="456" y="995"/>
                  </a:cxn>
                  <a:cxn ang="0">
                    <a:pos x="472" y="994"/>
                  </a:cxn>
                  <a:cxn ang="0">
                    <a:pos x="488" y="994"/>
                  </a:cxn>
                  <a:cxn ang="0">
                    <a:pos x="505" y="990"/>
                  </a:cxn>
                  <a:cxn ang="0">
                    <a:pos x="524" y="987"/>
                  </a:cxn>
                  <a:cxn ang="0">
                    <a:pos x="545" y="984"/>
                  </a:cxn>
                  <a:cxn ang="0">
                    <a:pos x="571" y="981"/>
                  </a:cxn>
                  <a:cxn ang="0">
                    <a:pos x="569" y="998"/>
                  </a:cxn>
                  <a:cxn ang="0">
                    <a:pos x="565" y="1014"/>
                  </a:cxn>
                  <a:cxn ang="0">
                    <a:pos x="564" y="1030"/>
                  </a:cxn>
                  <a:cxn ang="0">
                    <a:pos x="565" y="1042"/>
                  </a:cxn>
                  <a:cxn ang="0">
                    <a:pos x="565" y="1051"/>
                  </a:cxn>
                  <a:cxn ang="0">
                    <a:pos x="571" y="1075"/>
                  </a:cxn>
                  <a:cxn ang="0">
                    <a:pos x="0" y="1075"/>
                  </a:cxn>
                  <a:cxn ang="0">
                    <a:pos x="0" y="0"/>
                  </a:cxn>
                  <a:cxn ang="0">
                    <a:pos x="559" y="0"/>
                  </a:cxn>
                  <a:cxn ang="0">
                    <a:pos x="557" y="29"/>
                  </a:cxn>
                  <a:cxn ang="0">
                    <a:pos x="556" y="49"/>
                  </a:cxn>
                  <a:cxn ang="0">
                    <a:pos x="557" y="67"/>
                  </a:cxn>
                  <a:cxn ang="0">
                    <a:pos x="559" y="96"/>
                  </a:cxn>
                  <a:cxn ang="0">
                    <a:pos x="540" y="91"/>
                  </a:cxn>
                  <a:cxn ang="0">
                    <a:pos x="523" y="88"/>
                  </a:cxn>
                  <a:cxn ang="0">
                    <a:pos x="508" y="86"/>
                  </a:cxn>
                  <a:cxn ang="0">
                    <a:pos x="497" y="84"/>
                  </a:cxn>
                  <a:cxn ang="0">
                    <a:pos x="478" y="82"/>
                  </a:cxn>
                  <a:cxn ang="0">
                    <a:pos x="457" y="80"/>
                  </a:cxn>
                  <a:cxn ang="0">
                    <a:pos x="438" y="79"/>
                  </a:cxn>
                  <a:cxn ang="0">
                    <a:pos x="419" y="78"/>
                  </a:cxn>
                  <a:cxn ang="0">
                    <a:pos x="261" y="76"/>
                  </a:cxn>
                  <a:cxn ang="0">
                    <a:pos x="139" y="76"/>
                  </a:cxn>
                  <a:cxn ang="0">
                    <a:pos x="139" y="471"/>
                  </a:cxn>
                  <a:cxn ang="0">
                    <a:pos x="427" y="471"/>
                  </a:cxn>
                  <a:cxn ang="0">
                    <a:pos x="473" y="467"/>
                  </a:cxn>
                  <a:cxn ang="0">
                    <a:pos x="524" y="463"/>
                  </a:cxn>
                  <a:cxn ang="0">
                    <a:pos x="521" y="487"/>
                  </a:cxn>
                  <a:cxn ang="0">
                    <a:pos x="520" y="504"/>
                  </a:cxn>
                  <a:cxn ang="0">
                    <a:pos x="521" y="521"/>
                  </a:cxn>
                  <a:cxn ang="0">
                    <a:pos x="524" y="548"/>
                  </a:cxn>
                  <a:cxn ang="0">
                    <a:pos x="473" y="545"/>
                  </a:cxn>
                  <a:cxn ang="0">
                    <a:pos x="427" y="540"/>
                  </a:cxn>
                  <a:cxn ang="0">
                    <a:pos x="139" y="540"/>
                  </a:cxn>
                  <a:cxn ang="0">
                    <a:pos x="139" y="1002"/>
                  </a:cxn>
                  <a:cxn ang="0">
                    <a:pos x="153" y="1001"/>
                  </a:cxn>
                  <a:cxn ang="0">
                    <a:pos x="179" y="1001"/>
                  </a:cxn>
                  <a:cxn ang="0">
                    <a:pos x="217" y="1000"/>
                  </a:cxn>
                  <a:cxn ang="0">
                    <a:pos x="266" y="999"/>
                  </a:cxn>
                </a:cxnLst>
                <a:rect l="0" t="0" r="r" b="b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2" name="Freeform 42"/>
              <p:cNvSpPr>
                <a:spLocks/>
              </p:cNvSpPr>
              <p:nvPr userDrawn="1"/>
            </p:nvSpPr>
            <p:spPr bwMode="auto">
              <a:xfrm>
                <a:off x="7503569" y="1291790"/>
                <a:ext cx="80961" cy="77684"/>
              </a:xfrm>
              <a:custGeom>
                <a:avLst/>
                <a:gdLst/>
                <a:ahLst/>
                <a:cxnLst>
                  <a:cxn ang="0">
                    <a:pos x="140" y="1004"/>
                  </a:cxn>
                  <a:cxn ang="0">
                    <a:pos x="489" y="1004"/>
                  </a:cxn>
                  <a:cxn ang="0">
                    <a:pos x="489" y="0"/>
                  </a:cxn>
                  <a:cxn ang="0">
                    <a:pos x="506" y="2"/>
                  </a:cxn>
                  <a:cxn ang="0">
                    <a:pos x="524" y="4"/>
                  </a:cxn>
                  <a:cxn ang="0">
                    <a:pos x="541" y="4"/>
                  </a:cxn>
                  <a:cxn ang="0">
                    <a:pos x="559" y="5"/>
                  </a:cxn>
                  <a:cxn ang="0">
                    <a:pos x="581" y="4"/>
                  </a:cxn>
                  <a:cxn ang="0">
                    <a:pos x="599" y="4"/>
                  </a:cxn>
                  <a:cxn ang="0">
                    <a:pos x="615" y="2"/>
                  </a:cxn>
                  <a:cxn ang="0">
                    <a:pos x="627" y="0"/>
                  </a:cxn>
                  <a:cxn ang="0">
                    <a:pos x="627" y="1004"/>
                  </a:cxn>
                  <a:cxn ang="0">
                    <a:pos x="978" y="1004"/>
                  </a:cxn>
                  <a:cxn ang="0">
                    <a:pos x="978" y="0"/>
                  </a:cxn>
                  <a:cxn ang="0">
                    <a:pos x="995" y="2"/>
                  </a:cxn>
                  <a:cxn ang="0">
                    <a:pos x="1012" y="4"/>
                  </a:cxn>
                  <a:cxn ang="0">
                    <a:pos x="1029" y="4"/>
                  </a:cxn>
                  <a:cxn ang="0">
                    <a:pos x="1047" y="5"/>
                  </a:cxn>
                  <a:cxn ang="0">
                    <a:pos x="1065" y="4"/>
                  </a:cxn>
                  <a:cxn ang="0">
                    <a:pos x="1082" y="4"/>
                  </a:cxn>
                  <a:cxn ang="0">
                    <a:pos x="1100" y="2"/>
                  </a:cxn>
                  <a:cxn ang="0">
                    <a:pos x="1117" y="0"/>
                  </a:cxn>
                  <a:cxn ang="0">
                    <a:pos x="1117" y="1086"/>
                  </a:cxn>
                  <a:cxn ang="0">
                    <a:pos x="1086" y="1086"/>
                  </a:cxn>
                  <a:cxn ang="0">
                    <a:pos x="1052" y="1086"/>
                  </a:cxn>
                  <a:cxn ang="0">
                    <a:pos x="1012" y="1085"/>
                  </a:cxn>
                  <a:cxn ang="0">
                    <a:pos x="969" y="1085"/>
                  </a:cxn>
                  <a:cxn ang="0">
                    <a:pos x="944" y="1084"/>
                  </a:cxn>
                  <a:cxn ang="0">
                    <a:pos x="920" y="1084"/>
                  </a:cxn>
                  <a:cxn ang="0">
                    <a:pos x="896" y="1084"/>
                  </a:cxn>
                  <a:cxn ang="0">
                    <a:pos x="870" y="1084"/>
                  </a:cxn>
                  <a:cxn ang="0">
                    <a:pos x="844" y="1083"/>
                  </a:cxn>
                  <a:cxn ang="0">
                    <a:pos x="818" y="1083"/>
                  </a:cxn>
                  <a:cxn ang="0">
                    <a:pos x="791" y="1083"/>
                  </a:cxn>
                  <a:cxn ang="0">
                    <a:pos x="763" y="1083"/>
                  </a:cxn>
                  <a:cxn ang="0">
                    <a:pos x="736" y="1081"/>
                  </a:cxn>
                  <a:cxn ang="0">
                    <a:pos x="709" y="1081"/>
                  </a:cxn>
                  <a:cxn ang="0">
                    <a:pos x="683" y="1081"/>
                  </a:cxn>
                  <a:cxn ang="0">
                    <a:pos x="657" y="1081"/>
                  </a:cxn>
                  <a:cxn ang="0">
                    <a:pos x="632" y="1080"/>
                  </a:cxn>
                  <a:cxn ang="0">
                    <a:pos x="606" y="1080"/>
                  </a:cxn>
                  <a:cxn ang="0">
                    <a:pos x="582" y="1080"/>
                  </a:cxn>
                  <a:cxn ang="0">
                    <a:pos x="559" y="1080"/>
                  </a:cxn>
                  <a:cxn ang="0">
                    <a:pos x="197" y="1080"/>
                  </a:cxn>
                  <a:cxn ang="0">
                    <a:pos x="172" y="1081"/>
                  </a:cxn>
                  <a:cxn ang="0">
                    <a:pos x="143" y="1081"/>
                  </a:cxn>
                  <a:cxn ang="0">
                    <a:pos x="112" y="1083"/>
                  </a:cxn>
                  <a:cxn ang="0">
                    <a:pos x="77" y="1084"/>
                  </a:cxn>
                  <a:cxn ang="0">
                    <a:pos x="45" y="1084"/>
                  </a:cxn>
                  <a:cxn ang="0">
                    <a:pos x="22" y="1085"/>
                  </a:cxn>
                  <a:cxn ang="0">
                    <a:pos x="7" y="1086"/>
                  </a:cxn>
                  <a:cxn ang="0">
                    <a:pos x="0" y="1086"/>
                  </a:cxn>
                  <a:cxn ang="0">
                    <a:pos x="0" y="0"/>
                  </a:cxn>
                  <a:cxn ang="0">
                    <a:pos x="16" y="2"/>
                  </a:cxn>
                  <a:cxn ang="0">
                    <a:pos x="33" y="4"/>
                  </a:cxn>
                  <a:cxn ang="0">
                    <a:pos x="51" y="4"/>
                  </a:cxn>
                  <a:cxn ang="0">
                    <a:pos x="69" y="5"/>
                  </a:cxn>
                  <a:cxn ang="0">
                    <a:pos x="86" y="4"/>
                  </a:cxn>
                  <a:cxn ang="0">
                    <a:pos x="104" y="4"/>
                  </a:cxn>
                  <a:cxn ang="0">
                    <a:pos x="122" y="2"/>
                  </a:cxn>
                  <a:cxn ang="0">
                    <a:pos x="140" y="0"/>
                  </a:cxn>
                  <a:cxn ang="0">
                    <a:pos x="140" y="1004"/>
                  </a:cxn>
                </a:cxnLst>
                <a:rect l="0" t="0" r="r" b="b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3" name="Freeform 43"/>
              <p:cNvSpPr>
                <a:spLocks/>
              </p:cNvSpPr>
              <p:nvPr userDrawn="1"/>
            </p:nvSpPr>
            <p:spPr bwMode="auto">
              <a:xfrm>
                <a:off x="7473406" y="1291790"/>
                <a:ext cx="9525" cy="77684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40" y="1081"/>
                  </a:cxn>
                  <a:cxn ang="0">
                    <a:pos x="111" y="1078"/>
                  </a:cxn>
                  <a:cxn ang="0">
                    <a:pos x="26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34" y="3"/>
                  </a:cxn>
                  <a:cxn ang="0">
                    <a:pos x="52" y="4"/>
                  </a:cxn>
                  <a:cxn ang="0">
                    <a:pos x="70" y="4"/>
                  </a:cxn>
                  <a:cxn ang="0">
                    <a:pos x="91" y="4"/>
                  </a:cxn>
                  <a:cxn ang="0">
                    <a:pos x="110" y="3"/>
                  </a:cxn>
                  <a:cxn ang="0">
                    <a:pos x="126" y="2"/>
                  </a:cxn>
                  <a:cxn ang="0">
                    <a:pos x="140" y="0"/>
                  </a:cxn>
                </a:cxnLst>
                <a:rect l="0" t="0" r="r" b="b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4" name="Freeform 44"/>
              <p:cNvSpPr>
                <a:spLocks noEditPoints="1"/>
              </p:cNvSpPr>
              <p:nvPr userDrawn="1"/>
            </p:nvSpPr>
            <p:spPr bwMode="auto">
              <a:xfrm>
                <a:off x="7413082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138" y="0"/>
                  </a:cxn>
                  <a:cxn ang="0">
                    <a:pos x="282" y="488"/>
                  </a:cxn>
                  <a:cxn ang="0">
                    <a:pos x="353" y="491"/>
                  </a:cxn>
                  <a:cxn ang="0">
                    <a:pos x="418" y="495"/>
                  </a:cxn>
                  <a:cxn ang="0">
                    <a:pos x="474" y="502"/>
                  </a:cxn>
                  <a:cxn ang="0">
                    <a:pos x="521" y="513"/>
                  </a:cxn>
                  <a:cxn ang="0">
                    <a:pos x="563" y="527"/>
                  </a:cxn>
                  <a:cxn ang="0">
                    <a:pos x="598" y="546"/>
                  </a:cxn>
                  <a:cxn ang="0">
                    <a:pos x="626" y="568"/>
                  </a:cxn>
                  <a:cxn ang="0">
                    <a:pos x="648" y="595"/>
                  </a:cxn>
                  <a:cxn ang="0">
                    <a:pos x="666" y="625"/>
                  </a:cxn>
                  <a:cxn ang="0">
                    <a:pos x="678" y="661"/>
                  </a:cxn>
                  <a:cxn ang="0">
                    <a:pos x="686" y="702"/>
                  </a:cxn>
                  <a:cxn ang="0">
                    <a:pos x="688" y="747"/>
                  </a:cxn>
                  <a:cxn ang="0">
                    <a:pos x="687" y="781"/>
                  </a:cxn>
                  <a:cxn ang="0">
                    <a:pos x="682" y="814"/>
                  </a:cxn>
                  <a:cxn ang="0">
                    <a:pos x="677" y="844"/>
                  </a:cxn>
                  <a:cxn ang="0">
                    <a:pos x="669" y="873"/>
                  </a:cxn>
                  <a:cxn ang="0">
                    <a:pos x="657" y="898"/>
                  </a:cxn>
                  <a:cxn ang="0">
                    <a:pos x="644" y="923"/>
                  </a:cxn>
                  <a:cxn ang="0">
                    <a:pos x="627" y="944"/>
                  </a:cxn>
                  <a:cxn ang="0">
                    <a:pos x="609" y="964"/>
                  </a:cxn>
                  <a:cxn ang="0">
                    <a:pos x="587" y="982"/>
                  </a:cxn>
                  <a:cxn ang="0">
                    <a:pos x="563" y="999"/>
                  </a:cxn>
                  <a:cxn ang="0">
                    <a:pos x="535" y="1015"/>
                  </a:cxn>
                  <a:cxn ang="0">
                    <a:pos x="504" y="1029"/>
                  </a:cxn>
                  <a:cxn ang="0">
                    <a:pos x="470" y="1041"/>
                  </a:cxn>
                  <a:cxn ang="0">
                    <a:pos x="433" y="1052"/>
                  </a:cxn>
                  <a:cxn ang="0">
                    <a:pos x="352" y="1070"/>
                  </a:cxn>
                  <a:cxn ang="0">
                    <a:pos x="321" y="1072"/>
                  </a:cxn>
                  <a:cxn ang="0">
                    <a:pos x="275" y="1074"/>
                  </a:cxn>
                  <a:cxn ang="0">
                    <a:pos x="213" y="1076"/>
                  </a:cxn>
                  <a:cxn ang="0">
                    <a:pos x="141" y="1078"/>
                  </a:cxn>
                  <a:cxn ang="0">
                    <a:pos x="0" y="0"/>
                  </a:cxn>
                  <a:cxn ang="0">
                    <a:pos x="514" y="881"/>
                  </a:cxn>
                  <a:cxn ang="0">
                    <a:pos x="527" y="852"/>
                  </a:cxn>
                  <a:cxn ang="0">
                    <a:pos x="536" y="822"/>
                  </a:cxn>
                  <a:cxn ang="0">
                    <a:pos x="541" y="790"/>
                  </a:cxn>
                  <a:cxn ang="0">
                    <a:pos x="544" y="755"/>
                  </a:cxn>
                  <a:cxn ang="0">
                    <a:pos x="540" y="714"/>
                  </a:cxn>
                  <a:cxn ang="0">
                    <a:pos x="532" y="677"/>
                  </a:cxn>
                  <a:cxn ang="0">
                    <a:pos x="518" y="644"/>
                  </a:cxn>
                  <a:cxn ang="0">
                    <a:pos x="498" y="615"/>
                  </a:cxn>
                  <a:cxn ang="0">
                    <a:pos x="474" y="590"/>
                  </a:cxn>
                  <a:cxn ang="0">
                    <a:pos x="443" y="571"/>
                  </a:cxn>
                  <a:cxn ang="0">
                    <a:pos x="407" y="558"/>
                  </a:cxn>
                  <a:cxn ang="0">
                    <a:pos x="366" y="552"/>
                  </a:cxn>
                  <a:cxn ang="0">
                    <a:pos x="347" y="550"/>
                  </a:cxn>
                  <a:cxn ang="0">
                    <a:pos x="329" y="549"/>
                  </a:cxn>
                  <a:cxn ang="0">
                    <a:pos x="304" y="549"/>
                  </a:cxn>
                  <a:cxn ang="0">
                    <a:pos x="269" y="548"/>
                  </a:cxn>
                  <a:cxn ang="0">
                    <a:pos x="138" y="1012"/>
                  </a:cxn>
                  <a:cxn ang="0">
                    <a:pos x="313" y="1009"/>
                  </a:cxn>
                  <a:cxn ang="0">
                    <a:pos x="349" y="1002"/>
                  </a:cxn>
                  <a:cxn ang="0">
                    <a:pos x="382" y="992"/>
                  </a:cxn>
                  <a:cxn ang="0">
                    <a:pos x="412" y="978"/>
                  </a:cxn>
                  <a:cxn ang="0">
                    <a:pos x="441" y="962"/>
                  </a:cxn>
                  <a:cxn ang="0">
                    <a:pos x="466" y="942"/>
                  </a:cxn>
                  <a:cxn ang="0">
                    <a:pos x="487" y="919"/>
                  </a:cxn>
                  <a:cxn ang="0">
                    <a:pos x="507" y="895"/>
                  </a:cxn>
                </a:cxnLst>
                <a:rect l="0" t="0" r="r" b="b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5" name="Freeform 45"/>
              <p:cNvSpPr>
                <a:spLocks noEditPoints="1"/>
              </p:cNvSpPr>
              <p:nvPr userDrawn="1"/>
            </p:nvSpPr>
            <p:spPr bwMode="auto">
              <a:xfrm>
                <a:off x="7346407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333" y="1015"/>
                  </a:cxn>
                  <a:cxn ang="0">
                    <a:pos x="402" y="1000"/>
                  </a:cxn>
                  <a:cxn ang="0">
                    <a:pos x="462" y="970"/>
                  </a:cxn>
                  <a:cxn ang="0">
                    <a:pos x="508" y="926"/>
                  </a:cxn>
                  <a:cxn ang="0">
                    <a:pos x="542" y="871"/>
                  </a:cxn>
                  <a:cxn ang="0">
                    <a:pos x="559" y="807"/>
                  </a:cxn>
                  <a:cxn ang="0">
                    <a:pos x="559" y="730"/>
                  </a:cxn>
                  <a:cxn ang="0">
                    <a:pos x="539" y="659"/>
                  </a:cxn>
                  <a:cxn ang="0">
                    <a:pos x="499" y="607"/>
                  </a:cxn>
                  <a:cxn ang="0">
                    <a:pos x="443" y="571"/>
                  </a:cxn>
                  <a:cxn ang="0">
                    <a:pos x="371" y="548"/>
                  </a:cxn>
                  <a:cxn ang="0">
                    <a:pos x="284" y="537"/>
                  </a:cxn>
                  <a:cxn ang="0">
                    <a:pos x="140" y="1017"/>
                  </a:cxn>
                  <a:cxn ang="0">
                    <a:pos x="195" y="474"/>
                  </a:cxn>
                  <a:cxn ang="0">
                    <a:pos x="314" y="469"/>
                  </a:cxn>
                  <a:cxn ang="0">
                    <a:pos x="410" y="444"/>
                  </a:cxn>
                  <a:cxn ang="0">
                    <a:pos x="461" y="412"/>
                  </a:cxn>
                  <a:cxn ang="0">
                    <a:pos x="498" y="367"/>
                  </a:cxn>
                  <a:cxn ang="0">
                    <a:pos x="523" y="312"/>
                  </a:cxn>
                  <a:cxn ang="0">
                    <a:pos x="530" y="252"/>
                  </a:cxn>
                  <a:cxn ang="0">
                    <a:pos x="523" y="187"/>
                  </a:cxn>
                  <a:cxn ang="0">
                    <a:pos x="500" y="137"/>
                  </a:cxn>
                  <a:cxn ang="0">
                    <a:pos x="462" y="100"/>
                  </a:cxn>
                  <a:cxn ang="0">
                    <a:pos x="410" y="77"/>
                  </a:cxn>
                  <a:cxn ang="0">
                    <a:pos x="343" y="64"/>
                  </a:cxn>
                  <a:cxn ang="0">
                    <a:pos x="262" y="60"/>
                  </a:cxn>
                  <a:cxn ang="0">
                    <a:pos x="374" y="1"/>
                  </a:cxn>
                  <a:cxn ang="0">
                    <a:pos x="471" y="12"/>
                  </a:cxn>
                  <a:cxn ang="0">
                    <a:pos x="548" y="33"/>
                  </a:cxn>
                  <a:cxn ang="0">
                    <a:pos x="607" y="68"/>
                  </a:cxn>
                  <a:cxn ang="0">
                    <a:pos x="647" y="116"/>
                  </a:cxn>
                  <a:cxn ang="0">
                    <a:pos x="666" y="181"/>
                  </a:cxn>
                  <a:cxn ang="0">
                    <a:pos x="668" y="244"/>
                  </a:cxn>
                  <a:cxn ang="0">
                    <a:pos x="659" y="294"/>
                  </a:cxn>
                  <a:cxn ang="0">
                    <a:pos x="629" y="360"/>
                  </a:cxn>
                  <a:cxn ang="0">
                    <a:pos x="561" y="431"/>
                  </a:cxn>
                  <a:cxn ang="0">
                    <a:pos x="473" y="480"/>
                  </a:cxn>
                  <a:cxn ang="0">
                    <a:pos x="443" y="499"/>
                  </a:cxn>
                  <a:cxn ang="0">
                    <a:pos x="492" y="508"/>
                  </a:cxn>
                  <a:cxn ang="0">
                    <a:pos x="545" y="522"/>
                  </a:cxn>
                  <a:cxn ang="0">
                    <a:pos x="591" y="545"/>
                  </a:cxn>
                  <a:cxn ang="0">
                    <a:pos x="632" y="572"/>
                  </a:cxn>
                  <a:cxn ang="0">
                    <a:pos x="667" y="609"/>
                  </a:cxn>
                  <a:cxn ang="0">
                    <a:pos x="693" y="657"/>
                  </a:cxn>
                  <a:cxn ang="0">
                    <a:pos x="706" y="713"/>
                  </a:cxn>
                  <a:cxn ang="0">
                    <a:pos x="705" y="787"/>
                  </a:cxn>
                  <a:cxn ang="0">
                    <a:pos x="688" y="862"/>
                  </a:cxn>
                  <a:cxn ang="0">
                    <a:pos x="653" y="929"/>
                  </a:cxn>
                  <a:cxn ang="0">
                    <a:pos x="599" y="987"/>
                  </a:cxn>
                  <a:cxn ang="0">
                    <a:pos x="545" y="1025"/>
                  </a:cxn>
                  <a:cxn ang="0">
                    <a:pos x="470" y="1055"/>
                  </a:cxn>
                  <a:cxn ang="0">
                    <a:pos x="361" y="1073"/>
                  </a:cxn>
                </a:cxnLst>
                <a:rect l="0" t="0" r="r" b="b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6" name="Freeform 46"/>
              <p:cNvSpPr>
                <a:spLocks noEditPoints="1"/>
              </p:cNvSpPr>
              <p:nvPr userDrawn="1"/>
            </p:nvSpPr>
            <p:spPr bwMode="auto">
              <a:xfrm>
                <a:off x="7247983" y="1290204"/>
                <a:ext cx="84137" cy="80855"/>
              </a:xfrm>
              <a:custGeom>
                <a:avLst/>
                <a:gdLst/>
                <a:ahLst/>
                <a:cxnLst>
                  <a:cxn ang="0">
                    <a:pos x="91" y="887"/>
                  </a:cxn>
                  <a:cxn ang="0">
                    <a:pos x="31" y="764"/>
                  </a:cxn>
                  <a:cxn ang="0">
                    <a:pos x="2" y="626"/>
                  </a:cxn>
                  <a:cxn ang="0">
                    <a:pos x="5" y="471"/>
                  </a:cxn>
                  <a:cxn ang="0">
                    <a:pos x="43" y="332"/>
                  </a:cxn>
                  <a:cxn ang="0">
                    <a:pos x="113" y="213"/>
                  </a:cxn>
                  <a:cxn ang="0">
                    <a:pos x="210" y="118"/>
                  </a:cxn>
                  <a:cxn ang="0">
                    <a:pos x="327" y="51"/>
                  </a:cxn>
                  <a:cxn ang="0">
                    <a:pos x="464" y="9"/>
                  </a:cxn>
                  <a:cxn ang="0">
                    <a:pos x="611" y="1"/>
                  </a:cxn>
                  <a:cxn ang="0">
                    <a:pos x="751" y="18"/>
                  </a:cxn>
                  <a:cxn ang="0">
                    <a:pos x="882" y="61"/>
                  </a:cxn>
                  <a:cxn ang="0">
                    <a:pos x="998" y="130"/>
                  </a:cxn>
                  <a:cxn ang="0">
                    <a:pos x="1089" y="227"/>
                  </a:cxn>
                  <a:cxn ang="0">
                    <a:pos x="1153" y="353"/>
                  </a:cxn>
                  <a:cxn ang="0">
                    <a:pos x="1180" y="506"/>
                  </a:cxn>
                  <a:cxn ang="0">
                    <a:pos x="1176" y="623"/>
                  </a:cxn>
                  <a:cxn ang="0">
                    <a:pos x="1156" y="719"/>
                  </a:cxn>
                  <a:cxn ang="0">
                    <a:pos x="1122" y="810"/>
                  </a:cxn>
                  <a:cxn ang="0">
                    <a:pos x="1073" y="891"/>
                  </a:cxn>
                  <a:cxn ang="0">
                    <a:pos x="1013" y="961"/>
                  </a:cxn>
                  <a:cxn ang="0">
                    <a:pos x="940" y="1020"/>
                  </a:cxn>
                  <a:cxn ang="0">
                    <a:pos x="855" y="1065"/>
                  </a:cxn>
                  <a:cxn ang="0">
                    <a:pos x="763" y="1098"/>
                  </a:cxn>
                  <a:cxn ang="0">
                    <a:pos x="664" y="1117"/>
                  </a:cxn>
                  <a:cxn ang="0">
                    <a:pos x="549" y="1121"/>
                  </a:cxn>
                  <a:cxn ang="0">
                    <a:pos x="399" y="1099"/>
                  </a:cxn>
                  <a:cxn ang="0">
                    <a:pos x="267" y="1048"/>
                  </a:cxn>
                  <a:cxn ang="0">
                    <a:pos x="159" y="969"/>
                  </a:cxn>
                  <a:cxn ang="0">
                    <a:pos x="344" y="998"/>
                  </a:cxn>
                  <a:cxn ang="0">
                    <a:pos x="439" y="1045"/>
                  </a:cxn>
                  <a:cxn ang="0">
                    <a:pos x="542" y="1068"/>
                  </a:cxn>
                  <a:cxn ang="0">
                    <a:pos x="665" y="1063"/>
                  </a:cxn>
                  <a:cxn ang="0">
                    <a:pos x="781" y="1021"/>
                  </a:cxn>
                  <a:cxn ang="0">
                    <a:pos x="874" y="950"/>
                  </a:cxn>
                  <a:cxn ang="0">
                    <a:pos x="943" y="855"/>
                  </a:cxn>
                  <a:cxn ang="0">
                    <a:pos x="992" y="746"/>
                  </a:cxn>
                  <a:cxn ang="0">
                    <a:pos x="1019" y="633"/>
                  </a:cxn>
                  <a:cxn ang="0">
                    <a:pos x="1025" y="514"/>
                  </a:cxn>
                  <a:cxn ang="0">
                    <a:pos x="1006" y="366"/>
                  </a:cxn>
                  <a:cxn ang="0">
                    <a:pos x="945" y="229"/>
                  </a:cxn>
                  <a:cxn ang="0">
                    <a:pos x="885" y="160"/>
                  </a:cxn>
                  <a:cxn ang="0">
                    <a:pos x="824" y="114"/>
                  </a:cxn>
                  <a:cxn ang="0">
                    <a:pos x="753" y="80"/>
                  </a:cxn>
                  <a:cxn ang="0">
                    <a:pos x="644" y="55"/>
                  </a:cxn>
                  <a:cxn ang="0">
                    <a:pos x="549" y="55"/>
                  </a:cxn>
                  <a:cxn ang="0">
                    <a:pos x="434" y="80"/>
                  </a:cxn>
                  <a:cxn ang="0">
                    <a:pos x="337" y="136"/>
                  </a:cxn>
                  <a:cxn ang="0">
                    <a:pos x="258" y="214"/>
                  </a:cxn>
                  <a:cxn ang="0">
                    <a:pos x="201" y="318"/>
                  </a:cxn>
                  <a:cxn ang="0">
                    <a:pos x="166" y="442"/>
                  </a:cxn>
                  <a:cxn ang="0">
                    <a:pos x="155" y="583"/>
                  </a:cxn>
                  <a:cxn ang="0">
                    <a:pos x="166" y="716"/>
                  </a:cxn>
                  <a:cxn ang="0">
                    <a:pos x="204" y="831"/>
                  </a:cxn>
                  <a:cxn ang="0">
                    <a:pos x="264" y="925"/>
                  </a:cxn>
                </a:cxnLst>
                <a:rect l="0" t="0" r="r" b="b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7" name="Freeform 47"/>
              <p:cNvSpPr>
                <a:spLocks/>
              </p:cNvSpPr>
              <p:nvPr userDrawn="1"/>
            </p:nvSpPr>
            <p:spPr bwMode="auto">
              <a:xfrm>
                <a:off x="7163847" y="1291790"/>
                <a:ext cx="68261" cy="77684"/>
              </a:xfrm>
              <a:custGeom>
                <a:avLst/>
                <a:gdLst/>
                <a:ahLst/>
                <a:cxnLst>
                  <a:cxn ang="0">
                    <a:pos x="68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13" y="1079"/>
                  </a:cxn>
                  <a:cxn ang="0">
                    <a:pos x="901" y="1079"/>
                  </a:cxn>
                  <a:cxn ang="0">
                    <a:pos x="894" y="1078"/>
                  </a:cxn>
                  <a:cxn ang="0">
                    <a:pos x="871" y="1075"/>
                  </a:cxn>
                  <a:cxn ang="0">
                    <a:pos x="847" y="1078"/>
                  </a:cxn>
                  <a:cxn ang="0">
                    <a:pos x="828" y="1079"/>
                  </a:cxn>
                  <a:cxn ang="0">
                    <a:pos x="803" y="1081"/>
                  </a:cxn>
                  <a:cxn ang="0">
                    <a:pos x="803" y="80"/>
                  </a:cxn>
                  <a:cxn ang="0">
                    <a:pos x="787" y="80"/>
                  </a:cxn>
                  <a:cxn ang="0">
                    <a:pos x="771" y="80"/>
                  </a:cxn>
                  <a:cxn ang="0">
                    <a:pos x="752" y="80"/>
                  </a:cxn>
                  <a:cxn ang="0">
                    <a:pos x="732" y="80"/>
                  </a:cxn>
                  <a:cxn ang="0">
                    <a:pos x="710" y="79"/>
                  </a:cxn>
                  <a:cxn ang="0">
                    <a:pos x="687" y="79"/>
                  </a:cxn>
                  <a:cxn ang="0">
                    <a:pos x="662" y="79"/>
                  </a:cxn>
                  <a:cxn ang="0">
                    <a:pos x="635" y="78"/>
                  </a:cxn>
                  <a:cxn ang="0">
                    <a:pos x="609" y="78"/>
                  </a:cxn>
                  <a:cxn ang="0">
                    <a:pos x="583" y="77"/>
                  </a:cxn>
                  <a:cxn ang="0">
                    <a:pos x="560" y="77"/>
                  </a:cxn>
                  <a:cxn ang="0">
                    <a:pos x="539" y="76"/>
                  </a:cxn>
                  <a:cxn ang="0">
                    <a:pos x="520" y="76"/>
                  </a:cxn>
                  <a:cxn ang="0">
                    <a:pos x="502" y="76"/>
                  </a:cxn>
                  <a:cxn ang="0">
                    <a:pos x="486" y="76"/>
                  </a:cxn>
                  <a:cxn ang="0">
                    <a:pos x="471" y="76"/>
                  </a:cxn>
                  <a:cxn ang="0">
                    <a:pos x="457" y="76"/>
                  </a:cxn>
                  <a:cxn ang="0">
                    <a:pos x="441" y="76"/>
                  </a:cxn>
                  <a:cxn ang="0">
                    <a:pos x="423" y="76"/>
                  </a:cxn>
                  <a:cxn ang="0">
                    <a:pos x="403" y="76"/>
                  </a:cxn>
                  <a:cxn ang="0">
                    <a:pos x="382" y="77"/>
                  </a:cxn>
                  <a:cxn ang="0">
                    <a:pos x="358" y="77"/>
                  </a:cxn>
                  <a:cxn ang="0">
                    <a:pos x="333" y="78"/>
                  </a:cxn>
                  <a:cxn ang="0">
                    <a:pos x="306" y="78"/>
                  </a:cxn>
                  <a:cxn ang="0">
                    <a:pos x="279" y="79"/>
                  </a:cxn>
                  <a:cxn ang="0">
                    <a:pos x="255" y="79"/>
                  </a:cxn>
                  <a:cxn ang="0">
                    <a:pos x="232" y="79"/>
                  </a:cxn>
                  <a:cxn ang="0">
                    <a:pos x="209" y="80"/>
                  </a:cxn>
                  <a:cxn ang="0">
                    <a:pos x="189" y="80"/>
                  </a:cxn>
                  <a:cxn ang="0">
                    <a:pos x="170" y="80"/>
                  </a:cxn>
                  <a:cxn ang="0">
                    <a:pos x="153" y="80"/>
                  </a:cxn>
                  <a:cxn ang="0">
                    <a:pos x="138" y="80"/>
                  </a:cxn>
                  <a:cxn ang="0">
                    <a:pos x="138" y="1081"/>
                  </a:cxn>
                  <a:cxn ang="0">
                    <a:pos x="110" y="1079"/>
                  </a:cxn>
                  <a:cxn ang="0">
                    <a:pos x="98" y="1079"/>
                  </a:cxn>
                  <a:cxn ang="0">
                    <a:pos x="91" y="1078"/>
                  </a:cxn>
                  <a:cxn ang="0">
                    <a:pos x="68" y="1075"/>
                  </a:cxn>
                </a:cxnLst>
                <a:rect l="0" t="0" r="r" b="b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1035" name="Группа 67"/>
            <p:cNvGrpSpPr>
              <a:grpSpLocks/>
            </p:cNvGrpSpPr>
            <p:nvPr userDrawn="1"/>
          </p:nvGrpSpPr>
          <p:grpSpPr bwMode="auto">
            <a:xfrm>
              <a:off x="7366180" y="119641"/>
              <a:ext cx="523076" cy="623058"/>
              <a:chOff x="7263631" y="290557"/>
              <a:chExt cx="523076" cy="623058"/>
            </a:xfrm>
          </p:grpSpPr>
          <p:sp>
            <p:nvSpPr>
              <p:cNvPr id="23" name="Freeform 48"/>
              <p:cNvSpPr>
                <a:spLocks/>
              </p:cNvSpPr>
              <p:nvPr userDrawn="1"/>
            </p:nvSpPr>
            <p:spPr bwMode="auto">
              <a:xfrm>
                <a:off x="7263631" y="290557"/>
                <a:ext cx="522283" cy="288541"/>
              </a:xfrm>
              <a:custGeom>
                <a:avLst/>
                <a:gdLst/>
                <a:ahLst/>
                <a:cxnLst>
                  <a:cxn ang="0">
                    <a:pos x="3548" y="3310"/>
                  </a:cxn>
                  <a:cxn ang="0">
                    <a:pos x="5362" y="2567"/>
                  </a:cxn>
                  <a:cxn ang="0">
                    <a:pos x="7273" y="1825"/>
                  </a:cxn>
                  <a:cxn ang="0">
                    <a:pos x="7275" y="1651"/>
                  </a:cxn>
                  <a:cxn ang="0">
                    <a:pos x="7276" y="1487"/>
                  </a:cxn>
                  <a:cxn ang="0">
                    <a:pos x="7277" y="1329"/>
                  </a:cxn>
                  <a:cxn ang="0">
                    <a:pos x="7278" y="1174"/>
                  </a:cxn>
                  <a:cxn ang="0">
                    <a:pos x="7279" y="1016"/>
                  </a:cxn>
                  <a:cxn ang="0">
                    <a:pos x="7280" y="853"/>
                  </a:cxn>
                  <a:cxn ang="0">
                    <a:pos x="7282" y="680"/>
                  </a:cxn>
                  <a:cxn ang="0">
                    <a:pos x="7283" y="495"/>
                  </a:cxn>
                  <a:cxn ang="0">
                    <a:pos x="7281" y="205"/>
                  </a:cxn>
                  <a:cxn ang="0">
                    <a:pos x="7273" y="176"/>
                  </a:cxn>
                  <a:cxn ang="0">
                    <a:pos x="7264" y="150"/>
                  </a:cxn>
                  <a:cxn ang="0">
                    <a:pos x="7251" y="127"/>
                  </a:cxn>
                  <a:cxn ang="0">
                    <a:pos x="7236" y="106"/>
                  </a:cxn>
                  <a:cxn ang="0">
                    <a:pos x="7219" y="88"/>
                  </a:cxn>
                  <a:cxn ang="0">
                    <a:pos x="7200" y="72"/>
                  </a:cxn>
                  <a:cxn ang="0">
                    <a:pos x="7179" y="58"/>
                  </a:cxn>
                  <a:cxn ang="0">
                    <a:pos x="7143" y="40"/>
                  </a:cxn>
                  <a:cxn ang="0">
                    <a:pos x="7090" y="23"/>
                  </a:cxn>
                  <a:cxn ang="0">
                    <a:pos x="7033" y="12"/>
                  </a:cxn>
                  <a:cxn ang="0">
                    <a:pos x="6972" y="3"/>
                  </a:cxn>
                  <a:cxn ang="0">
                    <a:pos x="6474" y="0"/>
                  </a:cxn>
                  <a:cxn ang="0">
                    <a:pos x="6234" y="2"/>
                  </a:cxn>
                  <a:cxn ang="0">
                    <a:pos x="5948" y="3"/>
                  </a:cxn>
                  <a:cxn ang="0">
                    <a:pos x="5622" y="4"/>
                  </a:cxn>
                  <a:cxn ang="0">
                    <a:pos x="5264" y="5"/>
                  </a:cxn>
                  <a:cxn ang="0">
                    <a:pos x="4880" y="5"/>
                  </a:cxn>
                  <a:cxn ang="0">
                    <a:pos x="4478" y="6"/>
                  </a:cxn>
                  <a:cxn ang="0">
                    <a:pos x="4063" y="6"/>
                  </a:cxn>
                  <a:cxn ang="0">
                    <a:pos x="3643" y="6"/>
                  </a:cxn>
                  <a:cxn ang="0">
                    <a:pos x="3430" y="6"/>
                  </a:cxn>
                  <a:cxn ang="0">
                    <a:pos x="3012" y="6"/>
                  </a:cxn>
                  <a:cxn ang="0">
                    <a:pos x="2602" y="6"/>
                  </a:cxn>
                  <a:cxn ang="0">
                    <a:pos x="2208" y="5"/>
                  </a:cxn>
                  <a:cxn ang="0">
                    <a:pos x="1836" y="4"/>
                  </a:cxn>
                  <a:cxn ang="0">
                    <a:pos x="1493" y="3"/>
                  </a:cxn>
                  <a:cxn ang="0">
                    <a:pos x="1186" y="2"/>
                  </a:cxn>
                  <a:cxn ang="0">
                    <a:pos x="923" y="1"/>
                  </a:cxn>
                  <a:cxn ang="0">
                    <a:pos x="343" y="0"/>
                  </a:cxn>
                  <a:cxn ang="0">
                    <a:pos x="281" y="6"/>
                  </a:cxn>
                  <a:cxn ang="0">
                    <a:pos x="220" y="17"/>
                  </a:cxn>
                  <a:cxn ang="0">
                    <a:pos x="165" y="31"/>
                  </a:cxn>
                  <a:cxn ang="0">
                    <a:pos x="115" y="52"/>
                  </a:cxn>
                  <a:cxn ang="0">
                    <a:pos x="93" y="65"/>
                  </a:cxn>
                  <a:cxn ang="0">
                    <a:pos x="72" y="80"/>
                  </a:cxn>
                  <a:cxn ang="0">
                    <a:pos x="54" y="97"/>
                  </a:cxn>
                  <a:cxn ang="0">
                    <a:pos x="38" y="116"/>
                  </a:cxn>
                  <a:cxn ang="0">
                    <a:pos x="24" y="138"/>
                  </a:cxn>
                  <a:cxn ang="0">
                    <a:pos x="14" y="162"/>
                  </a:cxn>
                  <a:cxn ang="0">
                    <a:pos x="5" y="190"/>
                  </a:cxn>
                  <a:cxn ang="0">
                    <a:pos x="0" y="221"/>
                  </a:cxn>
                  <a:cxn ang="0">
                    <a:pos x="2" y="737"/>
                  </a:cxn>
                  <a:cxn ang="0">
                    <a:pos x="5" y="1203"/>
                  </a:cxn>
                  <a:cxn ang="0">
                    <a:pos x="8" y="1648"/>
                  </a:cxn>
                  <a:cxn ang="0">
                    <a:pos x="10" y="2079"/>
                  </a:cxn>
                  <a:cxn ang="0">
                    <a:pos x="12" y="2504"/>
                  </a:cxn>
                  <a:cxn ang="0">
                    <a:pos x="12" y="2926"/>
                  </a:cxn>
                  <a:cxn ang="0">
                    <a:pos x="13" y="3352"/>
                  </a:cxn>
                  <a:cxn ang="0">
                    <a:pos x="12" y="3788"/>
                  </a:cxn>
                  <a:cxn ang="0">
                    <a:pos x="1718" y="4012"/>
                  </a:cxn>
                </a:cxnLst>
                <a:rect l="0" t="0" r="r" b="b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4" name="Freeform 49"/>
              <p:cNvSpPr>
                <a:spLocks/>
              </p:cNvSpPr>
              <p:nvPr userDrawn="1"/>
            </p:nvSpPr>
            <p:spPr bwMode="auto">
              <a:xfrm>
                <a:off x="7263631" y="477633"/>
                <a:ext cx="522283" cy="435982"/>
              </a:xfrm>
              <a:custGeom>
                <a:avLst/>
                <a:gdLst/>
                <a:ahLst/>
                <a:cxnLst>
                  <a:cxn ang="0">
                    <a:pos x="3661" y="742"/>
                  </a:cxn>
                  <a:cxn ang="0">
                    <a:pos x="1833" y="2188"/>
                  </a:cxn>
                  <a:cxn ang="0">
                    <a:pos x="5" y="2315"/>
                  </a:cxn>
                  <a:cxn ang="0">
                    <a:pos x="4" y="2517"/>
                  </a:cxn>
                  <a:cxn ang="0">
                    <a:pos x="3" y="2727"/>
                  </a:cxn>
                  <a:cxn ang="0">
                    <a:pos x="2" y="2937"/>
                  </a:cxn>
                  <a:cxn ang="0">
                    <a:pos x="1" y="3144"/>
                  </a:cxn>
                  <a:cxn ang="0">
                    <a:pos x="0" y="3321"/>
                  </a:cxn>
                  <a:cxn ang="0">
                    <a:pos x="4" y="3457"/>
                  </a:cxn>
                  <a:cxn ang="0">
                    <a:pos x="18" y="3597"/>
                  </a:cxn>
                  <a:cxn ang="0">
                    <a:pos x="47" y="3741"/>
                  </a:cxn>
                  <a:cxn ang="0">
                    <a:pos x="97" y="3887"/>
                  </a:cxn>
                  <a:cxn ang="0">
                    <a:pos x="172" y="4038"/>
                  </a:cxn>
                  <a:cxn ang="0">
                    <a:pos x="279" y="4193"/>
                  </a:cxn>
                  <a:cxn ang="0">
                    <a:pos x="423" y="4352"/>
                  </a:cxn>
                  <a:cxn ang="0">
                    <a:pos x="610" y="4515"/>
                  </a:cxn>
                  <a:cxn ang="0">
                    <a:pos x="845" y="4682"/>
                  </a:cxn>
                  <a:cxn ang="0">
                    <a:pos x="1134" y="4854"/>
                  </a:cxn>
                  <a:cxn ang="0">
                    <a:pos x="1530" y="5058"/>
                  </a:cxn>
                  <a:cxn ang="0">
                    <a:pos x="2083" y="5328"/>
                  </a:cxn>
                  <a:cxn ang="0">
                    <a:pos x="2681" y="5615"/>
                  </a:cxn>
                  <a:cxn ang="0">
                    <a:pos x="3212" y="5866"/>
                  </a:cxn>
                  <a:cxn ang="0">
                    <a:pos x="3562" y="6030"/>
                  </a:cxn>
                  <a:cxn ang="0">
                    <a:pos x="3639" y="6066"/>
                  </a:cxn>
                  <a:cxn ang="0">
                    <a:pos x="3641" y="6066"/>
                  </a:cxn>
                  <a:cxn ang="0">
                    <a:pos x="3806" y="5989"/>
                  </a:cxn>
                  <a:cxn ang="0">
                    <a:pos x="4229" y="5789"/>
                  </a:cxn>
                  <a:cxn ang="0">
                    <a:pos x="4795" y="5521"/>
                  </a:cxn>
                  <a:cxn ang="0">
                    <a:pos x="5391" y="5234"/>
                  </a:cxn>
                  <a:cxn ang="0">
                    <a:pos x="5904" y="4980"/>
                  </a:cxn>
                  <a:cxn ang="0">
                    <a:pos x="6248" y="4797"/>
                  </a:cxn>
                  <a:cxn ang="0">
                    <a:pos x="6518" y="4626"/>
                  </a:cxn>
                  <a:cxn ang="0">
                    <a:pos x="6737" y="4460"/>
                  </a:cxn>
                  <a:cxn ang="0">
                    <a:pos x="6908" y="4299"/>
                  </a:cxn>
                  <a:cxn ang="0">
                    <a:pos x="7039" y="4141"/>
                  </a:cxn>
                  <a:cxn ang="0">
                    <a:pos x="7136" y="3988"/>
                  </a:cxn>
                  <a:cxn ang="0">
                    <a:pos x="7203" y="3838"/>
                  </a:cxn>
                  <a:cxn ang="0">
                    <a:pos x="7244" y="3692"/>
                  </a:cxn>
                  <a:cxn ang="0">
                    <a:pos x="7267" y="3549"/>
                  </a:cxn>
                  <a:cxn ang="0">
                    <a:pos x="7277" y="3411"/>
                  </a:cxn>
                  <a:cxn ang="0">
                    <a:pos x="7279" y="3277"/>
                  </a:cxn>
                  <a:cxn ang="0">
                    <a:pos x="7275" y="2644"/>
                  </a:cxn>
                  <a:cxn ang="0">
                    <a:pos x="7271" y="2019"/>
                  </a:cxn>
                  <a:cxn ang="0">
                    <a:pos x="7269" y="1402"/>
                  </a:cxn>
                  <a:cxn ang="0">
                    <a:pos x="7268" y="795"/>
                  </a:cxn>
                  <a:cxn ang="0">
                    <a:pos x="7269" y="197"/>
                  </a:cxn>
                </a:cxnLst>
                <a:rect l="0" t="0" r="r" b="b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  <a:cs typeface="+mn-cs"/>
                </a:endParaRPr>
              </a:p>
            </p:txBody>
          </p:sp>
        </p:grpSp>
      </p:grpSp>
      <p:cxnSp>
        <p:nvCxnSpPr>
          <p:cNvPr id="79" name="Прямая соединительная линия 78"/>
          <p:cNvCxnSpPr/>
          <p:nvPr/>
        </p:nvCxnSpPr>
        <p:spPr>
          <a:xfrm>
            <a:off x="1957388" y="2"/>
            <a:ext cx="0" cy="10937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18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388" r:id="rId1"/>
    <p:sldLayoutId id="2147492389" r:id="rId2"/>
    <p:sldLayoutId id="2147492390" r:id="rId3"/>
    <p:sldLayoutId id="2147492391" r:id="rId4"/>
    <p:sldLayoutId id="2147492392" r:id="rId5"/>
    <p:sldLayoutId id="2147492393" r:id="rId6"/>
    <p:sldLayoutId id="2147492394" r:id="rId7"/>
    <p:sldLayoutId id="2147492395" r:id="rId8"/>
    <p:sldLayoutId id="2147492396" r:id="rId9"/>
    <p:sldLayoutId id="2147492397" r:id="rId10"/>
    <p:sldLayoutId id="2147492398" r:id="rId11"/>
    <p:sldLayoutId id="2147492399" r:id="rId12"/>
    <p:sldLayoutId id="214749240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anose="05000000000000000000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75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9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97"/>
            <a:ext cx="2667000" cy="36671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4AD062-C9E0-4DE4-A327-D692AB931051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5" y="6248497"/>
            <a:ext cx="5421313" cy="366713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3569"/>
            <a:ext cx="9144000" cy="3206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1196"/>
            <a:ext cx="533400" cy="49212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1196"/>
            <a:ext cx="8553450" cy="4921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669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907AF2-CED8-4DFC-837F-D36AD983E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082" name="Рисунок 9" descr="1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11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6" y="44451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29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413" r:id="rId1"/>
    <p:sldLayoutId id="2147492414" r:id="rId2"/>
    <p:sldLayoutId id="2147492415" r:id="rId3"/>
    <p:sldLayoutId id="2147492416" r:id="rId4"/>
    <p:sldLayoutId id="2147492417" r:id="rId5"/>
    <p:sldLayoutId id="2147492418" r:id="rId6"/>
    <p:sldLayoutId id="2147492419" r:id="rId7"/>
    <p:sldLayoutId id="2147492420" r:id="rId8"/>
    <p:sldLayoutId id="2147492421" r:id="rId9"/>
    <p:sldLayoutId id="2147492422" r:id="rId10"/>
    <p:sldLayoutId id="2147492423" r:id="rId11"/>
    <p:sldLayoutId id="214749242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99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9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85"/>
            <a:ext cx="2667000" cy="36671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00A8A2-8ABF-4A08-B515-B8E5ED62057B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5" y="6248485"/>
            <a:ext cx="5421313" cy="366713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3569"/>
            <a:ext cx="9144000" cy="3206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1192"/>
            <a:ext cx="533400" cy="49212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1192"/>
            <a:ext cx="8553450" cy="4921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669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098AB1-9490-4021-9496-24E18C04E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4106" name="Рисунок 9" descr="1.t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6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6" y="44451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52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426" r:id="rId1"/>
    <p:sldLayoutId id="2147492427" r:id="rId2"/>
    <p:sldLayoutId id="2147492428" r:id="rId3"/>
    <p:sldLayoutId id="2147492429" r:id="rId4"/>
    <p:sldLayoutId id="2147492430" r:id="rId5"/>
    <p:sldLayoutId id="2147492431" r:id="rId6"/>
    <p:sldLayoutId id="2147492432" r:id="rId7"/>
    <p:sldLayoutId id="2147492433" r:id="rId8"/>
    <p:sldLayoutId id="2147492434" r:id="rId9"/>
    <p:sldLayoutId id="2147492435" r:id="rId10"/>
    <p:sldLayoutId id="21474924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99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8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671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2DA21F-BDAE-48D8-A947-6B9AAB304086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6713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3488"/>
            <a:ext cx="9144000" cy="3206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1113"/>
            <a:ext cx="533400" cy="49212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1113"/>
            <a:ext cx="8553450" cy="4921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F96092-6554-4ABB-B789-18506FAE8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4106" name="Рисунок 9" descr="1.t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0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44450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82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438" r:id="rId1"/>
    <p:sldLayoutId id="2147492439" r:id="rId2"/>
    <p:sldLayoutId id="2147492440" r:id="rId3"/>
    <p:sldLayoutId id="2147492441" r:id="rId4"/>
    <p:sldLayoutId id="2147492442" r:id="rId5"/>
    <p:sldLayoutId id="2147492443" r:id="rId6"/>
    <p:sldLayoutId id="2147492444" r:id="rId7"/>
    <p:sldLayoutId id="2147492445" r:id="rId8"/>
    <p:sldLayoutId id="2147492446" r:id="rId9"/>
    <p:sldLayoutId id="2147492447" r:id="rId10"/>
    <p:sldLayoutId id="21474924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99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8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671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EF2BED-909B-4825-981B-BA907FDD77B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6713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3488"/>
            <a:ext cx="9144000" cy="3206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1113"/>
            <a:ext cx="533400" cy="49212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1113"/>
            <a:ext cx="8553450" cy="4921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D19757-9110-445E-8C53-961D156DD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4106" name="Рисунок 9" descr="1.t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0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44450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41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475" r:id="rId1"/>
    <p:sldLayoutId id="2147492476" r:id="rId2"/>
    <p:sldLayoutId id="2147492477" r:id="rId3"/>
    <p:sldLayoutId id="2147492478" r:id="rId4"/>
    <p:sldLayoutId id="2147492479" r:id="rId5"/>
    <p:sldLayoutId id="2147492480" r:id="rId6"/>
    <p:sldLayoutId id="2147492481" r:id="rId7"/>
    <p:sldLayoutId id="2147492482" r:id="rId8"/>
    <p:sldLayoutId id="2147492483" r:id="rId9"/>
    <p:sldLayoutId id="2147492484" r:id="rId10"/>
    <p:sldLayoutId id="21474924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65992" y="6503351"/>
            <a:ext cx="8578008" cy="361200"/>
          </a:xfrm>
          <a:prstGeom prst="rect">
            <a:avLst/>
          </a:prstGeom>
          <a:noFill/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2"/>
            <a:ext cx="9144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366714" y="1381128"/>
            <a:ext cx="8512175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033588" y="44451"/>
            <a:ext cx="69913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6503990"/>
            <a:ext cx="533400" cy="354012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689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4434DEE-5F97-49F6-A8E7-D7DDB1EC720B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/>
          </a:p>
        </p:txBody>
      </p:sp>
      <p:grpSp>
        <p:nvGrpSpPr>
          <p:cNvPr id="1032" name="Группа 68"/>
          <p:cNvGrpSpPr>
            <a:grpSpLocks/>
          </p:cNvGrpSpPr>
          <p:nvPr/>
        </p:nvGrpSpPr>
        <p:grpSpPr bwMode="auto">
          <a:xfrm>
            <a:off x="161931" y="239716"/>
            <a:ext cx="1624013" cy="623887"/>
            <a:chOff x="7366180" y="119641"/>
            <a:chExt cx="1623997" cy="623058"/>
          </a:xfrm>
        </p:grpSpPr>
        <p:grpSp>
          <p:nvGrpSpPr>
            <p:cNvPr id="1034" name="Группа 66"/>
            <p:cNvGrpSpPr>
              <a:grpSpLocks/>
            </p:cNvGrpSpPr>
            <p:nvPr userDrawn="1"/>
          </p:nvGrpSpPr>
          <p:grpSpPr bwMode="auto">
            <a:xfrm>
              <a:off x="8042787" y="158049"/>
              <a:ext cx="947390" cy="546242"/>
              <a:chOff x="7051474" y="962387"/>
              <a:chExt cx="947390" cy="546242"/>
            </a:xfrm>
          </p:grpSpPr>
          <p:sp>
            <p:nvSpPr>
              <p:cNvPr id="25" name="Freeform 5"/>
              <p:cNvSpPr>
                <a:spLocks/>
              </p:cNvSpPr>
              <p:nvPr userDrawn="1"/>
            </p:nvSpPr>
            <p:spPr bwMode="auto">
              <a:xfrm>
                <a:off x="7905202" y="1107884"/>
                <a:ext cx="93662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2" y="46"/>
                  </a:cxn>
                  <a:cxn ang="0">
                    <a:pos x="1301" y="77"/>
                  </a:cxn>
                  <a:cxn ang="0">
                    <a:pos x="1302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7" y="123"/>
                  </a:cxn>
                  <a:cxn ang="0">
                    <a:pos x="777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1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 userDrawn="1"/>
            </p:nvSpPr>
            <p:spPr bwMode="auto">
              <a:xfrm>
                <a:off x="7784553" y="1107884"/>
                <a:ext cx="117474" cy="125245"/>
              </a:xfrm>
              <a:custGeom>
                <a:avLst/>
                <a:gdLst/>
                <a:ahLst/>
                <a:cxnLst>
                  <a:cxn ang="0">
                    <a:pos x="883" y="1435"/>
                  </a:cxn>
                  <a:cxn ang="0">
                    <a:pos x="711" y="1736"/>
                  </a:cxn>
                  <a:cxn ang="0">
                    <a:pos x="672" y="1731"/>
                  </a:cxn>
                  <a:cxn ang="0">
                    <a:pos x="628" y="1731"/>
                  </a:cxn>
                  <a:cxn ang="0">
                    <a:pos x="572" y="1736"/>
                  </a:cxn>
                  <a:cxn ang="0">
                    <a:pos x="564" y="1706"/>
                  </a:cxn>
                  <a:cxn ang="0">
                    <a:pos x="607" y="1636"/>
                  </a:cxn>
                  <a:cxn ang="0">
                    <a:pos x="651" y="1562"/>
                  </a:cxn>
                  <a:cxn ang="0">
                    <a:pos x="696" y="1482"/>
                  </a:cxn>
                  <a:cxn ang="0">
                    <a:pos x="844" y="1214"/>
                  </a:cxn>
                  <a:cxn ang="0">
                    <a:pos x="459" y="653"/>
                  </a:cxn>
                  <a:cxn ang="0">
                    <a:pos x="176" y="246"/>
                  </a:cxn>
                  <a:cxn ang="0">
                    <a:pos x="143" y="198"/>
                  </a:cxn>
                  <a:cxn ang="0">
                    <a:pos x="112" y="154"/>
                  </a:cxn>
                  <a:cxn ang="0">
                    <a:pos x="83" y="115"/>
                  </a:cxn>
                  <a:cxn ang="0">
                    <a:pos x="46" y="63"/>
                  </a:cxn>
                  <a:cxn ang="0">
                    <a:pos x="11" y="15"/>
                  </a:cxn>
                  <a:cxn ang="0">
                    <a:pos x="157" y="8"/>
                  </a:cxn>
                  <a:cxn ang="0">
                    <a:pos x="294" y="0"/>
                  </a:cxn>
                  <a:cxn ang="0">
                    <a:pos x="377" y="135"/>
                  </a:cxn>
                  <a:cxn ang="0">
                    <a:pos x="457" y="263"/>
                  </a:cxn>
                  <a:cxn ang="0">
                    <a:pos x="535" y="383"/>
                  </a:cxn>
                  <a:cxn ang="0">
                    <a:pos x="610" y="496"/>
                  </a:cxn>
                  <a:cxn ang="0">
                    <a:pos x="690" y="615"/>
                  </a:cxn>
                  <a:cxn ang="0">
                    <a:pos x="774" y="734"/>
                  </a:cxn>
                  <a:cxn ang="0">
                    <a:pos x="861" y="851"/>
                  </a:cxn>
                  <a:cxn ang="0">
                    <a:pos x="950" y="969"/>
                  </a:cxn>
                  <a:cxn ang="0">
                    <a:pos x="1077" y="768"/>
                  </a:cxn>
                  <a:cxn ang="0">
                    <a:pos x="1352" y="205"/>
                  </a:cxn>
                  <a:cxn ang="0">
                    <a:pos x="1371" y="164"/>
                  </a:cxn>
                  <a:cxn ang="0">
                    <a:pos x="1403" y="92"/>
                  </a:cxn>
                  <a:cxn ang="0">
                    <a:pos x="1428" y="38"/>
                  </a:cxn>
                  <a:cxn ang="0">
                    <a:pos x="1443" y="0"/>
                  </a:cxn>
                  <a:cxn ang="0">
                    <a:pos x="1486" y="5"/>
                  </a:cxn>
                  <a:cxn ang="0">
                    <a:pos x="1529" y="8"/>
                  </a:cxn>
                  <a:cxn ang="0">
                    <a:pos x="1620" y="0"/>
                  </a:cxn>
                  <a:cxn ang="0">
                    <a:pos x="1204" y="803"/>
                  </a:cxn>
                </a:cxnLst>
                <a:rect l="0" t="0" r="r" b="b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" name="Freeform 7"/>
              <p:cNvSpPr>
                <a:spLocks/>
              </p:cNvSpPr>
              <p:nvPr userDrawn="1"/>
            </p:nvSpPr>
            <p:spPr bwMode="auto">
              <a:xfrm>
                <a:off x="7686129" y="1107884"/>
                <a:ext cx="93662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4" y="46"/>
                  </a:cxn>
                  <a:cxn ang="0">
                    <a:pos x="1300" y="77"/>
                  </a:cxn>
                  <a:cxn ang="0">
                    <a:pos x="1304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90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1" y="1733"/>
                  </a:cxn>
                  <a:cxn ang="0">
                    <a:pos x="693" y="1731"/>
                  </a:cxn>
                  <a:cxn ang="0">
                    <a:pos x="668" y="1731"/>
                  </a:cxn>
                  <a:cxn ang="0">
                    <a:pos x="639" y="1731"/>
                  </a:cxn>
                  <a:cxn ang="0">
                    <a:pos x="611" y="1733"/>
                  </a:cxn>
                  <a:cxn ang="0">
                    <a:pos x="583" y="1736"/>
                  </a:cxn>
                  <a:cxn ang="0">
                    <a:pos x="556" y="1739"/>
                  </a:cxn>
                  <a:cxn ang="0">
                    <a:pos x="556" y="123"/>
                  </a:cxn>
                  <a:cxn ang="0">
                    <a:pos x="489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6" y="131"/>
                  </a:cxn>
                  <a:cxn ang="0">
                    <a:pos x="216" y="135"/>
                  </a:cxn>
                  <a:cxn ang="0">
                    <a:pos x="145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" name="Freeform 8"/>
              <p:cNvSpPr>
                <a:spLocks/>
              </p:cNvSpPr>
              <p:nvPr userDrawn="1"/>
            </p:nvSpPr>
            <p:spPr bwMode="auto">
              <a:xfrm>
                <a:off x="7557543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1267" y="351"/>
                  </a:cxn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5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2" y="8"/>
                  </a:cxn>
                  <a:cxn ang="0">
                    <a:pos x="223" y="0"/>
                  </a:cxn>
                  <a:cxn ang="0">
                    <a:pos x="223" y="1327"/>
                  </a:cxn>
                  <a:cxn ang="0">
                    <a:pos x="250" y="1327"/>
                  </a:cxn>
                  <a:cxn ang="0">
                    <a:pos x="1405" y="0"/>
                  </a:cxn>
                  <a:cxn ang="0">
                    <a:pos x="1516" y="0"/>
                  </a:cxn>
                  <a:cxn ang="0">
                    <a:pos x="1516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5" y="1731"/>
                  </a:cxn>
                  <a:cxn ang="0">
                    <a:pos x="1383" y="1731"/>
                  </a:cxn>
                  <a:cxn ang="0">
                    <a:pos x="1358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7" y="351"/>
                  </a:cxn>
                </a:cxnLst>
                <a:rect l="0" t="0" r="r" b="b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 userDrawn="1"/>
            </p:nvSpPr>
            <p:spPr bwMode="auto">
              <a:xfrm>
                <a:off x="7443244" y="1107884"/>
                <a:ext cx="93661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3" y="46"/>
                  </a:cxn>
                  <a:cxn ang="0">
                    <a:pos x="1301" y="77"/>
                  </a:cxn>
                  <a:cxn ang="0">
                    <a:pos x="1303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5" y="130"/>
                  </a:cxn>
                  <a:cxn ang="0">
                    <a:pos x="959" y="130"/>
                  </a:cxn>
                  <a:cxn ang="0">
                    <a:pos x="925" y="128"/>
                  </a:cxn>
                  <a:cxn ang="0">
                    <a:pos x="894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2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6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0" name="Freeform 10"/>
              <p:cNvSpPr>
                <a:spLocks/>
              </p:cNvSpPr>
              <p:nvPr userDrawn="1"/>
            </p:nvSpPr>
            <p:spPr bwMode="auto">
              <a:xfrm>
                <a:off x="7324182" y="1106298"/>
                <a:ext cx="107949" cy="130002"/>
              </a:xfrm>
              <a:custGeom>
                <a:avLst/>
                <a:gdLst/>
                <a:ahLst/>
                <a:cxnLst>
                  <a:cxn ang="0">
                    <a:pos x="254" y="1022"/>
                  </a:cxn>
                  <a:cxn ang="0">
                    <a:pos x="275" y="1157"/>
                  </a:cxn>
                  <a:cxn ang="0">
                    <a:pos x="313" y="1280"/>
                  </a:cxn>
                  <a:cxn ang="0">
                    <a:pos x="368" y="1392"/>
                  </a:cxn>
                  <a:cxn ang="0">
                    <a:pos x="437" y="1487"/>
                  </a:cxn>
                  <a:cxn ang="0">
                    <a:pos x="519" y="1567"/>
                  </a:cxn>
                  <a:cxn ang="0">
                    <a:pos x="614" y="1630"/>
                  </a:cxn>
                  <a:cxn ang="0">
                    <a:pos x="719" y="1675"/>
                  </a:cxn>
                  <a:cxn ang="0">
                    <a:pos x="831" y="1700"/>
                  </a:cxn>
                  <a:cxn ang="0">
                    <a:pos x="960" y="1706"/>
                  </a:cxn>
                  <a:cxn ang="0">
                    <a:pos x="1108" y="1686"/>
                  </a:cxn>
                  <a:cxn ang="0">
                    <a:pos x="1242" y="1639"/>
                  </a:cxn>
                  <a:cxn ang="0">
                    <a:pos x="1347" y="1585"/>
                  </a:cxn>
                  <a:cxn ang="0">
                    <a:pos x="1452" y="1661"/>
                  </a:cxn>
                  <a:cxn ang="0">
                    <a:pos x="1353" y="1717"/>
                  </a:cxn>
                  <a:cxn ang="0">
                    <a:pos x="1240" y="1758"/>
                  </a:cxn>
                  <a:cxn ang="0">
                    <a:pos x="1122" y="1785"/>
                  </a:cxn>
                  <a:cxn ang="0">
                    <a:pos x="996" y="1802"/>
                  </a:cxn>
                  <a:cxn ang="0">
                    <a:pos x="842" y="1806"/>
                  </a:cxn>
                  <a:cxn ang="0">
                    <a:pos x="649" y="1782"/>
                  </a:cxn>
                  <a:cxn ang="0">
                    <a:pos x="540" y="1750"/>
                  </a:cxn>
                  <a:cxn ang="0">
                    <a:pos x="439" y="1708"/>
                  </a:cxn>
                  <a:cxn ang="0">
                    <a:pos x="348" y="1655"/>
                  </a:cxn>
                  <a:cxn ang="0">
                    <a:pos x="268" y="1590"/>
                  </a:cxn>
                  <a:cxn ang="0">
                    <a:pos x="198" y="1516"/>
                  </a:cxn>
                  <a:cxn ang="0">
                    <a:pos x="136" y="1430"/>
                  </a:cxn>
                  <a:cxn ang="0">
                    <a:pos x="87" y="1334"/>
                  </a:cxn>
                  <a:cxn ang="0">
                    <a:pos x="35" y="1183"/>
                  </a:cxn>
                  <a:cxn ang="0">
                    <a:pos x="1" y="947"/>
                  </a:cxn>
                  <a:cxn ang="0">
                    <a:pos x="7" y="762"/>
                  </a:cxn>
                  <a:cxn ang="0">
                    <a:pos x="39" y="607"/>
                  </a:cxn>
                  <a:cxn ang="0">
                    <a:pos x="95" y="467"/>
                  </a:cxn>
                  <a:cxn ang="0">
                    <a:pos x="175" y="343"/>
                  </a:cxn>
                  <a:cxn ang="0">
                    <a:pos x="273" y="237"/>
                  </a:cxn>
                  <a:cxn ang="0">
                    <a:pos x="391" y="150"/>
                  </a:cxn>
                  <a:cxn ang="0">
                    <a:pos x="525" y="82"/>
                  </a:cxn>
                  <a:cxn ang="0">
                    <a:pos x="670" y="33"/>
                  </a:cxn>
                  <a:cxn ang="0">
                    <a:pos x="825" y="6"/>
                  </a:cxn>
                  <a:cxn ang="0">
                    <a:pos x="979" y="0"/>
                  </a:cxn>
                  <a:cxn ang="0">
                    <a:pos x="1095" y="7"/>
                  </a:cxn>
                  <a:cxn ang="0">
                    <a:pos x="1213" y="23"/>
                  </a:cxn>
                  <a:cxn ang="0">
                    <a:pos x="1328" y="52"/>
                  </a:cxn>
                  <a:cxn ang="0">
                    <a:pos x="1438" y="90"/>
                  </a:cxn>
                  <a:cxn ang="0">
                    <a:pos x="1486" y="158"/>
                  </a:cxn>
                  <a:cxn ang="0">
                    <a:pos x="1453" y="282"/>
                  </a:cxn>
                  <a:cxn ang="0">
                    <a:pos x="1366" y="253"/>
                  </a:cxn>
                  <a:cxn ang="0">
                    <a:pos x="1263" y="183"/>
                  </a:cxn>
                  <a:cxn ang="0">
                    <a:pos x="1142" y="128"/>
                  </a:cxn>
                  <a:cxn ang="0">
                    <a:pos x="1005" y="98"/>
                  </a:cxn>
                  <a:cxn ang="0">
                    <a:pos x="864" y="100"/>
                  </a:cxn>
                  <a:cxn ang="0">
                    <a:pos x="739" y="123"/>
                  </a:cxn>
                  <a:cxn ang="0">
                    <a:pos x="628" y="168"/>
                  </a:cxn>
                  <a:cxn ang="0">
                    <a:pos x="528" y="232"/>
                  </a:cxn>
                  <a:cxn ang="0">
                    <a:pos x="444" y="315"/>
                  </a:cxn>
                  <a:cxn ang="0">
                    <a:pos x="374" y="413"/>
                  </a:cxn>
                  <a:cxn ang="0">
                    <a:pos x="319" y="525"/>
                  </a:cxn>
                  <a:cxn ang="0">
                    <a:pos x="279" y="647"/>
                  </a:cxn>
                  <a:cxn ang="0">
                    <a:pos x="256" y="774"/>
                  </a:cxn>
                  <a:cxn ang="0">
                    <a:pos x="249" y="906"/>
                  </a:cxn>
                </a:cxnLst>
                <a:rect l="0" t="0" r="r" b="b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1" name="Freeform 11"/>
              <p:cNvSpPr>
                <a:spLocks/>
              </p:cNvSpPr>
              <p:nvPr userDrawn="1"/>
            </p:nvSpPr>
            <p:spPr bwMode="auto">
              <a:xfrm>
                <a:off x="7192422" y="1107884"/>
                <a:ext cx="109536" cy="125245"/>
              </a:xfrm>
              <a:custGeom>
                <a:avLst/>
                <a:gdLst/>
                <a:ahLst/>
                <a:cxnLst>
                  <a:cxn ang="0">
                    <a:pos x="222" y="729"/>
                  </a:cxn>
                  <a:cxn ang="0">
                    <a:pos x="758" y="742"/>
                  </a:cxn>
                  <a:cxn ang="0">
                    <a:pos x="788" y="741"/>
                  </a:cxn>
                  <a:cxn ang="0">
                    <a:pos x="818" y="740"/>
                  </a:cxn>
                  <a:cxn ang="0">
                    <a:pos x="850" y="739"/>
                  </a:cxn>
                  <a:cxn ang="0">
                    <a:pos x="883" y="738"/>
                  </a:cxn>
                  <a:cxn ang="0">
                    <a:pos x="917" y="737"/>
                  </a:cxn>
                  <a:cxn ang="0">
                    <a:pos x="952" y="736"/>
                  </a:cxn>
                  <a:cxn ang="0">
                    <a:pos x="989" y="735"/>
                  </a:cxn>
                  <a:cxn ang="0">
                    <a:pos x="1026" y="734"/>
                  </a:cxn>
                  <a:cxn ang="0">
                    <a:pos x="1064" y="733"/>
                  </a:cxn>
                  <a:cxn ang="0">
                    <a:pos x="1101" y="731"/>
                  </a:cxn>
                  <a:cxn ang="0">
                    <a:pos x="1136" y="731"/>
                  </a:cxn>
                  <a:cxn ang="0">
                    <a:pos x="1170" y="730"/>
                  </a:cxn>
                  <a:cxn ang="0">
                    <a:pos x="1203" y="730"/>
                  </a:cxn>
                  <a:cxn ang="0">
                    <a:pos x="1234" y="730"/>
                  </a:cxn>
                  <a:cxn ang="0">
                    <a:pos x="1263" y="729"/>
                  </a:cxn>
                  <a:cxn ang="0">
                    <a:pos x="1292" y="729"/>
                  </a:cxn>
                  <a:cxn ang="0">
                    <a:pos x="1292" y="0"/>
                  </a:cxn>
                  <a:cxn ang="0">
                    <a:pos x="1357" y="5"/>
                  </a:cxn>
                  <a:cxn ang="0">
                    <a:pos x="1404" y="8"/>
                  </a:cxn>
                  <a:cxn ang="0">
                    <a:pos x="1448" y="5"/>
                  </a:cxn>
                  <a:cxn ang="0">
                    <a:pos x="1514" y="0"/>
                  </a:cxn>
                  <a:cxn ang="0">
                    <a:pos x="1514" y="1739"/>
                  </a:cxn>
                  <a:cxn ang="0">
                    <a:pos x="1469" y="1735"/>
                  </a:cxn>
                  <a:cxn ang="0">
                    <a:pos x="1459" y="1735"/>
                  </a:cxn>
                  <a:cxn ang="0">
                    <a:pos x="1451" y="1735"/>
                  </a:cxn>
                  <a:cxn ang="0">
                    <a:pos x="1445" y="1733"/>
                  </a:cxn>
                  <a:cxn ang="0">
                    <a:pos x="1439" y="1732"/>
                  </a:cxn>
                  <a:cxn ang="0">
                    <a:pos x="1404" y="1731"/>
                  </a:cxn>
                  <a:cxn ang="0">
                    <a:pos x="1364" y="1732"/>
                  </a:cxn>
                  <a:cxn ang="0">
                    <a:pos x="1332" y="1735"/>
                  </a:cxn>
                  <a:cxn ang="0">
                    <a:pos x="1292" y="1739"/>
                  </a:cxn>
                  <a:cxn ang="0">
                    <a:pos x="1292" y="866"/>
                  </a:cxn>
                  <a:cxn ang="0">
                    <a:pos x="1114" y="860"/>
                  </a:cxn>
                  <a:cxn ang="0">
                    <a:pos x="906" y="851"/>
                  </a:cxn>
                  <a:cxn ang="0">
                    <a:pos x="610" y="851"/>
                  </a:cxn>
                  <a:cxn ang="0">
                    <a:pos x="589" y="851"/>
                  </a:cxn>
                  <a:cxn ang="0">
                    <a:pos x="563" y="852"/>
                  </a:cxn>
                  <a:cxn ang="0">
                    <a:pos x="532" y="854"/>
                  </a:cxn>
                  <a:cxn ang="0">
                    <a:pos x="497" y="857"/>
                  </a:cxn>
                  <a:cxn ang="0">
                    <a:pos x="464" y="858"/>
                  </a:cxn>
                  <a:cxn ang="0">
                    <a:pos x="437" y="859"/>
                  </a:cxn>
                  <a:cxn ang="0">
                    <a:pos x="416" y="860"/>
                  </a:cxn>
                  <a:cxn ang="0">
                    <a:pos x="402" y="860"/>
                  </a:cxn>
                  <a:cxn ang="0">
                    <a:pos x="222" y="866"/>
                  </a:cxn>
                  <a:cxn ang="0">
                    <a:pos x="222" y="1739"/>
                  </a:cxn>
                  <a:cxn ang="0">
                    <a:pos x="178" y="1735"/>
                  </a:cxn>
                  <a:cxn ang="0">
                    <a:pos x="167" y="1735"/>
                  </a:cxn>
                  <a:cxn ang="0">
                    <a:pos x="158" y="1735"/>
                  </a:cxn>
                  <a:cxn ang="0">
                    <a:pos x="151" y="1733"/>
                  </a:cxn>
                  <a:cxn ang="0">
                    <a:pos x="146" y="1732"/>
                  </a:cxn>
                  <a:cxn ang="0">
                    <a:pos x="111" y="1731"/>
                  </a:cxn>
                  <a:cxn ang="0">
                    <a:pos x="60" y="1733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63" y="5"/>
                  </a:cxn>
                  <a:cxn ang="0">
                    <a:pos x="111" y="8"/>
                  </a:cxn>
                  <a:cxn ang="0">
                    <a:pos x="154" y="5"/>
                  </a:cxn>
                  <a:cxn ang="0">
                    <a:pos x="222" y="0"/>
                  </a:cxn>
                  <a:cxn ang="0">
                    <a:pos x="222" y="729"/>
                  </a:cxn>
                </a:cxnLst>
                <a:rect l="0" t="0" r="r" b="b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2" name="Freeform 12"/>
              <p:cNvSpPr>
                <a:spLocks/>
              </p:cNvSpPr>
              <p:nvPr userDrawn="1"/>
            </p:nvSpPr>
            <p:spPr bwMode="auto">
              <a:xfrm>
                <a:off x="7051135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4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1" y="8"/>
                  </a:cxn>
                  <a:cxn ang="0">
                    <a:pos x="224" y="0"/>
                  </a:cxn>
                  <a:cxn ang="0">
                    <a:pos x="224" y="1327"/>
                  </a:cxn>
                  <a:cxn ang="0">
                    <a:pos x="249" y="1327"/>
                  </a:cxn>
                  <a:cxn ang="0">
                    <a:pos x="1404" y="0"/>
                  </a:cxn>
                  <a:cxn ang="0">
                    <a:pos x="1515" y="0"/>
                  </a:cxn>
                  <a:cxn ang="0">
                    <a:pos x="1515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4" y="1731"/>
                  </a:cxn>
                  <a:cxn ang="0">
                    <a:pos x="1384" y="1731"/>
                  </a:cxn>
                  <a:cxn ang="0">
                    <a:pos x="1357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6" y="351"/>
                  </a:cxn>
                  <a:cxn ang="0">
                    <a:pos x="209" y="1583"/>
                  </a:cxn>
                </a:cxnLst>
                <a:rect l="0" t="0" r="r" b="b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" name="Freeform 13"/>
              <p:cNvSpPr>
                <a:spLocks/>
              </p:cNvSpPr>
              <p:nvPr userDrawn="1"/>
            </p:nvSpPr>
            <p:spPr bwMode="auto">
              <a:xfrm>
                <a:off x="7929015" y="1426547"/>
                <a:ext cx="68261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9" y="985"/>
                  </a:cxn>
                  <a:cxn ang="0">
                    <a:pos x="105" y="1011"/>
                  </a:cxn>
                  <a:cxn ang="0">
                    <a:pos x="84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26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6" y="826"/>
                  </a:cxn>
                  <a:cxn ang="0">
                    <a:pos x="872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4" y="1077"/>
                  </a:cxn>
                  <a:cxn ang="0">
                    <a:pos x="887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 userDrawn="1"/>
            </p:nvSpPr>
            <p:spPr bwMode="auto">
              <a:xfrm>
                <a:off x="7841702" y="1426547"/>
                <a:ext cx="68262" cy="77685"/>
              </a:xfrm>
              <a:custGeom>
                <a:avLst/>
                <a:gdLst/>
                <a:ahLst/>
                <a:cxnLst>
                  <a:cxn ang="0">
                    <a:pos x="129" y="985"/>
                  </a:cxn>
                  <a:cxn ang="0">
                    <a:pos x="104" y="1011"/>
                  </a:cxn>
                  <a:cxn ang="0">
                    <a:pos x="82" y="1037"/>
                  </a:cxn>
                  <a:cxn ang="0">
                    <a:pos x="63" y="1060"/>
                  </a:cxn>
                  <a:cxn ang="0">
                    <a:pos x="47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4" y="5"/>
                  </a:cxn>
                  <a:cxn ang="0">
                    <a:pos x="67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2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20" y="1078"/>
                  </a:cxn>
                  <a:cxn ang="0">
                    <a:pos x="903" y="1077"/>
                  </a:cxn>
                  <a:cxn ang="0">
                    <a:pos x="886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1" y="1081"/>
                  </a:cxn>
                  <a:cxn ang="0">
                    <a:pos x="801" y="218"/>
                  </a:cxn>
                  <a:cxn ang="0">
                    <a:pos x="786" y="218"/>
                  </a:cxn>
                  <a:cxn ang="0">
                    <a:pos x="129" y="985"/>
                  </a:cxn>
                </a:cxnLst>
                <a:rect l="0" t="0" r="r" b="b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" name="Freeform 15"/>
              <p:cNvSpPr>
                <a:spLocks/>
              </p:cNvSpPr>
              <p:nvPr userDrawn="1"/>
            </p:nvSpPr>
            <p:spPr bwMode="auto">
              <a:xfrm>
                <a:off x="7754391" y="1426547"/>
                <a:ext cx="73024" cy="82440"/>
              </a:xfrm>
              <a:custGeom>
                <a:avLst/>
                <a:gdLst/>
                <a:ahLst/>
                <a:cxnLst>
                  <a:cxn ang="0">
                    <a:pos x="139" y="1003"/>
                  </a:cxn>
                  <a:cxn ang="0">
                    <a:pos x="794" y="1003"/>
                  </a:cxn>
                  <a:cxn ang="0">
                    <a:pos x="794" y="0"/>
                  </a:cxn>
                  <a:cxn ang="0">
                    <a:pos x="809" y="1"/>
                  </a:cxn>
                  <a:cxn ang="0">
                    <a:pos x="826" y="2"/>
                  </a:cxn>
                  <a:cxn ang="0">
                    <a:pos x="844" y="3"/>
                  </a:cxn>
                  <a:cxn ang="0">
                    <a:pos x="864" y="3"/>
                  </a:cxn>
                  <a:cxn ang="0">
                    <a:pos x="880" y="3"/>
                  </a:cxn>
                  <a:cxn ang="0">
                    <a:pos x="897" y="2"/>
                  </a:cxn>
                  <a:cxn ang="0">
                    <a:pos x="915" y="1"/>
                  </a:cxn>
                  <a:cxn ang="0">
                    <a:pos x="933" y="0"/>
                  </a:cxn>
                  <a:cxn ang="0">
                    <a:pos x="933" y="1003"/>
                  </a:cxn>
                  <a:cxn ang="0">
                    <a:pos x="1022" y="1003"/>
                  </a:cxn>
                  <a:cxn ang="0">
                    <a:pos x="1018" y="1037"/>
                  </a:cxn>
                  <a:cxn ang="0">
                    <a:pos x="1017" y="1065"/>
                  </a:cxn>
                  <a:cxn ang="0">
                    <a:pos x="1018" y="1082"/>
                  </a:cxn>
                  <a:cxn ang="0">
                    <a:pos x="1019" y="1116"/>
                  </a:cxn>
                  <a:cxn ang="0">
                    <a:pos x="1022" y="1146"/>
                  </a:cxn>
                  <a:cxn ang="0">
                    <a:pos x="1007" y="1146"/>
                  </a:cxn>
                  <a:cxn ang="0">
                    <a:pos x="1002" y="1138"/>
                  </a:cxn>
                  <a:cxn ang="0">
                    <a:pos x="996" y="1131"/>
                  </a:cxn>
                  <a:cxn ang="0">
                    <a:pos x="989" y="1124"/>
                  </a:cxn>
                  <a:cxn ang="0">
                    <a:pos x="982" y="1117"/>
                  </a:cxn>
                  <a:cxn ang="0">
                    <a:pos x="974" y="1112"/>
                  </a:cxn>
                  <a:cxn ang="0">
                    <a:pos x="966" y="1108"/>
                  </a:cxn>
                  <a:cxn ang="0">
                    <a:pos x="956" y="1104"/>
                  </a:cxn>
                  <a:cxn ang="0">
                    <a:pos x="947" y="1099"/>
                  </a:cxn>
                  <a:cxn ang="0">
                    <a:pos x="936" y="1096"/>
                  </a:cxn>
                  <a:cxn ang="0">
                    <a:pos x="926" y="1093"/>
                  </a:cxn>
                  <a:cxn ang="0">
                    <a:pos x="914" y="1091"/>
                  </a:cxn>
                  <a:cxn ang="0">
                    <a:pos x="901" y="1088"/>
                  </a:cxn>
                  <a:cxn ang="0">
                    <a:pos x="890" y="1085"/>
                  </a:cxn>
                  <a:cxn ang="0">
                    <a:pos x="877" y="1083"/>
                  </a:cxn>
                  <a:cxn ang="0">
                    <a:pos x="865" y="1083"/>
                  </a:cxn>
                  <a:cxn ang="0">
                    <a:pos x="854" y="1082"/>
                  </a:cxn>
                  <a:cxn ang="0">
                    <a:pos x="692" y="1079"/>
                  </a:cxn>
                  <a:cxn ang="0">
                    <a:pos x="465" y="1079"/>
                  </a:cxn>
                  <a:cxn ang="0">
                    <a:pos x="428" y="1079"/>
                  </a:cxn>
                  <a:cxn ang="0">
                    <a:pos x="392" y="1079"/>
                  </a:cxn>
                  <a:cxn ang="0">
                    <a:pos x="358" y="1079"/>
                  </a:cxn>
                  <a:cxn ang="0">
                    <a:pos x="326" y="1079"/>
                  </a:cxn>
                  <a:cxn ang="0">
                    <a:pos x="296" y="1080"/>
                  </a:cxn>
                  <a:cxn ang="0">
                    <a:pos x="268" y="1080"/>
                  </a:cxn>
                  <a:cxn ang="0">
                    <a:pos x="241" y="1080"/>
                  </a:cxn>
                  <a:cxn ang="0">
                    <a:pos x="217" y="1080"/>
                  </a:cxn>
                  <a:cxn ang="0">
                    <a:pos x="193" y="1080"/>
                  </a:cxn>
                  <a:cxn ang="0">
                    <a:pos x="168" y="1081"/>
                  </a:cxn>
                  <a:cxn ang="0">
                    <a:pos x="143" y="1081"/>
                  </a:cxn>
                  <a:cxn ang="0">
                    <a:pos x="116" y="1082"/>
                  </a:cxn>
                  <a:cxn ang="0">
                    <a:pos x="89" y="1082"/>
                  </a:cxn>
                  <a:cxn ang="0">
                    <a:pos x="60" y="1083"/>
                  </a:cxn>
                  <a:cxn ang="0">
                    <a:pos x="31" y="1083"/>
                  </a:cxn>
                  <a:cxn ang="0">
                    <a:pos x="0" y="1084"/>
                  </a:cxn>
                  <a:cxn ang="0">
                    <a:pos x="0" y="0"/>
                  </a:cxn>
                  <a:cxn ang="0">
                    <a:pos x="16" y="1"/>
                  </a:cxn>
                  <a:cxn ang="0">
                    <a:pos x="33" y="2"/>
                  </a:cxn>
                  <a:cxn ang="0">
                    <a:pos x="51" y="3"/>
                  </a:cxn>
                  <a:cxn ang="0">
                    <a:pos x="69" y="3"/>
                  </a:cxn>
                  <a:cxn ang="0">
                    <a:pos x="87" y="3"/>
                  </a:cxn>
                  <a:cxn ang="0">
                    <a:pos x="104" y="2"/>
                  </a:cxn>
                  <a:cxn ang="0">
                    <a:pos x="121" y="1"/>
                  </a:cxn>
                  <a:cxn ang="0">
                    <a:pos x="139" y="0"/>
                  </a:cxn>
                  <a:cxn ang="0">
                    <a:pos x="139" y="1003"/>
                  </a:cxn>
                </a:cxnLst>
                <a:rect l="0" t="0" r="r" b="b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" name="Freeform 16"/>
              <p:cNvSpPr>
                <a:spLocks noEditPoints="1"/>
              </p:cNvSpPr>
              <p:nvPr userDrawn="1"/>
            </p:nvSpPr>
            <p:spPr bwMode="auto">
              <a:xfrm>
                <a:off x="7670254" y="1424962"/>
                <a:ext cx="73024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3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8" y="1100"/>
                  </a:cxn>
                  <a:cxn ang="0">
                    <a:pos x="959" y="1100"/>
                  </a:cxn>
                  <a:cxn ang="0">
                    <a:pos x="954" y="1100"/>
                  </a:cxn>
                  <a:cxn ang="0">
                    <a:pos x="945" y="1099"/>
                  </a:cxn>
                  <a:cxn ang="0">
                    <a:pos x="920" y="1098"/>
                  </a:cxn>
                  <a:cxn ang="0">
                    <a:pos x="894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20" y="1057"/>
                  </a:cxn>
                  <a:cxn ang="0">
                    <a:pos x="805" y="1016"/>
                  </a:cxn>
                  <a:cxn ang="0">
                    <a:pos x="794" y="983"/>
                  </a:cxn>
                  <a:cxn ang="0">
                    <a:pos x="784" y="957"/>
                  </a:cxn>
                  <a:cxn ang="0">
                    <a:pos x="778" y="940"/>
                  </a:cxn>
                  <a:cxn ang="0">
                    <a:pos x="771" y="922"/>
                  </a:cxn>
                  <a:cxn ang="0">
                    <a:pos x="763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5" y="754"/>
                  </a:cxn>
                  <a:cxn ang="0">
                    <a:pos x="693" y="729"/>
                  </a:cxn>
                  <a:cxn ang="0">
                    <a:pos x="682" y="702"/>
                  </a:cxn>
                  <a:cxn ang="0">
                    <a:pos x="671" y="676"/>
                  </a:cxn>
                  <a:cxn ang="0">
                    <a:pos x="270" y="676"/>
                  </a:cxn>
                  <a:cxn ang="0">
                    <a:pos x="231" y="775"/>
                  </a:cxn>
                  <a:cxn ang="0">
                    <a:pos x="183" y="900"/>
                  </a:cxn>
                  <a:cxn ang="0">
                    <a:pos x="148" y="998"/>
                  </a:cxn>
                  <a:cxn ang="0">
                    <a:pos x="115" y="1103"/>
                  </a:cxn>
                  <a:cxn ang="0">
                    <a:pos x="90" y="1100"/>
                  </a:cxn>
                  <a:cxn ang="0">
                    <a:pos x="81" y="1100"/>
                  </a:cxn>
                  <a:cxn ang="0">
                    <a:pos x="75" y="1099"/>
                  </a:cxn>
                  <a:cxn ang="0">
                    <a:pos x="56" y="1098"/>
                  </a:cxn>
                  <a:cxn ang="0">
                    <a:pos x="39" y="1098"/>
                  </a:cxn>
                  <a:cxn ang="0">
                    <a:pos x="23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3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" name="Freeform 17"/>
              <p:cNvSpPr>
                <a:spLocks/>
              </p:cNvSpPr>
              <p:nvPr userDrawn="1"/>
            </p:nvSpPr>
            <p:spPr bwMode="auto">
              <a:xfrm>
                <a:off x="7611518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509" y="937"/>
                  </a:cxn>
                  <a:cxn ang="0">
                    <a:pos x="164" y="535"/>
                  </a:cxn>
                  <a:cxn ang="0">
                    <a:pos x="160" y="531"/>
                  </a:cxn>
                  <a:cxn ang="0">
                    <a:pos x="154" y="528"/>
                  </a:cxn>
                  <a:cxn ang="0">
                    <a:pos x="149" y="527"/>
                  </a:cxn>
                  <a:cxn ang="0">
                    <a:pos x="143" y="526"/>
                  </a:cxn>
                  <a:cxn ang="0">
                    <a:pos x="142" y="527"/>
                  </a:cxn>
                  <a:cxn ang="0">
                    <a:pos x="141" y="527"/>
                  </a:cxn>
                  <a:cxn ang="0">
                    <a:pos x="138" y="528"/>
                  </a:cxn>
                  <a:cxn ang="0">
                    <a:pos x="137" y="531"/>
                  </a:cxn>
                  <a:cxn ang="0">
                    <a:pos x="137" y="1081"/>
                  </a:cxn>
                  <a:cxn ang="0">
                    <a:pos x="110" y="1078"/>
                  </a:cxn>
                  <a:cxn ang="0">
                    <a:pos x="98" y="1078"/>
                  </a:cxn>
                  <a:cxn ang="0">
                    <a:pos x="90" y="1077"/>
                  </a:cxn>
                  <a:cxn ang="0">
                    <a:pos x="69" y="1076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39" y="4"/>
                  </a:cxn>
                  <a:cxn ang="0">
                    <a:pos x="69" y="5"/>
                  </a:cxn>
                  <a:cxn ang="0">
                    <a:pos x="95" y="4"/>
                  </a:cxn>
                  <a:cxn ang="0">
                    <a:pos x="137" y="0"/>
                  </a:cxn>
                  <a:cxn ang="0">
                    <a:pos x="137" y="489"/>
                  </a:cxn>
                  <a:cxn ang="0">
                    <a:pos x="142" y="491"/>
                  </a:cxn>
                  <a:cxn ang="0">
                    <a:pos x="145" y="492"/>
                  </a:cxn>
                  <a:cxn ang="0">
                    <a:pos x="151" y="491"/>
                  </a:cxn>
                  <a:cxn ang="0">
                    <a:pos x="160" y="489"/>
                  </a:cxn>
                  <a:cxn ang="0">
                    <a:pos x="168" y="485"/>
                  </a:cxn>
                  <a:cxn ang="0">
                    <a:pos x="178" y="480"/>
                  </a:cxn>
                  <a:cxn ang="0">
                    <a:pos x="184" y="473"/>
                  </a:cxn>
                  <a:cxn ang="0">
                    <a:pos x="192" y="467"/>
                  </a:cxn>
                  <a:cxn ang="0">
                    <a:pos x="201" y="459"/>
                  </a:cxn>
                  <a:cxn ang="0">
                    <a:pos x="210" y="451"/>
                  </a:cxn>
                  <a:cxn ang="0">
                    <a:pos x="221" y="440"/>
                  </a:cxn>
                  <a:cxn ang="0">
                    <a:pos x="234" y="430"/>
                  </a:cxn>
                  <a:cxn ang="0">
                    <a:pos x="247" y="417"/>
                  </a:cxn>
                  <a:cxn ang="0">
                    <a:pos x="261" y="402"/>
                  </a:cxn>
                  <a:cxn ang="0">
                    <a:pos x="650" y="0"/>
                  </a:cxn>
                  <a:cxn ang="0">
                    <a:pos x="685" y="4"/>
                  </a:cxn>
                  <a:cxn ang="0">
                    <a:pos x="712" y="5"/>
                  </a:cxn>
                  <a:cxn ang="0">
                    <a:pos x="736" y="4"/>
                  </a:cxn>
                  <a:cxn ang="0">
                    <a:pos x="773" y="0"/>
                  </a:cxn>
                  <a:cxn ang="0">
                    <a:pos x="416" y="346"/>
                  </a:cxn>
                  <a:cxn ang="0">
                    <a:pos x="283" y="481"/>
                  </a:cxn>
                  <a:cxn ang="0">
                    <a:pos x="414" y="632"/>
                  </a:cxn>
                  <a:cxn ang="0">
                    <a:pos x="569" y="803"/>
                  </a:cxn>
                  <a:cxn ang="0">
                    <a:pos x="665" y="916"/>
                  </a:cxn>
                  <a:cxn ang="0">
                    <a:pos x="791" y="1074"/>
                  </a:cxn>
                  <a:cxn ang="0">
                    <a:pos x="791" y="1081"/>
                  </a:cxn>
                  <a:cxn ang="0">
                    <a:pos x="758" y="1078"/>
                  </a:cxn>
                  <a:cxn ang="0">
                    <a:pos x="748" y="1078"/>
                  </a:cxn>
                  <a:cxn ang="0">
                    <a:pos x="741" y="1078"/>
                  </a:cxn>
                  <a:cxn ang="0">
                    <a:pos x="733" y="1077"/>
                  </a:cxn>
                  <a:cxn ang="0">
                    <a:pos x="706" y="1076"/>
                  </a:cxn>
                  <a:cxn ang="0">
                    <a:pos x="665" y="1077"/>
                  </a:cxn>
                  <a:cxn ang="0">
                    <a:pos x="618" y="1081"/>
                  </a:cxn>
                  <a:cxn ang="0">
                    <a:pos x="588" y="1039"/>
                  </a:cxn>
                  <a:cxn ang="0">
                    <a:pos x="560" y="1002"/>
                  </a:cxn>
                  <a:cxn ang="0">
                    <a:pos x="534" y="968"/>
                  </a:cxn>
                  <a:cxn ang="0">
                    <a:pos x="509" y="937"/>
                  </a:cxn>
                </a:cxnLst>
                <a:rect l="0" t="0" r="r" b="b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8" name="Freeform 18"/>
              <p:cNvSpPr>
                <a:spLocks/>
              </p:cNvSpPr>
              <p:nvPr userDrawn="1"/>
            </p:nvSpPr>
            <p:spPr bwMode="auto">
              <a:xfrm>
                <a:off x="7522619" y="1426547"/>
                <a:ext cx="68261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8" y="985"/>
                  </a:cxn>
                  <a:cxn ang="0">
                    <a:pos x="105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4" y="4"/>
                  </a:cxn>
                  <a:cxn ang="0">
                    <a:pos x="45" y="5"/>
                  </a:cxn>
                  <a:cxn ang="0">
                    <a:pos x="68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1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3" y="1077"/>
                  </a:cxn>
                  <a:cxn ang="0">
                    <a:pos x="887" y="1076"/>
                  </a:cxn>
                  <a:cxn ang="0">
                    <a:pos x="871" y="1076"/>
                  </a:cxn>
                  <a:cxn ang="0">
                    <a:pos x="858" y="1076"/>
                  </a:cxn>
                  <a:cxn ang="0">
                    <a:pos x="842" y="1077"/>
                  </a:cxn>
                  <a:cxn ang="0">
                    <a:pos x="823" y="1078"/>
                  </a:cxn>
                  <a:cxn ang="0">
                    <a:pos x="802" y="1081"/>
                  </a:cxn>
                  <a:cxn ang="0">
                    <a:pos x="802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9" name="Freeform 19"/>
              <p:cNvSpPr>
                <a:spLocks noEditPoints="1"/>
              </p:cNvSpPr>
              <p:nvPr userDrawn="1"/>
            </p:nvSpPr>
            <p:spPr bwMode="auto">
              <a:xfrm>
                <a:off x="7417845" y="1426547"/>
                <a:ext cx="90486" cy="77685"/>
              </a:xfrm>
              <a:custGeom>
                <a:avLst/>
                <a:gdLst/>
                <a:ahLst/>
                <a:cxnLst>
                  <a:cxn ang="0">
                    <a:pos x="494" y="139"/>
                  </a:cxn>
                  <a:cxn ang="0">
                    <a:pos x="390" y="165"/>
                  </a:cxn>
                  <a:cxn ang="0">
                    <a:pos x="303" y="213"/>
                  </a:cxn>
                  <a:cxn ang="0">
                    <a:pos x="239" y="277"/>
                  </a:cxn>
                  <a:cxn ang="0">
                    <a:pos x="191" y="358"/>
                  </a:cxn>
                  <a:cxn ang="0">
                    <a:pos x="161" y="452"/>
                  </a:cxn>
                  <a:cxn ang="0">
                    <a:pos x="155" y="560"/>
                  </a:cxn>
                  <a:cxn ang="0">
                    <a:pos x="184" y="688"/>
                  </a:cxn>
                  <a:cxn ang="0">
                    <a:pos x="249" y="797"/>
                  </a:cxn>
                  <a:cxn ang="0">
                    <a:pos x="350" y="878"/>
                  </a:cxn>
                  <a:cxn ang="0">
                    <a:pos x="478" y="922"/>
                  </a:cxn>
                  <a:cxn ang="0">
                    <a:pos x="565" y="0"/>
                  </a:cxn>
                  <a:cxn ang="0">
                    <a:pos x="654" y="5"/>
                  </a:cxn>
                  <a:cxn ang="0">
                    <a:pos x="746" y="84"/>
                  </a:cxn>
                  <a:cxn ang="0">
                    <a:pos x="938" y="116"/>
                  </a:cxn>
                  <a:cxn ang="0">
                    <a:pos x="1035" y="156"/>
                  </a:cxn>
                  <a:cxn ang="0">
                    <a:pos x="1118" y="209"/>
                  </a:cxn>
                  <a:cxn ang="0">
                    <a:pos x="1173" y="263"/>
                  </a:cxn>
                  <a:cxn ang="0">
                    <a:pos x="1229" y="352"/>
                  </a:cxn>
                  <a:cxn ang="0">
                    <a:pos x="1255" y="423"/>
                  </a:cxn>
                  <a:cxn ang="0">
                    <a:pos x="1267" y="501"/>
                  </a:cxn>
                  <a:cxn ang="0">
                    <a:pos x="1263" y="602"/>
                  </a:cxn>
                  <a:cxn ang="0">
                    <a:pos x="1230" y="710"/>
                  </a:cxn>
                  <a:cxn ang="0">
                    <a:pos x="1169" y="805"/>
                  </a:cxn>
                  <a:cxn ang="0">
                    <a:pos x="1081" y="886"/>
                  </a:cxn>
                  <a:cxn ang="0">
                    <a:pos x="965" y="945"/>
                  </a:cxn>
                  <a:cxn ang="0">
                    <a:pos x="828" y="978"/>
                  </a:cxn>
                  <a:cxn ang="0">
                    <a:pos x="703" y="1081"/>
                  </a:cxn>
                  <a:cxn ang="0">
                    <a:pos x="612" y="1076"/>
                  </a:cxn>
                  <a:cxn ang="0">
                    <a:pos x="521" y="986"/>
                  </a:cxn>
                  <a:cxn ang="0">
                    <a:pos x="365" y="965"/>
                  </a:cxn>
                  <a:cxn ang="0">
                    <a:pos x="279" y="935"/>
                  </a:cxn>
                  <a:cxn ang="0">
                    <a:pos x="175" y="877"/>
                  </a:cxn>
                  <a:cxn ang="0">
                    <a:pos x="116" y="825"/>
                  </a:cxn>
                  <a:cxn ang="0">
                    <a:pos x="67" y="764"/>
                  </a:cxn>
                  <a:cxn ang="0">
                    <a:pos x="32" y="696"/>
                  </a:cxn>
                  <a:cxn ang="0">
                    <a:pos x="10" y="625"/>
                  </a:cxn>
                  <a:cxn ang="0">
                    <a:pos x="1" y="501"/>
                  </a:cxn>
                  <a:cxn ang="0">
                    <a:pos x="16" y="410"/>
                  </a:cxn>
                  <a:cxn ang="0">
                    <a:pos x="44" y="339"/>
                  </a:cxn>
                  <a:cxn ang="0">
                    <a:pos x="84" y="276"/>
                  </a:cxn>
                  <a:cxn ang="0">
                    <a:pos x="136" y="220"/>
                  </a:cxn>
                  <a:cxn ang="0">
                    <a:pos x="201" y="173"/>
                  </a:cxn>
                  <a:cxn ang="0">
                    <a:pos x="310" y="121"/>
                  </a:cxn>
                  <a:cxn ang="0">
                    <a:pos x="479" y="87"/>
                  </a:cxn>
                  <a:cxn ang="0">
                    <a:pos x="1112" y="493"/>
                  </a:cxn>
                  <a:cxn ang="0">
                    <a:pos x="1092" y="399"/>
                  </a:cxn>
                  <a:cxn ang="0">
                    <a:pos x="1052" y="313"/>
                  </a:cxn>
                  <a:cxn ang="0">
                    <a:pos x="993" y="241"/>
                  </a:cxn>
                  <a:cxn ang="0">
                    <a:pos x="913" y="185"/>
                  </a:cxn>
                  <a:cxn ang="0">
                    <a:pos x="816" y="147"/>
                  </a:cxn>
                  <a:cxn ang="0">
                    <a:pos x="703" y="136"/>
                  </a:cxn>
                  <a:cxn ang="0">
                    <a:pos x="817" y="917"/>
                  </a:cxn>
                  <a:cxn ang="0">
                    <a:pos x="940" y="864"/>
                  </a:cxn>
                  <a:cxn ang="0">
                    <a:pos x="1033" y="778"/>
                  </a:cxn>
                  <a:cxn ang="0">
                    <a:pos x="1092" y="664"/>
                  </a:cxn>
                  <a:cxn ang="0">
                    <a:pos x="1113" y="533"/>
                  </a:cxn>
                </a:cxnLst>
                <a:rect l="0" t="0" r="r" b="b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0" name="Freeform 20"/>
              <p:cNvSpPr>
                <a:spLocks/>
              </p:cNvSpPr>
              <p:nvPr userDrawn="1"/>
            </p:nvSpPr>
            <p:spPr bwMode="auto">
              <a:xfrm>
                <a:off x="7335295" y="1426547"/>
                <a:ext cx="66674" cy="77685"/>
              </a:xfrm>
              <a:custGeom>
                <a:avLst/>
                <a:gdLst/>
                <a:ahLst/>
                <a:cxnLst>
                  <a:cxn ang="0">
                    <a:pos x="139" y="826"/>
                  </a:cxn>
                  <a:cxn ang="0">
                    <a:pos x="156" y="826"/>
                  </a:cxn>
                  <a:cxn ang="0">
                    <a:pos x="873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1" y="1078"/>
                  </a:cxn>
                  <a:cxn ang="0">
                    <a:pos x="903" y="1077"/>
                  </a:cxn>
                  <a:cxn ang="0">
                    <a:pos x="888" y="1076"/>
                  </a:cxn>
                  <a:cxn ang="0">
                    <a:pos x="873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  <a:cxn ang="0">
                    <a:pos x="130" y="985"/>
                  </a:cxn>
                  <a:cxn ang="0">
                    <a:pos x="106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9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9" y="0"/>
                  </a:cxn>
                  <a:cxn ang="0">
                    <a:pos x="139" y="826"/>
                  </a:cxn>
                </a:cxnLst>
                <a:rect l="0" t="0" r="r" b="b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1" name="Freeform 21"/>
              <p:cNvSpPr>
                <a:spLocks/>
              </p:cNvSpPr>
              <p:nvPr userDrawn="1"/>
            </p:nvSpPr>
            <p:spPr bwMode="auto">
              <a:xfrm>
                <a:off x="7252746" y="1426547"/>
                <a:ext cx="71436" cy="77685"/>
              </a:xfrm>
              <a:custGeom>
                <a:avLst/>
                <a:gdLst/>
                <a:ahLst/>
                <a:cxnLst>
                  <a:cxn ang="0">
                    <a:pos x="251" y="523"/>
                  </a:cxn>
                  <a:cxn ang="0">
                    <a:pos x="277" y="466"/>
                  </a:cxn>
                  <a:cxn ang="0">
                    <a:pos x="302" y="407"/>
                  </a:cxn>
                  <a:cxn ang="0">
                    <a:pos x="329" y="346"/>
                  </a:cxn>
                  <a:cxn ang="0">
                    <a:pos x="366" y="260"/>
                  </a:cxn>
                  <a:cxn ang="0">
                    <a:pos x="405" y="164"/>
                  </a:cxn>
                  <a:cxn ang="0">
                    <a:pos x="437" y="86"/>
                  </a:cxn>
                  <a:cxn ang="0">
                    <a:pos x="460" y="24"/>
                  </a:cxn>
                  <a:cxn ang="0">
                    <a:pos x="543" y="0"/>
                  </a:cxn>
                  <a:cxn ang="0">
                    <a:pos x="863" y="773"/>
                  </a:cxn>
                  <a:cxn ang="0">
                    <a:pos x="912" y="888"/>
                  </a:cxn>
                  <a:cxn ang="0">
                    <a:pos x="952" y="977"/>
                  </a:cxn>
                  <a:cxn ang="0">
                    <a:pos x="980" y="1042"/>
                  </a:cxn>
                  <a:cxn ang="0">
                    <a:pos x="1000" y="1081"/>
                  </a:cxn>
                  <a:cxn ang="0">
                    <a:pos x="950" y="1077"/>
                  </a:cxn>
                  <a:cxn ang="0">
                    <a:pos x="944" y="1076"/>
                  </a:cxn>
                  <a:cxn ang="0">
                    <a:pos x="897" y="1077"/>
                  </a:cxn>
                  <a:cxn ang="0">
                    <a:pos x="846" y="1081"/>
                  </a:cxn>
                  <a:cxn ang="0">
                    <a:pos x="667" y="624"/>
                  </a:cxn>
                  <a:cxn ang="0">
                    <a:pos x="490" y="173"/>
                  </a:cxn>
                  <a:cxn ang="0">
                    <a:pos x="472" y="182"/>
                  </a:cxn>
                  <a:cxn ang="0">
                    <a:pos x="444" y="244"/>
                  </a:cxn>
                  <a:cxn ang="0">
                    <a:pos x="409" y="327"/>
                  </a:cxn>
                  <a:cxn ang="0">
                    <a:pos x="385" y="383"/>
                  </a:cxn>
                  <a:cxn ang="0">
                    <a:pos x="361" y="439"/>
                  </a:cxn>
                  <a:cxn ang="0">
                    <a:pos x="338" y="492"/>
                  </a:cxn>
                  <a:cxn ang="0">
                    <a:pos x="312" y="554"/>
                  </a:cxn>
                  <a:cxn ang="0">
                    <a:pos x="283" y="625"/>
                  </a:cxn>
                  <a:cxn ang="0">
                    <a:pos x="254" y="697"/>
                  </a:cxn>
                  <a:cxn ang="0">
                    <a:pos x="226" y="769"/>
                  </a:cxn>
                  <a:cxn ang="0">
                    <a:pos x="199" y="842"/>
                  </a:cxn>
                  <a:cxn ang="0">
                    <a:pos x="174" y="912"/>
                  </a:cxn>
                  <a:cxn ang="0">
                    <a:pos x="150" y="980"/>
                  </a:cxn>
                  <a:cxn ang="0">
                    <a:pos x="126" y="1047"/>
                  </a:cxn>
                  <a:cxn ang="0">
                    <a:pos x="84" y="1077"/>
                  </a:cxn>
                  <a:cxn ang="0">
                    <a:pos x="39" y="1077"/>
                  </a:cxn>
                  <a:cxn ang="0">
                    <a:pos x="0" y="1081"/>
                  </a:cxn>
                  <a:cxn ang="0">
                    <a:pos x="145" y="763"/>
                  </a:cxn>
                  <a:cxn ang="0">
                    <a:pos x="172" y="705"/>
                  </a:cxn>
                  <a:cxn ang="0">
                    <a:pos x="198" y="644"/>
                  </a:cxn>
                  <a:cxn ang="0">
                    <a:pos x="226" y="583"/>
                  </a:cxn>
                </a:cxnLst>
                <a:rect l="0" t="0" r="r" b="b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2" name="Freeform 22"/>
              <p:cNvSpPr>
                <a:spLocks noEditPoints="1"/>
              </p:cNvSpPr>
              <p:nvPr userDrawn="1"/>
            </p:nvSpPr>
            <p:spPr bwMode="auto">
              <a:xfrm>
                <a:off x="7179722" y="1424962"/>
                <a:ext cx="71436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2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6" y="1100"/>
                  </a:cxn>
                  <a:cxn ang="0">
                    <a:pos x="957" y="1100"/>
                  </a:cxn>
                  <a:cxn ang="0">
                    <a:pos x="952" y="1100"/>
                  </a:cxn>
                  <a:cxn ang="0">
                    <a:pos x="945" y="1099"/>
                  </a:cxn>
                  <a:cxn ang="0">
                    <a:pos x="918" y="1098"/>
                  </a:cxn>
                  <a:cxn ang="0">
                    <a:pos x="893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19" y="1057"/>
                  </a:cxn>
                  <a:cxn ang="0">
                    <a:pos x="805" y="1016"/>
                  </a:cxn>
                  <a:cxn ang="0">
                    <a:pos x="793" y="983"/>
                  </a:cxn>
                  <a:cxn ang="0">
                    <a:pos x="784" y="957"/>
                  </a:cxn>
                  <a:cxn ang="0">
                    <a:pos x="777" y="940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3" y="754"/>
                  </a:cxn>
                  <a:cxn ang="0">
                    <a:pos x="693" y="729"/>
                  </a:cxn>
                  <a:cxn ang="0">
                    <a:pos x="681" y="702"/>
                  </a:cxn>
                  <a:cxn ang="0">
                    <a:pos x="670" y="676"/>
                  </a:cxn>
                  <a:cxn ang="0">
                    <a:pos x="269" y="676"/>
                  </a:cxn>
                  <a:cxn ang="0">
                    <a:pos x="230" y="775"/>
                  </a:cxn>
                  <a:cxn ang="0">
                    <a:pos x="183" y="900"/>
                  </a:cxn>
                  <a:cxn ang="0">
                    <a:pos x="147" y="998"/>
                  </a:cxn>
                  <a:cxn ang="0">
                    <a:pos x="113" y="1103"/>
                  </a:cxn>
                  <a:cxn ang="0">
                    <a:pos x="89" y="1100"/>
                  </a:cxn>
                  <a:cxn ang="0">
                    <a:pos x="79" y="1100"/>
                  </a:cxn>
                  <a:cxn ang="0">
                    <a:pos x="73" y="1099"/>
                  </a:cxn>
                  <a:cxn ang="0">
                    <a:pos x="54" y="1098"/>
                  </a:cxn>
                  <a:cxn ang="0">
                    <a:pos x="37" y="1098"/>
                  </a:cxn>
                  <a:cxn ang="0">
                    <a:pos x="22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1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3" name="Freeform 23"/>
              <p:cNvSpPr>
                <a:spLocks noEditPoints="1"/>
              </p:cNvSpPr>
              <p:nvPr userDrawn="1"/>
            </p:nvSpPr>
            <p:spPr bwMode="auto">
              <a:xfrm>
                <a:off x="7122572" y="1426547"/>
                <a:ext cx="49212" cy="77685"/>
              </a:xfrm>
              <a:custGeom>
                <a:avLst/>
                <a:gdLst/>
                <a:ahLst/>
                <a:cxnLst>
                  <a:cxn ang="0">
                    <a:pos x="288" y="472"/>
                  </a:cxn>
                  <a:cxn ang="0">
                    <a:pos x="386" y="452"/>
                  </a:cxn>
                  <a:cxn ang="0">
                    <a:pos x="448" y="421"/>
                  </a:cxn>
                  <a:cxn ang="0">
                    <a:pos x="489" y="380"/>
                  </a:cxn>
                  <a:cxn ang="0">
                    <a:pos x="517" y="327"/>
                  </a:cxn>
                  <a:cxn ang="0">
                    <a:pos x="530" y="267"/>
                  </a:cxn>
                  <a:cxn ang="0">
                    <a:pos x="526" y="203"/>
                  </a:cxn>
                  <a:cxn ang="0">
                    <a:pos x="505" y="148"/>
                  </a:cxn>
                  <a:cxn ang="0">
                    <a:pos x="471" y="108"/>
                  </a:cxn>
                  <a:cxn ang="0">
                    <a:pos x="423" y="82"/>
                  </a:cxn>
                  <a:cxn ang="0">
                    <a:pos x="359" y="66"/>
                  </a:cxn>
                  <a:cxn ang="0">
                    <a:pos x="283" y="60"/>
                  </a:cxn>
                  <a:cxn ang="0">
                    <a:pos x="195" y="475"/>
                  </a:cxn>
                  <a:cxn ang="0">
                    <a:pos x="0" y="0"/>
                  </a:cxn>
                  <a:cxn ang="0">
                    <a:pos x="398" y="3"/>
                  </a:cxn>
                  <a:cxn ang="0">
                    <a:pos x="491" y="17"/>
                  </a:cxn>
                  <a:cxn ang="0">
                    <a:pos x="564" y="41"/>
                  </a:cxn>
                  <a:cxn ang="0">
                    <a:pos x="618" y="78"/>
                  </a:cxn>
                  <a:cxn ang="0">
                    <a:pos x="653" y="131"/>
                  </a:cxn>
                  <a:cxn ang="0">
                    <a:pos x="667" y="199"/>
                  </a:cxn>
                  <a:cxn ang="0">
                    <a:pos x="665" y="258"/>
                  </a:cxn>
                  <a:cxn ang="0">
                    <a:pos x="654" y="306"/>
                  </a:cxn>
                  <a:cxn ang="0">
                    <a:pos x="621" y="370"/>
                  </a:cxn>
                  <a:cxn ang="0">
                    <a:pos x="581" y="416"/>
                  </a:cxn>
                  <a:cxn ang="0">
                    <a:pos x="497" y="470"/>
                  </a:cxn>
                  <a:cxn ang="0">
                    <a:pos x="430" y="499"/>
                  </a:cxn>
                  <a:cxn ang="0">
                    <a:pos x="478" y="504"/>
                  </a:cxn>
                  <a:cxn ang="0">
                    <a:pos x="532" y="519"/>
                  </a:cxn>
                  <a:cxn ang="0">
                    <a:pos x="580" y="538"/>
                  </a:cxn>
                  <a:cxn ang="0">
                    <a:pos x="622" y="566"/>
                  </a:cxn>
                  <a:cxn ang="0">
                    <a:pos x="658" y="600"/>
                  </a:cxn>
                  <a:cxn ang="0">
                    <a:pos x="687" y="644"/>
                  </a:cxn>
                  <a:cxn ang="0">
                    <a:pos x="705" y="699"/>
                  </a:cxn>
                  <a:cxn ang="0">
                    <a:pos x="708" y="767"/>
                  </a:cxn>
                  <a:cxn ang="0">
                    <a:pos x="694" y="845"/>
                  </a:cxn>
                  <a:cxn ang="0">
                    <a:pos x="663" y="914"/>
                  </a:cxn>
                  <a:cxn ang="0">
                    <a:pos x="613" y="973"/>
                  </a:cxn>
                  <a:cxn ang="0">
                    <a:pos x="555" y="1020"/>
                  </a:cxn>
                  <a:cxn ang="0">
                    <a:pos x="510" y="1042"/>
                  </a:cxn>
                  <a:cxn ang="0">
                    <a:pos x="443" y="1061"/>
                  </a:cxn>
                  <a:cxn ang="0">
                    <a:pos x="234" y="536"/>
                  </a:cxn>
                  <a:cxn ang="0">
                    <a:pos x="315" y="1018"/>
                  </a:cxn>
                  <a:cxn ang="0">
                    <a:pos x="386" y="1006"/>
                  </a:cxn>
                  <a:cxn ang="0">
                    <a:pos x="447" y="980"/>
                  </a:cxn>
                  <a:cxn ang="0">
                    <a:pos x="498" y="938"/>
                  </a:cxn>
                  <a:cxn ang="0">
                    <a:pos x="534" y="884"/>
                  </a:cxn>
                  <a:cxn ang="0">
                    <a:pos x="555" y="824"/>
                  </a:cxn>
                  <a:cxn ang="0">
                    <a:pos x="559" y="751"/>
                  </a:cxn>
                  <a:cxn ang="0">
                    <a:pos x="545" y="676"/>
                  </a:cxn>
                  <a:cxn ang="0">
                    <a:pos x="510" y="620"/>
                  </a:cxn>
                  <a:cxn ang="0">
                    <a:pos x="458" y="578"/>
                  </a:cxn>
                  <a:cxn ang="0">
                    <a:pos x="389" y="553"/>
                  </a:cxn>
                  <a:cxn ang="0">
                    <a:pos x="306" y="539"/>
                  </a:cxn>
                </a:cxnLst>
                <a:rect l="0" t="0" r="r" b="b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7052723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4"/>
                  </a:cxn>
                  <a:cxn ang="0">
                    <a:pos x="70" y="5"/>
                  </a:cxn>
                  <a:cxn ang="0">
                    <a:pos x="98" y="4"/>
                  </a:cxn>
                  <a:cxn ang="0">
                    <a:pos x="140" y="0"/>
                  </a:cxn>
                  <a:cxn ang="0">
                    <a:pos x="140" y="489"/>
                  </a:cxn>
                  <a:cxn ang="0">
                    <a:pos x="144" y="491"/>
                  </a:cxn>
                  <a:cxn ang="0">
                    <a:pos x="147" y="492"/>
                  </a:cxn>
                  <a:cxn ang="0">
                    <a:pos x="154" y="491"/>
                  </a:cxn>
                  <a:cxn ang="0">
                    <a:pos x="161" y="489"/>
                  </a:cxn>
                  <a:cxn ang="0">
                    <a:pos x="170" y="485"/>
                  </a:cxn>
                  <a:cxn ang="0">
                    <a:pos x="179" y="480"/>
                  </a:cxn>
                  <a:cxn ang="0">
                    <a:pos x="187" y="473"/>
                  </a:cxn>
                  <a:cxn ang="0">
                    <a:pos x="194" y="467"/>
                  </a:cxn>
                  <a:cxn ang="0">
                    <a:pos x="203" y="459"/>
                  </a:cxn>
                  <a:cxn ang="0">
                    <a:pos x="213" y="451"/>
                  </a:cxn>
                  <a:cxn ang="0">
                    <a:pos x="224" y="440"/>
                  </a:cxn>
                  <a:cxn ang="0">
                    <a:pos x="235" y="430"/>
                  </a:cxn>
                  <a:cxn ang="0">
                    <a:pos x="248" y="417"/>
                  </a:cxn>
                  <a:cxn ang="0">
                    <a:pos x="263" y="402"/>
                  </a:cxn>
                  <a:cxn ang="0">
                    <a:pos x="651" y="0"/>
                  </a:cxn>
                  <a:cxn ang="0">
                    <a:pos x="685" y="4"/>
                  </a:cxn>
                  <a:cxn ang="0">
                    <a:pos x="714" y="5"/>
                  </a:cxn>
                  <a:cxn ang="0">
                    <a:pos x="738" y="4"/>
                  </a:cxn>
                  <a:cxn ang="0">
                    <a:pos x="774" y="0"/>
                  </a:cxn>
                  <a:cxn ang="0">
                    <a:pos x="417" y="346"/>
                  </a:cxn>
                  <a:cxn ang="0">
                    <a:pos x="283" y="481"/>
                  </a:cxn>
                  <a:cxn ang="0">
                    <a:pos x="416" y="632"/>
                  </a:cxn>
                  <a:cxn ang="0">
                    <a:pos x="569" y="803"/>
                  </a:cxn>
                  <a:cxn ang="0">
                    <a:pos x="666" y="916"/>
                  </a:cxn>
                  <a:cxn ang="0">
                    <a:pos x="794" y="1074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3" y="1078"/>
                  </a:cxn>
                  <a:cxn ang="0">
                    <a:pos x="734" y="1077"/>
                  </a:cxn>
                  <a:cxn ang="0">
                    <a:pos x="708" y="1076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2" y="1002"/>
                  </a:cxn>
                  <a:cxn ang="0">
                    <a:pos x="535" y="968"/>
                  </a:cxn>
                  <a:cxn ang="0">
                    <a:pos x="511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6" y="528"/>
                  </a:cxn>
                  <a:cxn ang="0">
                    <a:pos x="150" y="527"/>
                  </a:cxn>
                  <a:cxn ang="0">
                    <a:pos x="144" y="526"/>
                  </a:cxn>
                  <a:cxn ang="0">
                    <a:pos x="143" y="527"/>
                  </a:cxn>
                  <a:cxn ang="0">
                    <a:pos x="141" y="527"/>
                  </a:cxn>
                  <a:cxn ang="0">
                    <a:pos x="141" y="528"/>
                  </a:cxn>
                  <a:cxn ang="0">
                    <a:pos x="140" y="531"/>
                  </a:cxn>
                  <a:cxn ang="0">
                    <a:pos x="140" y="1081"/>
                  </a:cxn>
                  <a:cxn ang="0">
                    <a:pos x="112" y="1078"/>
                  </a:cxn>
                  <a:cxn ang="0">
                    <a:pos x="100" y="1078"/>
                  </a:cxn>
                  <a:cxn ang="0">
                    <a:pos x="91" y="1077"/>
                  </a:cxn>
                  <a:cxn ang="0">
                    <a:pos x="70" y="1076"/>
                  </a:cxn>
                  <a:cxn ang="0">
                    <a:pos x="38" y="1077"/>
                  </a:cxn>
                  <a:cxn ang="0">
                    <a:pos x="0" y="1081"/>
                  </a:cxn>
                </a:cxnLst>
                <a:rect l="0" t="0" r="r" b="b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7917902" y="962028"/>
                <a:ext cx="46038" cy="11097"/>
              </a:xfrm>
              <a:custGeom>
                <a:avLst/>
                <a:gdLst/>
                <a:ahLst/>
                <a:cxnLst>
                  <a:cxn ang="0">
                    <a:pos x="345" y="78"/>
                  </a:cxn>
                  <a:cxn ang="0">
                    <a:pos x="384" y="75"/>
                  </a:cxn>
                  <a:cxn ang="0">
                    <a:pos x="423" y="71"/>
                  </a:cxn>
                  <a:cxn ang="0">
                    <a:pos x="461" y="63"/>
                  </a:cxn>
                  <a:cxn ang="0">
                    <a:pos x="497" y="53"/>
                  </a:cxn>
                  <a:cxn ang="0">
                    <a:pos x="532" y="41"/>
                  </a:cxn>
                  <a:cxn ang="0">
                    <a:pos x="564" y="26"/>
                  </a:cxn>
                  <a:cxn ang="0">
                    <a:pos x="597" y="9"/>
                  </a:cxn>
                  <a:cxn ang="0">
                    <a:pos x="649" y="62"/>
                  </a:cxn>
                  <a:cxn ang="0">
                    <a:pos x="613" y="84"/>
                  </a:cxn>
                  <a:cxn ang="0">
                    <a:pos x="576" y="102"/>
                  </a:cxn>
                  <a:cxn ang="0">
                    <a:pos x="537" y="117"/>
                  </a:cxn>
                  <a:cxn ang="0">
                    <a:pos x="496" y="129"/>
                  </a:cxn>
                  <a:cxn ang="0">
                    <a:pos x="453" y="140"/>
                  </a:cxn>
                  <a:cxn ang="0">
                    <a:pos x="411" y="147"/>
                  </a:cxn>
                  <a:cxn ang="0">
                    <a:pos x="368" y="153"/>
                  </a:cxn>
                  <a:cxn ang="0">
                    <a:pos x="325" y="154"/>
                  </a:cxn>
                  <a:cxn ang="0">
                    <a:pos x="282" y="153"/>
                  </a:cxn>
                  <a:cxn ang="0">
                    <a:pos x="240" y="148"/>
                  </a:cxn>
                  <a:cxn ang="0">
                    <a:pos x="199" y="141"/>
                  </a:cxn>
                  <a:cxn ang="0">
                    <a:pos x="158" y="131"/>
                  </a:cxn>
                  <a:cxn ang="0">
                    <a:pos x="117" y="119"/>
                  </a:cxn>
                  <a:cxn ang="0">
                    <a:pos x="77" y="104"/>
                  </a:cxn>
                  <a:cxn ang="0">
                    <a:pos x="38" y="86"/>
                  </a:cxn>
                  <a:cxn ang="0">
                    <a:pos x="0" y="65"/>
                  </a:cxn>
                  <a:cxn ang="0">
                    <a:pos x="56" y="9"/>
                  </a:cxn>
                  <a:cxn ang="0">
                    <a:pos x="88" y="26"/>
                  </a:cxn>
                  <a:cxn ang="0">
                    <a:pos x="119" y="41"/>
                  </a:cxn>
                  <a:cxn ang="0">
                    <a:pos x="154" y="53"/>
                  </a:cxn>
                  <a:cxn ang="0">
                    <a:pos x="189" y="63"/>
                  </a:cxn>
                  <a:cxn ang="0">
                    <a:pos x="226" y="71"/>
                  </a:cxn>
                  <a:cxn ang="0">
                    <a:pos x="265" y="75"/>
                  </a:cxn>
                  <a:cxn ang="0">
                    <a:pos x="305" y="78"/>
                  </a:cxn>
                </a:cxnLst>
                <a:rect l="0" t="0" r="r" b="b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7906790" y="974712"/>
                <a:ext cx="68261" cy="79269"/>
              </a:xfrm>
              <a:custGeom>
                <a:avLst/>
                <a:gdLst/>
                <a:ahLst/>
                <a:cxnLst>
                  <a:cxn ang="0">
                    <a:pos x="941" y="0"/>
                  </a:cxn>
                  <a:cxn ang="0">
                    <a:pos x="941" y="1080"/>
                  </a:cxn>
                  <a:cxn ang="0">
                    <a:pos x="922" y="1077"/>
                  </a:cxn>
                  <a:cxn ang="0">
                    <a:pos x="904" y="1075"/>
                  </a:cxn>
                  <a:cxn ang="0">
                    <a:pos x="888" y="1075"/>
                  </a:cxn>
                  <a:cxn ang="0">
                    <a:pos x="873" y="1074"/>
                  </a:cxn>
                  <a:cxn ang="0">
                    <a:pos x="860" y="1075"/>
                  </a:cxn>
                  <a:cxn ang="0">
                    <a:pos x="843" y="1075"/>
                  </a:cxn>
                  <a:cxn ang="0">
                    <a:pos x="824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7" y="218"/>
                  </a:cxn>
                  <a:cxn ang="0">
                    <a:pos x="549" y="495"/>
                  </a:cxn>
                  <a:cxn ang="0">
                    <a:pos x="219" y="880"/>
                  </a:cxn>
                  <a:cxn ang="0">
                    <a:pos x="48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30" y="3"/>
                  </a:cxn>
                  <a:cxn ang="0">
                    <a:pos x="48" y="3"/>
                  </a:cxn>
                  <a:cxn ang="0">
                    <a:pos x="70" y="3"/>
                  </a:cxn>
                  <a:cxn ang="0">
                    <a:pos x="91" y="3"/>
                  </a:cxn>
                  <a:cxn ang="0">
                    <a:pos x="110" y="3"/>
                  </a:cxn>
                  <a:cxn ang="0">
                    <a:pos x="126" y="1"/>
                  </a:cxn>
                  <a:cxn ang="0">
                    <a:pos x="139" y="0"/>
                  </a:cxn>
                  <a:cxn ang="0">
                    <a:pos x="139" y="824"/>
                  </a:cxn>
                  <a:cxn ang="0">
                    <a:pos x="155" y="823"/>
                  </a:cxn>
                  <a:cxn ang="0">
                    <a:pos x="873" y="0"/>
                  </a:cxn>
                  <a:cxn ang="0">
                    <a:pos x="941" y="0"/>
                  </a:cxn>
                </a:cxnLst>
                <a:rect l="0" t="0" r="r" b="b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7" name="Freeform 27"/>
              <p:cNvSpPr>
                <a:spLocks/>
              </p:cNvSpPr>
              <p:nvPr userDrawn="1"/>
            </p:nvSpPr>
            <p:spPr bwMode="auto">
              <a:xfrm>
                <a:off x="7819478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53" y="824"/>
                  </a:cxn>
                  <a:cxn ang="0">
                    <a:pos x="870" y="0"/>
                  </a:cxn>
                  <a:cxn ang="0">
                    <a:pos x="939" y="0"/>
                  </a:cxn>
                  <a:cxn ang="0">
                    <a:pos x="939" y="1080"/>
                  </a:cxn>
                  <a:cxn ang="0">
                    <a:pos x="920" y="1077"/>
                  </a:cxn>
                  <a:cxn ang="0">
                    <a:pos x="901" y="1075"/>
                  </a:cxn>
                  <a:cxn ang="0">
                    <a:pos x="885" y="1075"/>
                  </a:cxn>
                  <a:cxn ang="0">
                    <a:pos x="870" y="1074"/>
                  </a:cxn>
                  <a:cxn ang="0">
                    <a:pos x="858" y="1075"/>
                  </a:cxn>
                  <a:cxn ang="0">
                    <a:pos x="842" y="1075"/>
                  </a:cxn>
                  <a:cxn ang="0">
                    <a:pos x="823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6" y="218"/>
                  </a:cxn>
                  <a:cxn ang="0">
                    <a:pos x="128" y="984"/>
                  </a:cxn>
                  <a:cxn ang="0">
                    <a:pos x="103" y="1011"/>
                  </a:cxn>
                  <a:cxn ang="0">
                    <a:pos x="82" y="1035"/>
                  </a:cxn>
                  <a:cxn ang="0">
                    <a:pos x="63" y="1058"/>
                  </a:cxn>
                  <a:cxn ang="0">
                    <a:pos x="47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0" y="1"/>
                  </a:cxn>
                  <a:cxn ang="0">
                    <a:pos x="24" y="3"/>
                  </a:cxn>
                  <a:cxn ang="0">
                    <a:pos x="43" y="3"/>
                  </a:cxn>
                  <a:cxn ang="0">
                    <a:pos x="67" y="3"/>
                  </a:cxn>
                  <a:cxn ang="0">
                    <a:pos x="137" y="0"/>
                  </a:cxn>
                  <a:cxn ang="0">
                    <a:pos x="137" y="824"/>
                  </a:cxn>
                  <a:cxn ang="0">
                    <a:pos x="153" y="824"/>
                  </a:cxn>
                </a:cxnLst>
                <a:rect l="0" t="0" r="r" b="b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8" name="Freeform 28"/>
              <p:cNvSpPr>
                <a:spLocks/>
              </p:cNvSpPr>
              <p:nvPr userDrawn="1"/>
            </p:nvSpPr>
            <p:spPr bwMode="auto">
              <a:xfrm>
                <a:off x="7749628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8" y="530"/>
                  </a:cxn>
                  <a:cxn ang="0">
                    <a:pos x="138" y="1081"/>
                  </a:cxn>
                  <a:cxn ang="0">
                    <a:pos x="111" y="1078"/>
                  </a:cxn>
                  <a:cxn ang="0">
                    <a:pos x="98" y="1077"/>
                  </a:cxn>
                  <a:cxn ang="0">
                    <a:pos x="91" y="1077"/>
                  </a:cxn>
                  <a:cxn ang="0">
                    <a:pos x="69" y="1075"/>
                  </a:cxn>
                  <a:cxn ang="0">
                    <a:pos x="38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40" y="3"/>
                  </a:cxn>
                  <a:cxn ang="0">
                    <a:pos x="69" y="4"/>
                  </a:cxn>
                  <a:cxn ang="0">
                    <a:pos x="96" y="3"/>
                  </a:cxn>
                  <a:cxn ang="0">
                    <a:pos x="138" y="1"/>
                  </a:cxn>
                  <a:cxn ang="0">
                    <a:pos x="138" y="488"/>
                  </a:cxn>
                  <a:cxn ang="0">
                    <a:pos x="143" y="490"/>
                  </a:cxn>
                  <a:cxn ang="0">
                    <a:pos x="146" y="491"/>
                  </a:cxn>
                  <a:cxn ang="0">
                    <a:pos x="153" y="490"/>
                  </a:cxn>
                  <a:cxn ang="0">
                    <a:pos x="161" y="488"/>
                  </a:cxn>
                  <a:cxn ang="0">
                    <a:pos x="169" y="484"/>
                  </a:cxn>
                  <a:cxn ang="0">
                    <a:pos x="179" y="479"/>
                  </a:cxn>
                  <a:cxn ang="0">
                    <a:pos x="185" y="473"/>
                  </a:cxn>
                  <a:cxn ang="0">
                    <a:pos x="193" y="466"/>
                  </a:cxn>
                  <a:cxn ang="0">
                    <a:pos x="203" y="459"/>
                  </a:cxn>
                  <a:cxn ang="0">
                    <a:pos x="213" y="450"/>
                  </a:cxn>
                  <a:cxn ang="0">
                    <a:pos x="223" y="440"/>
                  </a:cxn>
                  <a:cxn ang="0">
                    <a:pos x="235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0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8" y="3"/>
                  </a:cxn>
                  <a:cxn ang="0">
                    <a:pos x="774" y="0"/>
                  </a:cxn>
                  <a:cxn ang="0">
                    <a:pos x="416" y="345"/>
                  </a:cxn>
                  <a:cxn ang="0">
                    <a:pos x="281" y="480"/>
                  </a:cxn>
                  <a:cxn ang="0">
                    <a:pos x="415" y="630"/>
                  </a:cxn>
                  <a:cxn ang="0">
                    <a:pos x="568" y="804"/>
                  </a:cxn>
                  <a:cxn ang="0">
                    <a:pos x="666" y="915"/>
                  </a:cxn>
                  <a:cxn ang="0">
                    <a:pos x="792" y="1073"/>
                  </a:cxn>
                  <a:cxn ang="0">
                    <a:pos x="792" y="1081"/>
                  </a:cxn>
                  <a:cxn ang="0">
                    <a:pos x="758" y="1078"/>
                  </a:cxn>
                  <a:cxn ang="0">
                    <a:pos x="747" y="1078"/>
                  </a:cxn>
                  <a:cxn ang="0">
                    <a:pos x="742" y="1077"/>
                  </a:cxn>
                  <a:cxn ang="0">
                    <a:pos x="733" y="1077"/>
                  </a:cxn>
                  <a:cxn ang="0">
                    <a:pos x="706" y="1075"/>
                  </a:cxn>
                  <a:cxn ang="0">
                    <a:pos x="666" y="1077"/>
                  </a:cxn>
                  <a:cxn ang="0">
                    <a:pos x="617" y="1081"/>
                  </a:cxn>
                  <a:cxn ang="0">
                    <a:pos x="589" y="1039"/>
                  </a:cxn>
                  <a:cxn ang="0">
                    <a:pos x="560" y="1001"/>
                  </a:cxn>
                  <a:cxn ang="0">
                    <a:pos x="535" y="967"/>
                  </a:cxn>
                  <a:cxn ang="0">
                    <a:pos x="509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3" y="526"/>
                  </a:cxn>
                  <a:cxn ang="0">
                    <a:pos x="139" y="528"/>
                  </a:cxn>
                  <a:cxn ang="0">
                    <a:pos x="139" y="529"/>
                  </a:cxn>
                  <a:cxn ang="0">
                    <a:pos x="138" y="530"/>
                  </a:cxn>
                </a:cxnLst>
                <a:rect l="0" t="0" r="r" b="b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9" name="Freeform 29"/>
              <p:cNvSpPr>
                <a:spLocks/>
              </p:cNvSpPr>
              <p:nvPr userDrawn="1"/>
            </p:nvSpPr>
            <p:spPr bwMode="auto">
              <a:xfrm>
                <a:off x="7668667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15" y="708"/>
                  </a:cxn>
                  <a:cxn ang="0">
                    <a:pos x="0" y="589"/>
                  </a:cxn>
                  <a:cxn ang="0">
                    <a:pos x="2" y="494"/>
                  </a:cxn>
                  <a:cxn ang="0">
                    <a:pos x="14" y="415"/>
                  </a:cxn>
                  <a:cxn ang="0">
                    <a:pos x="35" y="341"/>
                  </a:cxn>
                  <a:cxn ang="0">
                    <a:pos x="67" y="273"/>
                  </a:cxn>
                  <a:cxn ang="0">
                    <a:pos x="108" y="212"/>
                  </a:cxn>
                  <a:cxn ang="0">
                    <a:pos x="156" y="159"/>
                  </a:cxn>
                  <a:cxn ang="0">
                    <a:pos x="212" y="113"/>
                  </a:cxn>
                  <a:cxn ang="0">
                    <a:pos x="275" y="75"/>
                  </a:cxn>
                  <a:cxn ang="0">
                    <a:pos x="343" y="44"/>
                  </a:cxn>
                  <a:cxn ang="0">
                    <a:pos x="417" y="21"/>
                  </a:cxn>
                  <a:cxn ang="0">
                    <a:pos x="493" y="6"/>
                  </a:cxn>
                  <a:cxn ang="0">
                    <a:pos x="572" y="0"/>
                  </a:cxn>
                  <a:cxn ang="0">
                    <a:pos x="680" y="4"/>
                  </a:cxn>
                  <a:cxn ang="0">
                    <a:pos x="796" y="25"/>
                  </a:cxn>
                  <a:cxn ang="0">
                    <a:pos x="906" y="61"/>
                  </a:cxn>
                  <a:cxn ang="0">
                    <a:pos x="906" y="159"/>
                  </a:cxn>
                  <a:cxn ang="0">
                    <a:pos x="865" y="171"/>
                  </a:cxn>
                  <a:cxn ang="0">
                    <a:pos x="784" y="113"/>
                  </a:cxn>
                  <a:cxn ang="0">
                    <a:pos x="692" y="75"/>
                  </a:cxn>
                  <a:cxn ang="0">
                    <a:pos x="623" y="61"/>
                  </a:cxn>
                  <a:cxn ang="0">
                    <a:pos x="553" y="60"/>
                  </a:cxn>
                  <a:cxn ang="0">
                    <a:pos x="490" y="69"/>
                  </a:cxn>
                  <a:cxn ang="0">
                    <a:pos x="430" y="86"/>
                  </a:cxn>
                  <a:cxn ang="0">
                    <a:pos x="376" y="111"/>
                  </a:cxn>
                  <a:cxn ang="0">
                    <a:pos x="328" y="144"/>
                  </a:cxn>
                  <a:cxn ang="0">
                    <a:pos x="285" y="184"/>
                  </a:cxn>
                  <a:cxn ang="0">
                    <a:pos x="232" y="257"/>
                  </a:cxn>
                  <a:cxn ang="0">
                    <a:pos x="182" y="372"/>
                  </a:cxn>
                  <a:cxn ang="0">
                    <a:pos x="157" y="497"/>
                  </a:cxn>
                  <a:cxn ang="0">
                    <a:pos x="158" y="635"/>
                  </a:cxn>
                  <a:cxn ang="0">
                    <a:pos x="183" y="765"/>
                  </a:cxn>
                  <a:cxn ang="0">
                    <a:pos x="236" y="877"/>
                  </a:cxn>
                  <a:cxn ang="0">
                    <a:pos x="312" y="964"/>
                  </a:cxn>
                  <a:cxn ang="0">
                    <a:pos x="382" y="1013"/>
                  </a:cxn>
                  <a:cxn ang="0">
                    <a:pos x="460" y="1045"/>
                  </a:cxn>
                  <a:cxn ang="0">
                    <a:pos x="576" y="1060"/>
                  </a:cxn>
                  <a:cxn ang="0">
                    <a:pos x="652" y="1055"/>
                  </a:cxn>
                  <a:cxn ang="0">
                    <a:pos x="723" y="1037"/>
                  </a:cxn>
                  <a:cxn ang="0">
                    <a:pos x="837" y="985"/>
                  </a:cxn>
                  <a:cxn ang="0">
                    <a:pos x="911" y="934"/>
                  </a:cxn>
                  <a:cxn ang="0">
                    <a:pos x="825" y="1073"/>
                  </a:cxn>
                  <a:cxn ang="0">
                    <a:pos x="712" y="1107"/>
                  </a:cxn>
                  <a:cxn ang="0">
                    <a:pos x="586" y="1122"/>
                  </a:cxn>
                  <a:cxn ang="0">
                    <a:pos x="461" y="1116"/>
                  </a:cxn>
                  <a:cxn ang="0">
                    <a:pos x="349" y="1092"/>
                  </a:cxn>
                  <a:cxn ang="0">
                    <a:pos x="249" y="1049"/>
                  </a:cxn>
                  <a:cxn ang="0">
                    <a:pos x="167" y="988"/>
                  </a:cxn>
                  <a:cxn ang="0">
                    <a:pos x="99" y="910"/>
                  </a:cxn>
                  <a:cxn ang="0">
                    <a:pos x="48" y="816"/>
                  </a:cxn>
                </a:cxnLst>
                <a:rect l="0" t="0" r="r" b="b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0" name="Freeform 30"/>
              <p:cNvSpPr>
                <a:spLocks noEditPoints="1"/>
              </p:cNvSpPr>
              <p:nvPr userDrawn="1"/>
            </p:nvSpPr>
            <p:spPr bwMode="auto">
              <a:xfrm>
                <a:off x="7609930" y="974712"/>
                <a:ext cx="49213" cy="79269"/>
              </a:xfrm>
              <a:custGeom>
                <a:avLst/>
                <a:gdLst/>
                <a:ahLst/>
                <a:cxnLst>
                  <a:cxn ang="0">
                    <a:pos x="280" y="60"/>
                  </a:cxn>
                  <a:cxn ang="0">
                    <a:pos x="139" y="60"/>
                  </a:cxn>
                  <a:cxn ang="0">
                    <a:pos x="216" y="525"/>
                  </a:cxn>
                  <a:cxn ang="0">
                    <a:pos x="246" y="522"/>
                  </a:cxn>
                  <a:cxn ang="0">
                    <a:pos x="283" y="521"/>
                  </a:cxn>
                  <a:cxn ang="0">
                    <a:pos x="332" y="516"/>
                  </a:cxn>
                  <a:cxn ang="0">
                    <a:pos x="382" y="502"/>
                  </a:cxn>
                  <a:cxn ang="0">
                    <a:pos x="427" y="480"/>
                  </a:cxn>
                  <a:cxn ang="0">
                    <a:pos x="466" y="452"/>
                  </a:cxn>
                  <a:cxn ang="0">
                    <a:pos x="497" y="418"/>
                  </a:cxn>
                  <a:cxn ang="0">
                    <a:pos x="520" y="378"/>
                  </a:cxn>
                  <a:cxn ang="0">
                    <a:pos x="536" y="333"/>
                  </a:cxn>
                  <a:cxn ang="0">
                    <a:pos x="543" y="283"/>
                  </a:cxn>
                  <a:cxn ang="0">
                    <a:pos x="542" y="240"/>
                  </a:cxn>
                  <a:cxn ang="0">
                    <a:pos x="537" y="203"/>
                  </a:cxn>
                  <a:cxn ang="0">
                    <a:pos x="525" y="168"/>
                  </a:cxn>
                  <a:cxn ang="0">
                    <a:pos x="507" y="137"/>
                  </a:cxn>
                  <a:cxn ang="0">
                    <a:pos x="485" y="110"/>
                  </a:cxn>
                  <a:cxn ang="0">
                    <a:pos x="457" y="89"/>
                  </a:cxn>
                  <a:cxn ang="0">
                    <a:pos x="422" y="74"/>
                  </a:cxn>
                  <a:cxn ang="0">
                    <a:pos x="380" y="65"/>
                  </a:cxn>
                  <a:cxn ang="0">
                    <a:pos x="351" y="63"/>
                  </a:cxn>
                  <a:cxn ang="0">
                    <a:pos x="310" y="586"/>
                  </a:cxn>
                  <a:cxn ang="0">
                    <a:pos x="272" y="588"/>
                  </a:cxn>
                  <a:cxn ang="0">
                    <a:pos x="240" y="588"/>
                  </a:cxn>
                  <a:cxn ang="0">
                    <a:pos x="220" y="586"/>
                  </a:cxn>
                  <a:cxn ang="0">
                    <a:pos x="183" y="584"/>
                  </a:cxn>
                  <a:cxn ang="0">
                    <a:pos x="111" y="1077"/>
                  </a:cxn>
                  <a:cxn ang="0">
                    <a:pos x="70" y="1074"/>
                  </a:cxn>
                  <a:cxn ang="0">
                    <a:pos x="0" y="0"/>
                  </a:cxn>
                  <a:cxn ang="0">
                    <a:pos x="354" y="1"/>
                  </a:cxn>
                  <a:cxn ang="0">
                    <a:pos x="447" y="10"/>
                  </a:cxn>
                  <a:cxn ang="0">
                    <a:pos x="523" y="24"/>
                  </a:cxn>
                  <a:cxn ang="0">
                    <a:pos x="582" y="47"/>
                  </a:cxn>
                  <a:cxn ang="0">
                    <a:pos x="627" y="79"/>
                  </a:cxn>
                  <a:cxn ang="0">
                    <a:pos x="659" y="120"/>
                  </a:cxn>
                  <a:cxn ang="0">
                    <a:pos x="679" y="172"/>
                  </a:cxn>
                  <a:cxn ang="0">
                    <a:pos x="688" y="235"/>
                  </a:cxn>
                  <a:cxn ang="0">
                    <a:pos x="685" y="304"/>
                  </a:cxn>
                  <a:cxn ang="0">
                    <a:pos x="674" y="364"/>
                  </a:cxn>
                  <a:cxn ang="0">
                    <a:pos x="652" y="416"/>
                  </a:cxn>
                  <a:cxn ang="0">
                    <a:pos x="619" y="460"/>
                  </a:cxn>
                  <a:cxn ang="0">
                    <a:pos x="575" y="497"/>
                  </a:cxn>
                  <a:cxn ang="0">
                    <a:pos x="521" y="528"/>
                  </a:cxn>
                  <a:cxn ang="0">
                    <a:pos x="457" y="553"/>
                  </a:cxn>
                  <a:cxn ang="0">
                    <a:pos x="379" y="574"/>
                  </a:cxn>
                  <a:cxn ang="0">
                    <a:pos x="334" y="584"/>
                  </a:cxn>
                </a:cxnLst>
                <a:rect l="0" t="0" r="r" b="b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1" name="Freeform 31"/>
              <p:cNvSpPr>
                <a:spLocks noEditPoints="1"/>
              </p:cNvSpPr>
              <p:nvPr userDrawn="1"/>
            </p:nvSpPr>
            <p:spPr bwMode="auto">
              <a:xfrm>
                <a:off x="7532143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203" y="51"/>
                  </a:cxn>
                  <a:cxn ang="0">
                    <a:pos x="228" y="38"/>
                  </a:cxn>
                  <a:cxn ang="0">
                    <a:pos x="255" y="28"/>
                  </a:cxn>
                  <a:cxn ang="0">
                    <a:pos x="285" y="18"/>
                  </a:cxn>
                  <a:cxn ang="0">
                    <a:pos x="318" y="11"/>
                  </a:cxn>
                  <a:cxn ang="0">
                    <a:pos x="355" y="5"/>
                  </a:cxn>
                  <a:cxn ang="0">
                    <a:pos x="414" y="1"/>
                  </a:cxn>
                  <a:cxn ang="0">
                    <a:pos x="791" y="0"/>
                  </a:cxn>
                  <a:cxn ang="0">
                    <a:pos x="765" y="1077"/>
                  </a:cxn>
                  <a:cxn ang="0">
                    <a:pos x="746" y="1076"/>
                  </a:cxn>
                  <a:cxn ang="0">
                    <a:pos x="700" y="1076"/>
                  </a:cxn>
                  <a:cxn ang="0">
                    <a:pos x="653" y="1080"/>
                  </a:cxn>
                  <a:cxn ang="0">
                    <a:pos x="592" y="552"/>
                  </a:cxn>
                  <a:cxn ang="0">
                    <a:pos x="282" y="944"/>
                  </a:cxn>
                  <a:cxn ang="0">
                    <a:pos x="144" y="1076"/>
                  </a:cxn>
                  <a:cxn ang="0">
                    <a:pos x="125" y="1076"/>
                  </a:cxn>
                  <a:cxn ang="0">
                    <a:pos x="92" y="1074"/>
                  </a:cxn>
                  <a:cxn ang="0">
                    <a:pos x="38" y="1077"/>
                  </a:cxn>
                  <a:cxn ang="0">
                    <a:pos x="31" y="1040"/>
                  </a:cxn>
                  <a:cxn ang="0">
                    <a:pos x="431" y="540"/>
                  </a:cxn>
                  <a:cxn ang="0">
                    <a:pos x="366" y="524"/>
                  </a:cxn>
                  <a:cxn ang="0">
                    <a:pos x="306" y="502"/>
                  </a:cxn>
                  <a:cxn ang="0">
                    <a:pos x="251" y="475"/>
                  </a:cxn>
                  <a:cxn ang="0">
                    <a:pos x="202" y="441"/>
                  </a:cxn>
                  <a:cxn ang="0">
                    <a:pos x="180" y="420"/>
                  </a:cxn>
                  <a:cxn ang="0">
                    <a:pos x="160" y="399"/>
                  </a:cxn>
                  <a:cxn ang="0">
                    <a:pos x="144" y="377"/>
                  </a:cxn>
                  <a:cxn ang="0">
                    <a:pos x="131" y="352"/>
                  </a:cxn>
                  <a:cxn ang="0">
                    <a:pos x="121" y="327"/>
                  </a:cxn>
                  <a:cxn ang="0">
                    <a:pos x="113" y="299"/>
                  </a:cxn>
                  <a:cxn ang="0">
                    <a:pos x="109" y="270"/>
                  </a:cxn>
                  <a:cxn ang="0">
                    <a:pos x="107" y="240"/>
                  </a:cxn>
                  <a:cxn ang="0">
                    <a:pos x="109" y="210"/>
                  </a:cxn>
                  <a:cxn ang="0">
                    <a:pos x="112" y="183"/>
                  </a:cxn>
                  <a:cxn ang="0">
                    <a:pos x="119" y="157"/>
                  </a:cxn>
                  <a:cxn ang="0">
                    <a:pos x="129" y="134"/>
                  </a:cxn>
                  <a:cxn ang="0">
                    <a:pos x="141" y="113"/>
                  </a:cxn>
                  <a:cxn ang="0">
                    <a:pos x="156" y="92"/>
                  </a:cxn>
                  <a:cxn ang="0">
                    <a:pos x="172" y="74"/>
                  </a:cxn>
                  <a:cxn ang="0">
                    <a:pos x="192" y="58"/>
                  </a:cxn>
                  <a:cxn ang="0">
                    <a:pos x="653" y="57"/>
                  </a:cxn>
                  <a:cxn ang="0">
                    <a:pos x="519" y="54"/>
                  </a:cxn>
                  <a:cxn ang="0">
                    <a:pos x="458" y="56"/>
                  </a:cxn>
                  <a:cxn ang="0">
                    <a:pos x="421" y="60"/>
                  </a:cxn>
                  <a:cxn ang="0">
                    <a:pos x="381" y="69"/>
                  </a:cxn>
                  <a:cxn ang="0">
                    <a:pos x="346" y="83"/>
                  </a:cxn>
                  <a:cxn ang="0">
                    <a:pos x="315" y="101"/>
                  </a:cxn>
                  <a:cxn ang="0">
                    <a:pos x="291" y="123"/>
                  </a:cxn>
                  <a:cxn ang="0">
                    <a:pos x="272" y="150"/>
                  </a:cxn>
                  <a:cxn ang="0">
                    <a:pos x="258" y="182"/>
                  </a:cxn>
                  <a:cxn ang="0">
                    <a:pos x="251" y="218"/>
                  </a:cxn>
                  <a:cxn ang="0">
                    <a:pos x="248" y="258"/>
                  </a:cxn>
                  <a:cxn ang="0">
                    <a:pos x="251" y="300"/>
                  </a:cxn>
                  <a:cxn ang="0">
                    <a:pos x="261" y="339"/>
                  </a:cxn>
                  <a:cxn ang="0">
                    <a:pos x="279" y="374"/>
                  </a:cxn>
                  <a:cxn ang="0">
                    <a:pos x="304" y="404"/>
                  </a:cxn>
                  <a:cxn ang="0">
                    <a:pos x="333" y="432"/>
                  </a:cxn>
                  <a:cxn ang="0">
                    <a:pos x="367" y="454"/>
                  </a:cxn>
                  <a:cxn ang="0">
                    <a:pos x="407" y="471"/>
                  </a:cxn>
                  <a:cxn ang="0">
                    <a:pos x="450" y="484"/>
                  </a:cxn>
                  <a:cxn ang="0">
                    <a:pos x="507" y="492"/>
                  </a:cxn>
                  <a:cxn ang="0">
                    <a:pos x="579" y="494"/>
                  </a:cxn>
                </a:cxnLst>
                <a:rect l="0" t="0" r="r" b="b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2" name="Freeform 32"/>
              <p:cNvSpPr>
                <a:spLocks noEditPoints="1"/>
              </p:cNvSpPr>
              <p:nvPr userDrawn="1"/>
            </p:nvSpPr>
            <p:spPr bwMode="auto">
              <a:xfrm>
                <a:off x="7440069" y="974712"/>
                <a:ext cx="85724" cy="80854"/>
              </a:xfrm>
              <a:custGeom>
                <a:avLst/>
                <a:gdLst/>
                <a:ahLst/>
                <a:cxnLst>
                  <a:cxn ang="0">
                    <a:pos x="820" y="1081"/>
                  </a:cxn>
                  <a:cxn ang="0">
                    <a:pos x="725" y="1108"/>
                  </a:cxn>
                  <a:cxn ang="0">
                    <a:pos x="623" y="1121"/>
                  </a:cxn>
                  <a:cxn ang="0">
                    <a:pos x="488" y="1116"/>
                  </a:cxn>
                  <a:cxn ang="0">
                    <a:pos x="345" y="1082"/>
                  </a:cxn>
                  <a:cxn ang="0">
                    <a:pos x="222" y="1020"/>
                  </a:cxn>
                  <a:cxn ang="0">
                    <a:pos x="124" y="931"/>
                  </a:cxn>
                  <a:cxn ang="0">
                    <a:pos x="53" y="816"/>
                  </a:cxn>
                  <a:cxn ang="0">
                    <a:pos x="12" y="683"/>
                  </a:cxn>
                  <a:cxn ang="0">
                    <a:pos x="1" y="532"/>
                  </a:cxn>
                  <a:cxn ang="0">
                    <a:pos x="26" y="386"/>
                  </a:cxn>
                  <a:cxn ang="0">
                    <a:pos x="83" y="258"/>
                  </a:cxn>
                  <a:cxn ang="0">
                    <a:pos x="171" y="151"/>
                  </a:cxn>
                  <a:cxn ang="0">
                    <a:pos x="279" y="74"/>
                  </a:cxn>
                  <a:cxn ang="0">
                    <a:pos x="408" y="22"/>
                  </a:cxn>
                  <a:cxn ang="0">
                    <a:pos x="554" y="1"/>
                  </a:cxn>
                  <a:cxn ang="0">
                    <a:pos x="696" y="8"/>
                  </a:cxn>
                  <a:cxn ang="0">
                    <a:pos x="832" y="41"/>
                  </a:cxn>
                  <a:cxn ang="0">
                    <a:pos x="955" y="99"/>
                  </a:cxn>
                  <a:cxn ang="0">
                    <a:pos x="1056" y="185"/>
                  </a:cxn>
                  <a:cxn ang="0">
                    <a:pos x="1132" y="300"/>
                  </a:cxn>
                  <a:cxn ang="0">
                    <a:pos x="1175" y="441"/>
                  </a:cxn>
                  <a:cxn ang="0">
                    <a:pos x="1180" y="581"/>
                  </a:cxn>
                  <a:cxn ang="0">
                    <a:pos x="1167" y="682"/>
                  </a:cxn>
                  <a:cxn ang="0">
                    <a:pos x="1138" y="774"/>
                  </a:cxn>
                  <a:cxn ang="0">
                    <a:pos x="1096" y="859"/>
                  </a:cxn>
                  <a:cxn ang="0">
                    <a:pos x="1039" y="935"/>
                  </a:cxn>
                  <a:cxn ang="0">
                    <a:pos x="972" y="997"/>
                  </a:cxn>
                  <a:cxn ang="0">
                    <a:pos x="891" y="1048"/>
                  </a:cxn>
                  <a:cxn ang="0">
                    <a:pos x="631" y="53"/>
                  </a:cxn>
                  <a:cxn ang="0">
                    <a:pos x="526" y="57"/>
                  </a:cxn>
                  <a:cxn ang="0">
                    <a:pos x="414" y="90"/>
                  </a:cxn>
                  <a:cxn ang="0">
                    <a:pos x="320" y="149"/>
                  </a:cxn>
                  <a:cxn ang="0">
                    <a:pos x="246" y="233"/>
                  </a:cxn>
                  <a:cxn ang="0">
                    <a:pos x="193" y="341"/>
                  </a:cxn>
                  <a:cxn ang="0">
                    <a:pos x="163" y="469"/>
                  </a:cxn>
                  <a:cxn ang="0">
                    <a:pos x="157" y="610"/>
                  </a:cxn>
                  <a:cxn ang="0">
                    <a:pos x="173" y="741"/>
                  </a:cxn>
                  <a:cxn ang="0">
                    <a:pos x="215" y="852"/>
                  </a:cxn>
                  <a:cxn ang="0">
                    <a:pos x="280" y="942"/>
                  </a:cxn>
                  <a:cxn ang="0">
                    <a:pos x="363" y="1009"/>
                  </a:cxn>
                  <a:cxn ang="0">
                    <a:pos x="459" y="1052"/>
                  </a:cxn>
                  <a:cxn ang="0">
                    <a:pos x="564" y="1069"/>
                  </a:cxn>
                  <a:cxn ang="0">
                    <a:pos x="691" y="1058"/>
                  </a:cxn>
                  <a:cxn ang="0">
                    <a:pos x="803" y="1008"/>
                  </a:cxn>
                  <a:cxn ang="0">
                    <a:pos x="891" y="932"/>
                  </a:cxn>
                  <a:cxn ang="0">
                    <a:pos x="956" y="834"/>
                  </a:cxn>
                  <a:cxn ang="0">
                    <a:pos x="999" y="724"/>
                  </a:cxn>
                  <a:cxn ang="0">
                    <a:pos x="1023" y="612"/>
                  </a:cxn>
                  <a:cxn ang="0">
                    <a:pos x="1025" y="480"/>
                  </a:cxn>
                  <a:cxn ang="0">
                    <a:pos x="999" y="338"/>
                  </a:cxn>
                  <a:cxn ang="0">
                    <a:pos x="962" y="254"/>
                  </a:cxn>
                  <a:cxn ang="0">
                    <a:pos x="898" y="169"/>
                  </a:cxn>
                  <a:cxn ang="0">
                    <a:pos x="838" y="123"/>
                  </a:cxn>
                  <a:cxn ang="0">
                    <a:pos x="769" y="86"/>
                  </a:cxn>
                </a:cxnLst>
                <a:rect l="0" t="0" r="r" b="b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auto">
              <a:xfrm>
                <a:off x="7359107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38" y="536"/>
                  </a:cxn>
                  <a:cxn ang="0">
                    <a:pos x="138" y="1080"/>
                  </a:cxn>
                  <a:cxn ang="0">
                    <a:pos x="110" y="1077"/>
                  </a:cxn>
                  <a:cxn ang="0">
                    <a:pos x="98" y="1076"/>
                  </a:cxn>
                  <a:cxn ang="0">
                    <a:pos x="91" y="1076"/>
                  </a:cxn>
                  <a:cxn ang="0">
                    <a:pos x="69" y="1074"/>
                  </a:cxn>
                  <a:cxn ang="0">
                    <a:pos x="37" y="1076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69" y="3"/>
                  </a:cxn>
                  <a:cxn ang="0">
                    <a:pos x="95" y="2"/>
                  </a:cxn>
                  <a:cxn ang="0">
                    <a:pos x="138" y="0"/>
                  </a:cxn>
                  <a:cxn ang="0">
                    <a:pos x="138" y="452"/>
                  </a:cxn>
                  <a:cxn ang="0">
                    <a:pos x="470" y="461"/>
                  </a:cxn>
                  <a:cxn ang="0">
                    <a:pos x="488" y="460"/>
                  </a:cxn>
                  <a:cxn ang="0">
                    <a:pos x="507" y="459"/>
                  </a:cxn>
                  <a:cxn ang="0">
                    <a:pos x="527" y="458"/>
                  </a:cxn>
                  <a:cxn ang="0">
                    <a:pos x="548" y="458"/>
                  </a:cxn>
                  <a:cxn ang="0">
                    <a:pos x="569" y="456"/>
                  </a:cxn>
                  <a:cxn ang="0">
                    <a:pos x="591" y="455"/>
                  </a:cxn>
                  <a:cxn ang="0">
                    <a:pos x="614" y="455"/>
                  </a:cxn>
                  <a:cxn ang="0">
                    <a:pos x="638" y="454"/>
                  </a:cxn>
                  <a:cxn ang="0">
                    <a:pos x="661" y="454"/>
                  </a:cxn>
                  <a:cxn ang="0">
                    <a:pos x="684" y="453"/>
                  </a:cxn>
                  <a:cxn ang="0">
                    <a:pos x="706" y="453"/>
                  </a:cxn>
                  <a:cxn ang="0">
                    <a:pos x="728" y="453"/>
                  </a:cxn>
                  <a:cxn ang="0">
                    <a:pos x="748" y="452"/>
                  </a:cxn>
                  <a:cxn ang="0">
                    <a:pos x="767" y="452"/>
                  </a:cxn>
                  <a:cxn ang="0">
                    <a:pos x="785" y="452"/>
                  </a:cxn>
                  <a:cxn ang="0">
                    <a:pos x="803" y="452"/>
                  </a:cxn>
                  <a:cxn ang="0">
                    <a:pos x="803" y="0"/>
                  </a:cxn>
                  <a:cxn ang="0">
                    <a:pos x="843" y="2"/>
                  </a:cxn>
                  <a:cxn ang="0">
                    <a:pos x="872" y="3"/>
                  </a:cxn>
                  <a:cxn ang="0">
                    <a:pos x="898" y="2"/>
                  </a:cxn>
                  <a:cxn ang="0">
                    <a:pos x="941" y="0"/>
                  </a:cxn>
                  <a:cxn ang="0">
                    <a:pos x="941" y="1080"/>
                  </a:cxn>
                  <a:cxn ang="0">
                    <a:pos x="912" y="1077"/>
                  </a:cxn>
                  <a:cxn ang="0">
                    <a:pos x="901" y="1076"/>
                  </a:cxn>
                  <a:cxn ang="0">
                    <a:pos x="894" y="1076"/>
                  </a:cxn>
                  <a:cxn ang="0">
                    <a:pos x="872" y="1074"/>
                  </a:cxn>
                  <a:cxn ang="0">
                    <a:pos x="847" y="1076"/>
                  </a:cxn>
                  <a:cxn ang="0">
                    <a:pos x="828" y="1077"/>
                  </a:cxn>
                  <a:cxn ang="0">
                    <a:pos x="803" y="1080"/>
                  </a:cxn>
                  <a:cxn ang="0">
                    <a:pos x="803" y="536"/>
                  </a:cxn>
                  <a:cxn ang="0">
                    <a:pos x="692" y="534"/>
                  </a:cxn>
                  <a:cxn ang="0">
                    <a:pos x="562" y="529"/>
                  </a:cxn>
                  <a:cxn ang="0">
                    <a:pos x="378" y="529"/>
                  </a:cxn>
                  <a:cxn ang="0">
                    <a:pos x="365" y="529"/>
                  </a:cxn>
                  <a:cxn ang="0">
                    <a:pos x="349" y="529"/>
                  </a:cxn>
                  <a:cxn ang="0">
                    <a:pos x="330" y="530"/>
                  </a:cxn>
                  <a:cxn ang="0">
                    <a:pos x="309" y="530"/>
                  </a:cxn>
                  <a:cxn ang="0">
                    <a:pos x="288" y="532"/>
                  </a:cxn>
                  <a:cxn ang="0">
                    <a:pos x="271" y="533"/>
                  </a:cxn>
                  <a:cxn ang="0">
                    <a:pos x="257" y="533"/>
                  </a:cxn>
                  <a:cxn ang="0">
                    <a:pos x="249" y="534"/>
                  </a:cxn>
                  <a:cxn ang="0">
                    <a:pos x="138" y="536"/>
                  </a:cxn>
                </a:cxnLst>
                <a:rect l="0" t="0" r="r" b="b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4" name="Freeform 34"/>
              <p:cNvSpPr>
                <a:spLocks/>
              </p:cNvSpPr>
              <p:nvPr userDrawn="1"/>
            </p:nvSpPr>
            <p:spPr bwMode="auto">
              <a:xfrm>
                <a:off x="7276558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250" y="1049"/>
                  </a:cxn>
                  <a:cxn ang="0">
                    <a:pos x="168" y="988"/>
                  </a:cxn>
                  <a:cxn ang="0">
                    <a:pos x="100" y="910"/>
                  </a:cxn>
                  <a:cxn ang="0">
                    <a:pos x="49" y="816"/>
                  </a:cxn>
                  <a:cxn ang="0">
                    <a:pos x="15" y="708"/>
                  </a:cxn>
                  <a:cxn ang="0">
                    <a:pos x="1" y="589"/>
                  </a:cxn>
                  <a:cxn ang="0">
                    <a:pos x="4" y="494"/>
                  </a:cxn>
                  <a:cxn ang="0">
                    <a:pos x="15" y="415"/>
                  </a:cxn>
                  <a:cxn ang="0">
                    <a:pos x="37" y="341"/>
                  </a:cxn>
                  <a:cxn ang="0">
                    <a:pos x="69" y="273"/>
                  </a:cxn>
                  <a:cxn ang="0">
                    <a:pos x="109" y="212"/>
                  </a:cxn>
                  <a:cxn ang="0">
                    <a:pos x="157" y="159"/>
                  </a:cxn>
                  <a:cxn ang="0">
                    <a:pos x="213" y="113"/>
                  </a:cxn>
                  <a:cxn ang="0">
                    <a:pos x="276" y="75"/>
                  </a:cxn>
                  <a:cxn ang="0">
                    <a:pos x="345" y="44"/>
                  </a:cxn>
                  <a:cxn ang="0">
                    <a:pos x="417" y="21"/>
                  </a:cxn>
                  <a:cxn ang="0">
                    <a:pos x="494" y="6"/>
                  </a:cxn>
                  <a:cxn ang="0">
                    <a:pos x="575" y="0"/>
                  </a:cxn>
                  <a:cxn ang="0">
                    <a:pos x="682" y="4"/>
                  </a:cxn>
                  <a:cxn ang="0">
                    <a:pos x="798" y="25"/>
                  </a:cxn>
                  <a:cxn ang="0">
                    <a:pos x="907" y="61"/>
                  </a:cxn>
                  <a:cxn ang="0">
                    <a:pos x="907" y="159"/>
                  </a:cxn>
                  <a:cxn ang="0">
                    <a:pos x="866" y="171"/>
                  </a:cxn>
                  <a:cxn ang="0">
                    <a:pos x="785" y="113"/>
                  </a:cxn>
                  <a:cxn ang="0">
                    <a:pos x="694" y="75"/>
                  </a:cxn>
                  <a:cxn ang="0">
                    <a:pos x="624" y="61"/>
                  </a:cxn>
                  <a:cxn ang="0">
                    <a:pos x="554" y="60"/>
                  </a:cxn>
                  <a:cxn ang="0">
                    <a:pos x="491" y="69"/>
                  </a:cxn>
                  <a:cxn ang="0">
                    <a:pos x="432" y="86"/>
                  </a:cxn>
                  <a:cxn ang="0">
                    <a:pos x="379" y="111"/>
                  </a:cxn>
                  <a:cxn ang="0">
                    <a:pos x="330" y="144"/>
                  </a:cxn>
                  <a:cxn ang="0">
                    <a:pos x="286" y="184"/>
                  </a:cxn>
                  <a:cxn ang="0">
                    <a:pos x="249" y="231"/>
                  </a:cxn>
                  <a:cxn ang="0">
                    <a:pos x="206" y="313"/>
                  </a:cxn>
                  <a:cxn ang="0">
                    <a:pos x="168" y="434"/>
                  </a:cxn>
                  <a:cxn ang="0">
                    <a:pos x="156" y="564"/>
                  </a:cxn>
                  <a:cxn ang="0">
                    <a:pos x="169" y="702"/>
                  </a:cxn>
                  <a:cxn ang="0">
                    <a:pos x="208" y="824"/>
                  </a:cxn>
                  <a:cxn ang="0">
                    <a:pos x="273" y="924"/>
                  </a:cxn>
                  <a:cxn ang="0">
                    <a:pos x="358" y="998"/>
                  </a:cxn>
                  <a:cxn ang="0">
                    <a:pos x="461" y="1045"/>
                  </a:cxn>
                  <a:cxn ang="0">
                    <a:pos x="577" y="1060"/>
                  </a:cxn>
                  <a:cxn ang="0">
                    <a:pos x="653" y="1055"/>
                  </a:cxn>
                  <a:cxn ang="0">
                    <a:pos x="725" y="1037"/>
                  </a:cxn>
                  <a:cxn ang="0">
                    <a:pos x="839" y="985"/>
                  </a:cxn>
                  <a:cxn ang="0">
                    <a:pos x="911" y="934"/>
                  </a:cxn>
                  <a:cxn ang="0">
                    <a:pos x="827" y="1073"/>
                  </a:cxn>
                  <a:cxn ang="0">
                    <a:pos x="713" y="1107"/>
                  </a:cxn>
                  <a:cxn ang="0">
                    <a:pos x="587" y="1122"/>
                  </a:cxn>
                  <a:cxn ang="0">
                    <a:pos x="462" y="1116"/>
                  </a:cxn>
                  <a:cxn ang="0">
                    <a:pos x="349" y="1092"/>
                  </a:cxn>
                </a:cxnLst>
                <a:rect l="0" t="0" r="r" b="b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5" name="Freeform 35"/>
              <p:cNvSpPr>
                <a:spLocks noEditPoints="1"/>
              </p:cNvSpPr>
              <p:nvPr userDrawn="1"/>
            </p:nvSpPr>
            <p:spPr bwMode="auto">
              <a:xfrm>
                <a:off x="7200359" y="974712"/>
                <a:ext cx="71437" cy="79269"/>
              </a:xfrm>
              <a:custGeom>
                <a:avLst/>
                <a:gdLst/>
                <a:ahLst/>
                <a:cxnLst>
                  <a:cxn ang="0">
                    <a:pos x="229" y="777"/>
                  </a:cxn>
                  <a:cxn ang="0">
                    <a:pos x="184" y="901"/>
                  </a:cxn>
                  <a:cxn ang="0">
                    <a:pos x="147" y="998"/>
                  </a:cxn>
                  <a:cxn ang="0">
                    <a:pos x="114" y="1104"/>
                  </a:cxn>
                  <a:cxn ang="0">
                    <a:pos x="88" y="1101"/>
                  </a:cxn>
                  <a:cxn ang="0">
                    <a:pos x="80" y="1100"/>
                  </a:cxn>
                  <a:cxn ang="0">
                    <a:pos x="72" y="1100"/>
                  </a:cxn>
                  <a:cxn ang="0">
                    <a:pos x="54" y="1098"/>
                  </a:cxn>
                  <a:cxn ang="0">
                    <a:pos x="36" y="1098"/>
                  </a:cxn>
                  <a:cxn ang="0">
                    <a:pos x="23" y="1100"/>
                  </a:cxn>
                  <a:cxn ang="0">
                    <a:pos x="0" y="1104"/>
                  </a:cxn>
                  <a:cxn ang="0">
                    <a:pos x="491" y="0"/>
                  </a:cxn>
                  <a:cxn ang="0">
                    <a:pos x="528" y="0"/>
                  </a:cxn>
                  <a:cxn ang="0">
                    <a:pos x="1001" y="1104"/>
                  </a:cxn>
                  <a:cxn ang="0">
                    <a:pos x="968" y="1101"/>
                  </a:cxn>
                  <a:cxn ang="0">
                    <a:pos x="957" y="1101"/>
                  </a:cxn>
                  <a:cxn ang="0">
                    <a:pos x="953" y="1100"/>
                  </a:cxn>
                  <a:cxn ang="0">
                    <a:pos x="944" y="1100"/>
                  </a:cxn>
                  <a:cxn ang="0">
                    <a:pos x="919" y="1098"/>
                  </a:cxn>
                  <a:cxn ang="0">
                    <a:pos x="893" y="1098"/>
                  </a:cxn>
                  <a:cxn ang="0">
                    <a:pos x="871" y="1100"/>
                  </a:cxn>
                  <a:cxn ang="0">
                    <a:pos x="836" y="1104"/>
                  </a:cxn>
                  <a:cxn ang="0">
                    <a:pos x="819" y="1057"/>
                  </a:cxn>
                  <a:cxn ang="0">
                    <a:pos x="804" y="1018"/>
                  </a:cxn>
                  <a:cxn ang="0">
                    <a:pos x="793" y="985"/>
                  </a:cxn>
                  <a:cxn ang="0">
                    <a:pos x="782" y="958"/>
                  </a:cxn>
                  <a:cxn ang="0">
                    <a:pos x="777" y="941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3" y="854"/>
                  </a:cxn>
                  <a:cxn ang="0">
                    <a:pos x="733" y="830"/>
                  </a:cxn>
                  <a:cxn ang="0">
                    <a:pos x="724" y="805"/>
                  </a:cxn>
                  <a:cxn ang="0">
                    <a:pos x="713" y="780"/>
                  </a:cxn>
                  <a:cxn ang="0">
                    <a:pos x="703" y="754"/>
                  </a:cxn>
                  <a:cxn ang="0">
                    <a:pos x="692" y="729"/>
                  </a:cxn>
                  <a:cxn ang="0">
                    <a:pos x="682" y="703"/>
                  </a:cxn>
                  <a:cxn ang="0">
                    <a:pos x="670" y="677"/>
                  </a:cxn>
                  <a:cxn ang="0">
                    <a:pos x="269" y="677"/>
                  </a:cxn>
                  <a:cxn ang="0">
                    <a:pos x="229" y="777"/>
                  </a:cxn>
                  <a:cxn ang="0">
                    <a:pos x="646" y="610"/>
                  </a:cxn>
                  <a:cxn ang="0">
                    <a:pos x="472" y="208"/>
                  </a:cxn>
                  <a:cxn ang="0">
                    <a:pos x="299" y="610"/>
                  </a:cxn>
                  <a:cxn ang="0">
                    <a:pos x="646" y="610"/>
                  </a:cxn>
                </a:cxnLst>
                <a:rect l="0" t="0" r="r" b="b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6" name="Freeform 36"/>
              <p:cNvSpPr>
                <a:spLocks noEditPoints="1"/>
              </p:cNvSpPr>
              <p:nvPr userDrawn="1"/>
            </p:nvSpPr>
            <p:spPr bwMode="auto">
              <a:xfrm>
                <a:off x="7144797" y="974712"/>
                <a:ext cx="49212" cy="79269"/>
              </a:xfrm>
              <a:custGeom>
                <a:avLst/>
                <a:gdLst/>
                <a:ahLst/>
                <a:cxnLst>
                  <a:cxn ang="0">
                    <a:pos x="233" y="587"/>
                  </a:cxn>
                  <a:cxn ang="0">
                    <a:pos x="194" y="586"/>
                  </a:cxn>
                  <a:cxn ang="0">
                    <a:pos x="139" y="584"/>
                  </a:cxn>
                  <a:cxn ang="0">
                    <a:pos x="99" y="1076"/>
                  </a:cxn>
                  <a:cxn ang="0">
                    <a:pos x="37" y="1076"/>
                  </a:cxn>
                  <a:cxn ang="0">
                    <a:pos x="283" y="0"/>
                  </a:cxn>
                  <a:cxn ang="0">
                    <a:pos x="388" y="3"/>
                  </a:cxn>
                  <a:cxn ang="0">
                    <a:pos x="475" y="13"/>
                  </a:cxn>
                  <a:cxn ang="0">
                    <a:pos x="544" y="31"/>
                  </a:cxn>
                  <a:cxn ang="0">
                    <a:pos x="599" y="56"/>
                  </a:cxn>
                  <a:cxn ang="0">
                    <a:pos x="640" y="91"/>
                  </a:cxn>
                  <a:cxn ang="0">
                    <a:pos x="667" y="136"/>
                  </a:cxn>
                  <a:cxn ang="0">
                    <a:pos x="683" y="192"/>
                  </a:cxn>
                  <a:cxn ang="0">
                    <a:pos x="689" y="258"/>
                  </a:cxn>
                  <a:cxn ang="0">
                    <a:pos x="683" y="325"/>
                  </a:cxn>
                  <a:cxn ang="0">
                    <a:pos x="667" y="382"/>
                  </a:cxn>
                  <a:cxn ang="0">
                    <a:pos x="642" y="431"/>
                  </a:cxn>
                  <a:cxn ang="0">
                    <a:pos x="605" y="473"/>
                  </a:cxn>
                  <a:cxn ang="0">
                    <a:pos x="559" y="507"/>
                  </a:cxn>
                  <a:cxn ang="0">
                    <a:pos x="501" y="537"/>
                  </a:cxn>
                  <a:cxn ang="0">
                    <a:pos x="432" y="560"/>
                  </a:cxn>
                  <a:cxn ang="0">
                    <a:pos x="351" y="580"/>
                  </a:cxn>
                  <a:cxn ang="0">
                    <a:pos x="323" y="585"/>
                  </a:cxn>
                  <a:cxn ang="0">
                    <a:pos x="286" y="588"/>
                  </a:cxn>
                  <a:cxn ang="0">
                    <a:pos x="246" y="588"/>
                  </a:cxn>
                  <a:cxn ang="0">
                    <a:pos x="224" y="524"/>
                  </a:cxn>
                  <a:cxn ang="0">
                    <a:pos x="260" y="522"/>
                  </a:cxn>
                  <a:cxn ang="0">
                    <a:pos x="293" y="521"/>
                  </a:cxn>
                  <a:cxn ang="0">
                    <a:pos x="350" y="513"/>
                  </a:cxn>
                  <a:cxn ang="0">
                    <a:pos x="399" y="496"/>
                  </a:cxn>
                  <a:cxn ang="0">
                    <a:pos x="442" y="471"/>
                  </a:cxn>
                  <a:cxn ang="0">
                    <a:pos x="478" y="442"/>
                  </a:cxn>
                  <a:cxn ang="0">
                    <a:pos x="506" y="406"/>
                  </a:cxn>
                  <a:cxn ang="0">
                    <a:pos x="528" y="363"/>
                  </a:cxn>
                  <a:cxn ang="0">
                    <a:pos x="539" y="317"/>
                  </a:cxn>
                  <a:cxn ang="0">
                    <a:pos x="544" y="266"/>
                  </a:cxn>
                  <a:cxn ang="0">
                    <a:pos x="541" y="227"/>
                  </a:cxn>
                  <a:cxn ang="0">
                    <a:pos x="534" y="191"/>
                  </a:cxn>
                  <a:cxn ang="0">
                    <a:pos x="520" y="157"/>
                  </a:cxn>
                  <a:cxn ang="0">
                    <a:pos x="501" y="127"/>
                  </a:cxn>
                  <a:cxn ang="0">
                    <a:pos x="476" y="103"/>
                  </a:cxn>
                  <a:cxn ang="0">
                    <a:pos x="445" y="84"/>
                  </a:cxn>
                  <a:cxn ang="0">
                    <a:pos x="409" y="70"/>
                  </a:cxn>
                  <a:cxn ang="0">
                    <a:pos x="366" y="64"/>
                  </a:cxn>
                  <a:cxn ang="0">
                    <a:pos x="337" y="62"/>
                  </a:cxn>
                  <a:cxn ang="0">
                    <a:pos x="281" y="60"/>
                  </a:cxn>
                  <a:cxn ang="0">
                    <a:pos x="139" y="60"/>
                  </a:cxn>
                </a:cxnLst>
                <a:rect l="0" t="0" r="r" b="b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7" name="Freeform 37"/>
              <p:cNvSpPr>
                <a:spLocks/>
              </p:cNvSpPr>
              <p:nvPr userDrawn="1"/>
            </p:nvSpPr>
            <p:spPr bwMode="auto">
              <a:xfrm>
                <a:off x="7074948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9" y="530"/>
                  </a:cxn>
                  <a:cxn ang="0">
                    <a:pos x="139" y="1081"/>
                  </a:cxn>
                  <a:cxn ang="0">
                    <a:pos x="111" y="1078"/>
                  </a:cxn>
                  <a:cxn ang="0">
                    <a:pos x="99" y="1077"/>
                  </a:cxn>
                  <a:cxn ang="0">
                    <a:pos x="92" y="1077"/>
                  </a:cxn>
                  <a:cxn ang="0">
                    <a:pos x="69" y="1075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39" y="3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39" y="1"/>
                  </a:cxn>
                  <a:cxn ang="0">
                    <a:pos x="139" y="488"/>
                  </a:cxn>
                  <a:cxn ang="0">
                    <a:pos x="143" y="490"/>
                  </a:cxn>
                  <a:cxn ang="0">
                    <a:pos x="147" y="491"/>
                  </a:cxn>
                  <a:cxn ang="0">
                    <a:pos x="154" y="490"/>
                  </a:cxn>
                  <a:cxn ang="0">
                    <a:pos x="161" y="488"/>
                  </a:cxn>
                  <a:cxn ang="0">
                    <a:pos x="170" y="484"/>
                  </a:cxn>
                  <a:cxn ang="0">
                    <a:pos x="178" y="479"/>
                  </a:cxn>
                  <a:cxn ang="0">
                    <a:pos x="185" y="473"/>
                  </a:cxn>
                  <a:cxn ang="0">
                    <a:pos x="194" y="466"/>
                  </a:cxn>
                  <a:cxn ang="0">
                    <a:pos x="202" y="459"/>
                  </a:cxn>
                  <a:cxn ang="0">
                    <a:pos x="212" y="450"/>
                  </a:cxn>
                  <a:cxn ang="0">
                    <a:pos x="223" y="440"/>
                  </a:cxn>
                  <a:cxn ang="0">
                    <a:pos x="234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1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7" y="3"/>
                  </a:cxn>
                  <a:cxn ang="0">
                    <a:pos x="773" y="0"/>
                  </a:cxn>
                  <a:cxn ang="0">
                    <a:pos x="416" y="345"/>
                  </a:cxn>
                  <a:cxn ang="0">
                    <a:pos x="283" y="480"/>
                  </a:cxn>
                  <a:cxn ang="0">
                    <a:pos x="416" y="630"/>
                  </a:cxn>
                  <a:cxn ang="0">
                    <a:pos x="569" y="804"/>
                  </a:cxn>
                  <a:cxn ang="0">
                    <a:pos x="666" y="915"/>
                  </a:cxn>
                  <a:cxn ang="0">
                    <a:pos x="794" y="1073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2" y="1077"/>
                  </a:cxn>
                  <a:cxn ang="0">
                    <a:pos x="734" y="1077"/>
                  </a:cxn>
                  <a:cxn ang="0">
                    <a:pos x="707" y="1075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1" y="1001"/>
                  </a:cxn>
                  <a:cxn ang="0">
                    <a:pos x="535" y="967"/>
                  </a:cxn>
                  <a:cxn ang="0">
                    <a:pos x="511" y="937"/>
                  </a:cxn>
                  <a:cxn ang="0">
                    <a:pos x="165" y="535"/>
                  </a:cxn>
                  <a:cxn ang="0">
                    <a:pos x="160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2" y="526"/>
                  </a:cxn>
                  <a:cxn ang="0">
                    <a:pos x="141" y="528"/>
                  </a:cxn>
                  <a:cxn ang="0">
                    <a:pos x="140" y="529"/>
                  </a:cxn>
                  <a:cxn ang="0">
                    <a:pos x="139" y="530"/>
                  </a:cxn>
                </a:cxnLst>
                <a:rect l="0" t="0" r="r" b="b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8" name="Freeform 38"/>
              <p:cNvSpPr>
                <a:spLocks noEditPoints="1"/>
              </p:cNvSpPr>
              <p:nvPr userDrawn="1"/>
            </p:nvSpPr>
            <p:spPr bwMode="auto">
              <a:xfrm>
                <a:off x="7829003" y="1291790"/>
                <a:ext cx="57149" cy="77684"/>
              </a:xfrm>
              <a:custGeom>
                <a:avLst/>
                <a:gdLst/>
                <a:ahLst/>
                <a:cxnLst>
                  <a:cxn ang="0">
                    <a:pos x="396" y="534"/>
                  </a:cxn>
                  <a:cxn ang="0">
                    <a:pos x="334" y="515"/>
                  </a:cxn>
                  <a:cxn ang="0">
                    <a:pos x="277" y="489"/>
                  </a:cxn>
                  <a:cxn ang="0">
                    <a:pos x="224" y="459"/>
                  </a:cxn>
                  <a:cxn ang="0">
                    <a:pos x="189" y="432"/>
                  </a:cxn>
                  <a:cxn ang="0">
                    <a:pos x="169" y="411"/>
                  </a:cxn>
                  <a:cxn ang="0">
                    <a:pos x="151" y="390"/>
                  </a:cxn>
                  <a:cxn ang="0">
                    <a:pos x="136" y="366"/>
                  </a:cxn>
                  <a:cxn ang="0">
                    <a:pos x="124" y="341"/>
                  </a:cxn>
                  <a:cxn ang="0">
                    <a:pos x="116" y="314"/>
                  </a:cxn>
                  <a:cxn ang="0">
                    <a:pos x="109" y="286"/>
                  </a:cxn>
                  <a:cxn ang="0">
                    <a:pos x="107" y="256"/>
                  </a:cxn>
                  <a:cxn ang="0">
                    <a:pos x="106" y="226"/>
                  </a:cxn>
                  <a:cxn ang="0">
                    <a:pos x="109" y="198"/>
                  </a:cxn>
                  <a:cxn ang="0">
                    <a:pos x="115" y="171"/>
                  </a:cxn>
                  <a:cxn ang="0">
                    <a:pos x="122" y="147"/>
                  </a:cxn>
                  <a:cxn ang="0">
                    <a:pos x="133" y="124"/>
                  </a:cxn>
                  <a:cxn ang="0">
                    <a:pos x="145" y="103"/>
                  </a:cxn>
                  <a:cxn ang="0">
                    <a:pos x="161" y="85"/>
                  </a:cxn>
                  <a:cxn ang="0">
                    <a:pos x="180" y="68"/>
                  </a:cxn>
                  <a:cxn ang="0">
                    <a:pos x="201" y="53"/>
                  </a:cxn>
                  <a:cxn ang="0">
                    <a:pos x="226" y="40"/>
                  </a:cxn>
                  <a:cxn ang="0">
                    <a:pos x="252" y="29"/>
                  </a:cxn>
                  <a:cxn ang="0">
                    <a:pos x="283" y="19"/>
                  </a:cxn>
                  <a:cxn ang="0">
                    <a:pos x="317" y="12"/>
                  </a:cxn>
                  <a:cxn ang="0">
                    <a:pos x="353" y="5"/>
                  </a:cxn>
                  <a:cxn ang="0">
                    <a:pos x="413" y="1"/>
                  </a:cxn>
                  <a:cxn ang="0">
                    <a:pos x="790" y="0"/>
                  </a:cxn>
                  <a:cxn ang="0">
                    <a:pos x="764" y="1079"/>
                  </a:cxn>
                  <a:cxn ang="0">
                    <a:pos x="745" y="1078"/>
                  </a:cxn>
                  <a:cxn ang="0">
                    <a:pos x="698" y="1078"/>
                  </a:cxn>
                  <a:cxn ang="0">
                    <a:pos x="653" y="1081"/>
                  </a:cxn>
                  <a:cxn ang="0">
                    <a:pos x="591" y="553"/>
                  </a:cxn>
                  <a:cxn ang="0">
                    <a:pos x="280" y="945"/>
                  </a:cxn>
                  <a:cxn ang="0">
                    <a:pos x="143" y="1078"/>
                  </a:cxn>
                  <a:cxn ang="0">
                    <a:pos x="123" y="1076"/>
                  </a:cxn>
                  <a:cxn ang="0">
                    <a:pos x="91" y="1075"/>
                  </a:cxn>
                  <a:cxn ang="0">
                    <a:pos x="36" y="1079"/>
                  </a:cxn>
                  <a:cxn ang="0">
                    <a:pos x="30" y="1041"/>
                  </a:cxn>
                  <a:cxn ang="0">
                    <a:pos x="430" y="540"/>
                  </a:cxn>
                  <a:cxn ang="0">
                    <a:pos x="484" y="56"/>
                  </a:cxn>
                  <a:cxn ang="0">
                    <a:pos x="436" y="59"/>
                  </a:cxn>
                  <a:cxn ang="0">
                    <a:pos x="400" y="65"/>
                  </a:cxn>
                  <a:cxn ang="0">
                    <a:pos x="361" y="76"/>
                  </a:cxn>
                  <a:cxn ang="0">
                    <a:pos x="329" y="91"/>
                  </a:cxn>
                  <a:cxn ang="0">
                    <a:pos x="301" y="112"/>
                  </a:cxn>
                  <a:cxn ang="0">
                    <a:pos x="280" y="137"/>
                  </a:cxn>
                  <a:cxn ang="0">
                    <a:pos x="263" y="166"/>
                  </a:cxn>
                  <a:cxn ang="0">
                    <a:pos x="252" y="200"/>
                  </a:cxn>
                  <a:cxn ang="0">
                    <a:pos x="247" y="238"/>
                  </a:cxn>
                  <a:cxn ang="0">
                    <a:pos x="247" y="280"/>
                  </a:cxn>
                  <a:cxn ang="0">
                    <a:pos x="254" y="321"/>
                  </a:cxn>
                  <a:cxn ang="0">
                    <a:pos x="268" y="358"/>
                  </a:cxn>
                  <a:cxn ang="0">
                    <a:pos x="288" y="391"/>
                  </a:cxn>
                  <a:cxn ang="0">
                    <a:pos x="316" y="419"/>
                  </a:cxn>
                  <a:cxn ang="0">
                    <a:pos x="348" y="445"/>
                  </a:cxn>
                  <a:cxn ang="0">
                    <a:pos x="385" y="464"/>
                  </a:cxn>
                  <a:cxn ang="0">
                    <a:pos x="426" y="480"/>
                  </a:cxn>
                  <a:cxn ang="0">
                    <a:pos x="476" y="489"/>
                  </a:cxn>
                  <a:cxn ang="0">
                    <a:pos x="540" y="494"/>
                  </a:cxn>
                  <a:cxn ang="0">
                    <a:pos x="653" y="495"/>
                  </a:cxn>
                  <a:cxn ang="0">
                    <a:pos x="589" y="56"/>
                  </a:cxn>
                </a:cxnLst>
                <a:rect l="0" t="0" r="r" b="b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" name="Freeform 39"/>
              <p:cNvSpPr>
                <a:spLocks/>
              </p:cNvSpPr>
              <p:nvPr userDrawn="1"/>
            </p:nvSpPr>
            <p:spPr bwMode="auto">
              <a:xfrm>
                <a:off x="7748041" y="1291790"/>
                <a:ext cx="68261" cy="77684"/>
              </a:xfrm>
              <a:custGeom>
                <a:avLst/>
                <a:gdLst/>
                <a:ahLst/>
                <a:cxnLst>
                  <a:cxn ang="0">
                    <a:pos x="138" y="824"/>
                  </a:cxn>
                  <a:cxn ang="0">
                    <a:pos x="154" y="824"/>
                  </a:cxn>
                  <a:cxn ang="0">
                    <a:pos x="872" y="0"/>
                  </a:cxn>
                  <a:cxn ang="0">
                    <a:pos x="941" y="0"/>
                  </a:cxn>
                  <a:cxn ang="0">
                    <a:pos x="941" y="1081"/>
                  </a:cxn>
                  <a:cxn ang="0">
                    <a:pos x="921" y="1079"/>
                  </a:cxn>
                  <a:cxn ang="0">
                    <a:pos x="903" y="1076"/>
                  </a:cxn>
                  <a:cxn ang="0">
                    <a:pos x="886" y="1076"/>
                  </a:cxn>
                  <a:cxn ang="0">
                    <a:pos x="872" y="1075"/>
                  </a:cxn>
                  <a:cxn ang="0">
                    <a:pos x="859" y="1076"/>
                  </a:cxn>
                  <a:cxn ang="0">
                    <a:pos x="843" y="1076"/>
                  </a:cxn>
                  <a:cxn ang="0">
                    <a:pos x="824" y="1079"/>
                  </a:cxn>
                  <a:cxn ang="0">
                    <a:pos x="803" y="1081"/>
                  </a:cxn>
                  <a:cxn ang="0">
                    <a:pos x="803" y="219"/>
                  </a:cxn>
                  <a:cxn ang="0">
                    <a:pos x="786" y="219"/>
                  </a:cxn>
                  <a:cxn ang="0">
                    <a:pos x="129" y="984"/>
                  </a:cxn>
                  <a:cxn ang="0">
                    <a:pos x="106" y="1011"/>
                  </a:cxn>
                  <a:cxn ang="0">
                    <a:pos x="83" y="1036"/>
                  </a:cxn>
                  <a:cxn ang="0">
                    <a:pos x="64" y="1059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3"/>
                  </a:cxn>
                  <a:cxn ang="0">
                    <a:pos x="44" y="4"/>
                  </a:cxn>
                  <a:cxn ang="0">
                    <a:pos x="69" y="4"/>
                  </a:cxn>
                  <a:cxn ang="0">
                    <a:pos x="138" y="0"/>
                  </a:cxn>
                  <a:cxn ang="0">
                    <a:pos x="138" y="824"/>
                  </a:cxn>
                </a:cxnLst>
                <a:rect l="0" t="0" r="r" b="b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" name="Freeform 40"/>
              <p:cNvSpPr>
                <a:spLocks/>
              </p:cNvSpPr>
              <p:nvPr userDrawn="1"/>
            </p:nvSpPr>
            <p:spPr bwMode="auto">
              <a:xfrm>
                <a:off x="7660729" y="1291790"/>
                <a:ext cx="66674" cy="77684"/>
              </a:xfrm>
              <a:custGeom>
                <a:avLst/>
                <a:gdLst/>
                <a:ahLst/>
                <a:cxnLst>
                  <a:cxn ang="0">
                    <a:pos x="69" y="4"/>
                  </a:cxn>
                  <a:cxn ang="0">
                    <a:pos x="96" y="3"/>
                  </a:cxn>
                  <a:cxn ang="0">
                    <a:pos x="139" y="0"/>
                  </a:cxn>
                  <a:cxn ang="0">
                    <a:pos x="139" y="453"/>
                  </a:cxn>
                  <a:cxn ang="0">
                    <a:pos x="472" y="461"/>
                  </a:cxn>
                  <a:cxn ang="0">
                    <a:pos x="489" y="460"/>
                  </a:cxn>
                  <a:cxn ang="0">
                    <a:pos x="509" y="460"/>
                  </a:cxn>
                  <a:cxn ang="0">
                    <a:pos x="528" y="459"/>
                  </a:cxn>
                  <a:cxn ang="0">
                    <a:pos x="549" y="459"/>
                  </a:cxn>
                  <a:cxn ang="0">
                    <a:pos x="570" y="458"/>
                  </a:cxn>
                  <a:cxn ang="0">
                    <a:pos x="592" y="457"/>
                  </a:cxn>
                  <a:cxn ang="0">
                    <a:pos x="614" y="457"/>
                  </a:cxn>
                  <a:cxn ang="0">
                    <a:pos x="639" y="456"/>
                  </a:cxn>
                  <a:cxn ang="0">
                    <a:pos x="662" y="456"/>
                  </a:cxn>
                  <a:cxn ang="0">
                    <a:pos x="684" y="454"/>
                  </a:cxn>
                  <a:cxn ang="0">
                    <a:pos x="707" y="454"/>
                  </a:cxn>
                  <a:cxn ang="0">
                    <a:pos x="727" y="454"/>
                  </a:cxn>
                  <a:cxn ang="0">
                    <a:pos x="747" y="453"/>
                  </a:cxn>
                  <a:cxn ang="0">
                    <a:pos x="766" y="453"/>
                  </a:cxn>
                  <a:cxn ang="0">
                    <a:pos x="785" y="453"/>
                  </a:cxn>
                  <a:cxn ang="0">
                    <a:pos x="802" y="453"/>
                  </a:cxn>
                  <a:cxn ang="0">
                    <a:pos x="802" y="0"/>
                  </a:cxn>
                  <a:cxn ang="0">
                    <a:pos x="843" y="3"/>
                  </a:cxn>
                  <a:cxn ang="0">
                    <a:pos x="873" y="4"/>
                  </a:cxn>
                  <a:cxn ang="0">
                    <a:pos x="900" y="3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13" y="1079"/>
                  </a:cxn>
                  <a:cxn ang="0">
                    <a:pos x="902" y="1079"/>
                  </a:cxn>
                  <a:cxn ang="0">
                    <a:pos x="894" y="1078"/>
                  </a:cxn>
                  <a:cxn ang="0">
                    <a:pos x="873" y="1075"/>
                  </a:cxn>
                  <a:cxn ang="0">
                    <a:pos x="849" y="1078"/>
                  </a:cxn>
                  <a:cxn ang="0">
                    <a:pos x="827" y="1079"/>
                  </a:cxn>
                  <a:cxn ang="0">
                    <a:pos x="802" y="1081"/>
                  </a:cxn>
                  <a:cxn ang="0">
                    <a:pos x="802" y="537"/>
                  </a:cxn>
                  <a:cxn ang="0">
                    <a:pos x="692" y="535"/>
                  </a:cxn>
                  <a:cxn ang="0">
                    <a:pos x="564" y="529"/>
                  </a:cxn>
                  <a:cxn ang="0">
                    <a:pos x="379" y="529"/>
                  </a:cxn>
                  <a:cxn ang="0">
                    <a:pos x="367" y="529"/>
                  </a:cxn>
                  <a:cxn ang="0">
                    <a:pos x="351" y="530"/>
                  </a:cxn>
                  <a:cxn ang="0">
                    <a:pos x="332" y="530"/>
                  </a:cxn>
                  <a:cxn ang="0">
                    <a:pos x="310" y="531"/>
                  </a:cxn>
                  <a:cxn ang="0">
                    <a:pos x="289" y="533"/>
                  </a:cxn>
                  <a:cxn ang="0">
                    <a:pos x="272" y="534"/>
                  </a:cxn>
                  <a:cxn ang="0">
                    <a:pos x="259" y="535"/>
                  </a:cxn>
                  <a:cxn ang="0">
                    <a:pos x="250" y="535"/>
                  </a:cxn>
                  <a:cxn ang="0">
                    <a:pos x="139" y="537"/>
                  </a:cxn>
                  <a:cxn ang="0">
                    <a:pos x="139" y="1081"/>
                  </a:cxn>
                  <a:cxn ang="0">
                    <a:pos x="110" y="1079"/>
                  </a:cxn>
                  <a:cxn ang="0">
                    <a:pos x="99" y="1079"/>
                  </a:cxn>
                  <a:cxn ang="0">
                    <a:pos x="91" y="1078"/>
                  </a:cxn>
                  <a:cxn ang="0">
                    <a:pos x="69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3"/>
                  </a:cxn>
                  <a:cxn ang="0">
                    <a:pos x="69" y="4"/>
                  </a:cxn>
                </a:cxnLst>
                <a:rect l="0" t="0" r="r" b="b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1" name="Freeform 41"/>
              <p:cNvSpPr>
                <a:spLocks/>
              </p:cNvSpPr>
              <p:nvPr userDrawn="1"/>
            </p:nvSpPr>
            <p:spPr bwMode="auto">
              <a:xfrm>
                <a:off x="7603580" y="1291790"/>
                <a:ext cx="41275" cy="77684"/>
              </a:xfrm>
              <a:custGeom>
                <a:avLst/>
                <a:gdLst/>
                <a:ahLst/>
                <a:cxnLst>
                  <a:cxn ang="0">
                    <a:pos x="266" y="999"/>
                  </a:cxn>
                  <a:cxn ang="0">
                    <a:pos x="318" y="998"/>
                  </a:cxn>
                  <a:cxn ang="0">
                    <a:pos x="362" y="997"/>
                  </a:cxn>
                  <a:cxn ang="0">
                    <a:pos x="397" y="996"/>
                  </a:cxn>
                  <a:cxn ang="0">
                    <a:pos x="425" y="996"/>
                  </a:cxn>
                  <a:cxn ang="0">
                    <a:pos x="440" y="996"/>
                  </a:cxn>
                  <a:cxn ang="0">
                    <a:pos x="456" y="995"/>
                  </a:cxn>
                  <a:cxn ang="0">
                    <a:pos x="472" y="994"/>
                  </a:cxn>
                  <a:cxn ang="0">
                    <a:pos x="488" y="994"/>
                  </a:cxn>
                  <a:cxn ang="0">
                    <a:pos x="505" y="990"/>
                  </a:cxn>
                  <a:cxn ang="0">
                    <a:pos x="524" y="987"/>
                  </a:cxn>
                  <a:cxn ang="0">
                    <a:pos x="545" y="984"/>
                  </a:cxn>
                  <a:cxn ang="0">
                    <a:pos x="571" y="981"/>
                  </a:cxn>
                  <a:cxn ang="0">
                    <a:pos x="569" y="998"/>
                  </a:cxn>
                  <a:cxn ang="0">
                    <a:pos x="565" y="1014"/>
                  </a:cxn>
                  <a:cxn ang="0">
                    <a:pos x="564" y="1030"/>
                  </a:cxn>
                  <a:cxn ang="0">
                    <a:pos x="565" y="1042"/>
                  </a:cxn>
                  <a:cxn ang="0">
                    <a:pos x="565" y="1051"/>
                  </a:cxn>
                  <a:cxn ang="0">
                    <a:pos x="571" y="1075"/>
                  </a:cxn>
                  <a:cxn ang="0">
                    <a:pos x="0" y="1075"/>
                  </a:cxn>
                  <a:cxn ang="0">
                    <a:pos x="0" y="0"/>
                  </a:cxn>
                  <a:cxn ang="0">
                    <a:pos x="559" y="0"/>
                  </a:cxn>
                  <a:cxn ang="0">
                    <a:pos x="557" y="29"/>
                  </a:cxn>
                  <a:cxn ang="0">
                    <a:pos x="556" y="49"/>
                  </a:cxn>
                  <a:cxn ang="0">
                    <a:pos x="557" y="67"/>
                  </a:cxn>
                  <a:cxn ang="0">
                    <a:pos x="559" y="96"/>
                  </a:cxn>
                  <a:cxn ang="0">
                    <a:pos x="540" y="91"/>
                  </a:cxn>
                  <a:cxn ang="0">
                    <a:pos x="523" y="88"/>
                  </a:cxn>
                  <a:cxn ang="0">
                    <a:pos x="508" y="86"/>
                  </a:cxn>
                  <a:cxn ang="0">
                    <a:pos x="497" y="84"/>
                  </a:cxn>
                  <a:cxn ang="0">
                    <a:pos x="478" y="82"/>
                  </a:cxn>
                  <a:cxn ang="0">
                    <a:pos x="457" y="80"/>
                  </a:cxn>
                  <a:cxn ang="0">
                    <a:pos x="438" y="79"/>
                  </a:cxn>
                  <a:cxn ang="0">
                    <a:pos x="419" y="78"/>
                  </a:cxn>
                  <a:cxn ang="0">
                    <a:pos x="261" y="76"/>
                  </a:cxn>
                  <a:cxn ang="0">
                    <a:pos x="139" y="76"/>
                  </a:cxn>
                  <a:cxn ang="0">
                    <a:pos x="139" y="471"/>
                  </a:cxn>
                  <a:cxn ang="0">
                    <a:pos x="427" y="471"/>
                  </a:cxn>
                  <a:cxn ang="0">
                    <a:pos x="473" y="467"/>
                  </a:cxn>
                  <a:cxn ang="0">
                    <a:pos x="524" y="463"/>
                  </a:cxn>
                  <a:cxn ang="0">
                    <a:pos x="521" y="487"/>
                  </a:cxn>
                  <a:cxn ang="0">
                    <a:pos x="520" y="504"/>
                  </a:cxn>
                  <a:cxn ang="0">
                    <a:pos x="521" y="521"/>
                  </a:cxn>
                  <a:cxn ang="0">
                    <a:pos x="524" y="548"/>
                  </a:cxn>
                  <a:cxn ang="0">
                    <a:pos x="473" y="545"/>
                  </a:cxn>
                  <a:cxn ang="0">
                    <a:pos x="427" y="540"/>
                  </a:cxn>
                  <a:cxn ang="0">
                    <a:pos x="139" y="540"/>
                  </a:cxn>
                  <a:cxn ang="0">
                    <a:pos x="139" y="1002"/>
                  </a:cxn>
                  <a:cxn ang="0">
                    <a:pos x="153" y="1001"/>
                  </a:cxn>
                  <a:cxn ang="0">
                    <a:pos x="179" y="1001"/>
                  </a:cxn>
                  <a:cxn ang="0">
                    <a:pos x="217" y="1000"/>
                  </a:cxn>
                  <a:cxn ang="0">
                    <a:pos x="266" y="999"/>
                  </a:cxn>
                </a:cxnLst>
                <a:rect l="0" t="0" r="r" b="b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" name="Freeform 42"/>
              <p:cNvSpPr>
                <a:spLocks/>
              </p:cNvSpPr>
              <p:nvPr userDrawn="1"/>
            </p:nvSpPr>
            <p:spPr bwMode="auto">
              <a:xfrm>
                <a:off x="7503569" y="1291790"/>
                <a:ext cx="80961" cy="77684"/>
              </a:xfrm>
              <a:custGeom>
                <a:avLst/>
                <a:gdLst/>
                <a:ahLst/>
                <a:cxnLst>
                  <a:cxn ang="0">
                    <a:pos x="140" y="1004"/>
                  </a:cxn>
                  <a:cxn ang="0">
                    <a:pos x="489" y="1004"/>
                  </a:cxn>
                  <a:cxn ang="0">
                    <a:pos x="489" y="0"/>
                  </a:cxn>
                  <a:cxn ang="0">
                    <a:pos x="506" y="2"/>
                  </a:cxn>
                  <a:cxn ang="0">
                    <a:pos x="524" y="4"/>
                  </a:cxn>
                  <a:cxn ang="0">
                    <a:pos x="541" y="4"/>
                  </a:cxn>
                  <a:cxn ang="0">
                    <a:pos x="559" y="5"/>
                  </a:cxn>
                  <a:cxn ang="0">
                    <a:pos x="581" y="4"/>
                  </a:cxn>
                  <a:cxn ang="0">
                    <a:pos x="599" y="4"/>
                  </a:cxn>
                  <a:cxn ang="0">
                    <a:pos x="615" y="2"/>
                  </a:cxn>
                  <a:cxn ang="0">
                    <a:pos x="627" y="0"/>
                  </a:cxn>
                  <a:cxn ang="0">
                    <a:pos x="627" y="1004"/>
                  </a:cxn>
                  <a:cxn ang="0">
                    <a:pos x="978" y="1004"/>
                  </a:cxn>
                  <a:cxn ang="0">
                    <a:pos x="978" y="0"/>
                  </a:cxn>
                  <a:cxn ang="0">
                    <a:pos x="995" y="2"/>
                  </a:cxn>
                  <a:cxn ang="0">
                    <a:pos x="1012" y="4"/>
                  </a:cxn>
                  <a:cxn ang="0">
                    <a:pos x="1029" y="4"/>
                  </a:cxn>
                  <a:cxn ang="0">
                    <a:pos x="1047" y="5"/>
                  </a:cxn>
                  <a:cxn ang="0">
                    <a:pos x="1065" y="4"/>
                  </a:cxn>
                  <a:cxn ang="0">
                    <a:pos x="1082" y="4"/>
                  </a:cxn>
                  <a:cxn ang="0">
                    <a:pos x="1100" y="2"/>
                  </a:cxn>
                  <a:cxn ang="0">
                    <a:pos x="1117" y="0"/>
                  </a:cxn>
                  <a:cxn ang="0">
                    <a:pos x="1117" y="1086"/>
                  </a:cxn>
                  <a:cxn ang="0">
                    <a:pos x="1086" y="1086"/>
                  </a:cxn>
                  <a:cxn ang="0">
                    <a:pos x="1052" y="1086"/>
                  </a:cxn>
                  <a:cxn ang="0">
                    <a:pos x="1012" y="1085"/>
                  </a:cxn>
                  <a:cxn ang="0">
                    <a:pos x="969" y="1085"/>
                  </a:cxn>
                  <a:cxn ang="0">
                    <a:pos x="944" y="1084"/>
                  </a:cxn>
                  <a:cxn ang="0">
                    <a:pos x="920" y="1084"/>
                  </a:cxn>
                  <a:cxn ang="0">
                    <a:pos x="896" y="1084"/>
                  </a:cxn>
                  <a:cxn ang="0">
                    <a:pos x="870" y="1084"/>
                  </a:cxn>
                  <a:cxn ang="0">
                    <a:pos x="844" y="1083"/>
                  </a:cxn>
                  <a:cxn ang="0">
                    <a:pos x="818" y="1083"/>
                  </a:cxn>
                  <a:cxn ang="0">
                    <a:pos x="791" y="1083"/>
                  </a:cxn>
                  <a:cxn ang="0">
                    <a:pos x="763" y="1083"/>
                  </a:cxn>
                  <a:cxn ang="0">
                    <a:pos x="736" y="1081"/>
                  </a:cxn>
                  <a:cxn ang="0">
                    <a:pos x="709" y="1081"/>
                  </a:cxn>
                  <a:cxn ang="0">
                    <a:pos x="683" y="1081"/>
                  </a:cxn>
                  <a:cxn ang="0">
                    <a:pos x="657" y="1081"/>
                  </a:cxn>
                  <a:cxn ang="0">
                    <a:pos x="632" y="1080"/>
                  </a:cxn>
                  <a:cxn ang="0">
                    <a:pos x="606" y="1080"/>
                  </a:cxn>
                  <a:cxn ang="0">
                    <a:pos x="582" y="1080"/>
                  </a:cxn>
                  <a:cxn ang="0">
                    <a:pos x="559" y="1080"/>
                  </a:cxn>
                  <a:cxn ang="0">
                    <a:pos x="197" y="1080"/>
                  </a:cxn>
                  <a:cxn ang="0">
                    <a:pos x="172" y="1081"/>
                  </a:cxn>
                  <a:cxn ang="0">
                    <a:pos x="143" y="1081"/>
                  </a:cxn>
                  <a:cxn ang="0">
                    <a:pos x="112" y="1083"/>
                  </a:cxn>
                  <a:cxn ang="0">
                    <a:pos x="77" y="1084"/>
                  </a:cxn>
                  <a:cxn ang="0">
                    <a:pos x="45" y="1084"/>
                  </a:cxn>
                  <a:cxn ang="0">
                    <a:pos x="22" y="1085"/>
                  </a:cxn>
                  <a:cxn ang="0">
                    <a:pos x="7" y="1086"/>
                  </a:cxn>
                  <a:cxn ang="0">
                    <a:pos x="0" y="1086"/>
                  </a:cxn>
                  <a:cxn ang="0">
                    <a:pos x="0" y="0"/>
                  </a:cxn>
                  <a:cxn ang="0">
                    <a:pos x="16" y="2"/>
                  </a:cxn>
                  <a:cxn ang="0">
                    <a:pos x="33" y="4"/>
                  </a:cxn>
                  <a:cxn ang="0">
                    <a:pos x="51" y="4"/>
                  </a:cxn>
                  <a:cxn ang="0">
                    <a:pos x="69" y="5"/>
                  </a:cxn>
                  <a:cxn ang="0">
                    <a:pos x="86" y="4"/>
                  </a:cxn>
                  <a:cxn ang="0">
                    <a:pos x="104" y="4"/>
                  </a:cxn>
                  <a:cxn ang="0">
                    <a:pos x="122" y="2"/>
                  </a:cxn>
                  <a:cxn ang="0">
                    <a:pos x="140" y="0"/>
                  </a:cxn>
                  <a:cxn ang="0">
                    <a:pos x="140" y="1004"/>
                  </a:cxn>
                </a:cxnLst>
                <a:rect l="0" t="0" r="r" b="b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3" name="Freeform 43"/>
              <p:cNvSpPr>
                <a:spLocks/>
              </p:cNvSpPr>
              <p:nvPr userDrawn="1"/>
            </p:nvSpPr>
            <p:spPr bwMode="auto">
              <a:xfrm>
                <a:off x="7473406" y="1291790"/>
                <a:ext cx="9525" cy="77684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40" y="1081"/>
                  </a:cxn>
                  <a:cxn ang="0">
                    <a:pos x="111" y="1078"/>
                  </a:cxn>
                  <a:cxn ang="0">
                    <a:pos x="26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34" y="3"/>
                  </a:cxn>
                  <a:cxn ang="0">
                    <a:pos x="52" y="4"/>
                  </a:cxn>
                  <a:cxn ang="0">
                    <a:pos x="70" y="4"/>
                  </a:cxn>
                  <a:cxn ang="0">
                    <a:pos x="91" y="4"/>
                  </a:cxn>
                  <a:cxn ang="0">
                    <a:pos x="110" y="3"/>
                  </a:cxn>
                  <a:cxn ang="0">
                    <a:pos x="126" y="2"/>
                  </a:cxn>
                  <a:cxn ang="0">
                    <a:pos x="140" y="0"/>
                  </a:cxn>
                </a:cxnLst>
                <a:rect l="0" t="0" r="r" b="b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" name="Freeform 44"/>
              <p:cNvSpPr>
                <a:spLocks noEditPoints="1"/>
              </p:cNvSpPr>
              <p:nvPr userDrawn="1"/>
            </p:nvSpPr>
            <p:spPr bwMode="auto">
              <a:xfrm>
                <a:off x="7413082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138" y="0"/>
                  </a:cxn>
                  <a:cxn ang="0">
                    <a:pos x="282" y="488"/>
                  </a:cxn>
                  <a:cxn ang="0">
                    <a:pos x="353" y="491"/>
                  </a:cxn>
                  <a:cxn ang="0">
                    <a:pos x="418" y="495"/>
                  </a:cxn>
                  <a:cxn ang="0">
                    <a:pos x="474" y="502"/>
                  </a:cxn>
                  <a:cxn ang="0">
                    <a:pos x="521" y="513"/>
                  </a:cxn>
                  <a:cxn ang="0">
                    <a:pos x="563" y="527"/>
                  </a:cxn>
                  <a:cxn ang="0">
                    <a:pos x="598" y="546"/>
                  </a:cxn>
                  <a:cxn ang="0">
                    <a:pos x="626" y="568"/>
                  </a:cxn>
                  <a:cxn ang="0">
                    <a:pos x="648" y="595"/>
                  </a:cxn>
                  <a:cxn ang="0">
                    <a:pos x="666" y="625"/>
                  </a:cxn>
                  <a:cxn ang="0">
                    <a:pos x="678" y="661"/>
                  </a:cxn>
                  <a:cxn ang="0">
                    <a:pos x="686" y="702"/>
                  </a:cxn>
                  <a:cxn ang="0">
                    <a:pos x="688" y="747"/>
                  </a:cxn>
                  <a:cxn ang="0">
                    <a:pos x="687" y="781"/>
                  </a:cxn>
                  <a:cxn ang="0">
                    <a:pos x="682" y="814"/>
                  </a:cxn>
                  <a:cxn ang="0">
                    <a:pos x="677" y="844"/>
                  </a:cxn>
                  <a:cxn ang="0">
                    <a:pos x="669" y="873"/>
                  </a:cxn>
                  <a:cxn ang="0">
                    <a:pos x="657" y="898"/>
                  </a:cxn>
                  <a:cxn ang="0">
                    <a:pos x="644" y="923"/>
                  </a:cxn>
                  <a:cxn ang="0">
                    <a:pos x="627" y="944"/>
                  </a:cxn>
                  <a:cxn ang="0">
                    <a:pos x="609" y="964"/>
                  </a:cxn>
                  <a:cxn ang="0">
                    <a:pos x="587" y="982"/>
                  </a:cxn>
                  <a:cxn ang="0">
                    <a:pos x="563" y="999"/>
                  </a:cxn>
                  <a:cxn ang="0">
                    <a:pos x="535" y="1015"/>
                  </a:cxn>
                  <a:cxn ang="0">
                    <a:pos x="504" y="1029"/>
                  </a:cxn>
                  <a:cxn ang="0">
                    <a:pos x="470" y="1041"/>
                  </a:cxn>
                  <a:cxn ang="0">
                    <a:pos x="433" y="1052"/>
                  </a:cxn>
                  <a:cxn ang="0">
                    <a:pos x="352" y="1070"/>
                  </a:cxn>
                  <a:cxn ang="0">
                    <a:pos x="321" y="1072"/>
                  </a:cxn>
                  <a:cxn ang="0">
                    <a:pos x="275" y="1074"/>
                  </a:cxn>
                  <a:cxn ang="0">
                    <a:pos x="213" y="1076"/>
                  </a:cxn>
                  <a:cxn ang="0">
                    <a:pos x="141" y="1078"/>
                  </a:cxn>
                  <a:cxn ang="0">
                    <a:pos x="0" y="0"/>
                  </a:cxn>
                  <a:cxn ang="0">
                    <a:pos x="514" y="881"/>
                  </a:cxn>
                  <a:cxn ang="0">
                    <a:pos x="527" y="852"/>
                  </a:cxn>
                  <a:cxn ang="0">
                    <a:pos x="536" y="822"/>
                  </a:cxn>
                  <a:cxn ang="0">
                    <a:pos x="541" y="790"/>
                  </a:cxn>
                  <a:cxn ang="0">
                    <a:pos x="544" y="755"/>
                  </a:cxn>
                  <a:cxn ang="0">
                    <a:pos x="540" y="714"/>
                  </a:cxn>
                  <a:cxn ang="0">
                    <a:pos x="532" y="677"/>
                  </a:cxn>
                  <a:cxn ang="0">
                    <a:pos x="518" y="644"/>
                  </a:cxn>
                  <a:cxn ang="0">
                    <a:pos x="498" y="615"/>
                  </a:cxn>
                  <a:cxn ang="0">
                    <a:pos x="474" y="590"/>
                  </a:cxn>
                  <a:cxn ang="0">
                    <a:pos x="443" y="571"/>
                  </a:cxn>
                  <a:cxn ang="0">
                    <a:pos x="407" y="558"/>
                  </a:cxn>
                  <a:cxn ang="0">
                    <a:pos x="366" y="552"/>
                  </a:cxn>
                  <a:cxn ang="0">
                    <a:pos x="347" y="550"/>
                  </a:cxn>
                  <a:cxn ang="0">
                    <a:pos x="329" y="549"/>
                  </a:cxn>
                  <a:cxn ang="0">
                    <a:pos x="304" y="549"/>
                  </a:cxn>
                  <a:cxn ang="0">
                    <a:pos x="269" y="548"/>
                  </a:cxn>
                  <a:cxn ang="0">
                    <a:pos x="138" y="1012"/>
                  </a:cxn>
                  <a:cxn ang="0">
                    <a:pos x="313" y="1009"/>
                  </a:cxn>
                  <a:cxn ang="0">
                    <a:pos x="349" y="1002"/>
                  </a:cxn>
                  <a:cxn ang="0">
                    <a:pos x="382" y="992"/>
                  </a:cxn>
                  <a:cxn ang="0">
                    <a:pos x="412" y="978"/>
                  </a:cxn>
                  <a:cxn ang="0">
                    <a:pos x="441" y="962"/>
                  </a:cxn>
                  <a:cxn ang="0">
                    <a:pos x="466" y="942"/>
                  </a:cxn>
                  <a:cxn ang="0">
                    <a:pos x="487" y="919"/>
                  </a:cxn>
                  <a:cxn ang="0">
                    <a:pos x="507" y="895"/>
                  </a:cxn>
                </a:cxnLst>
                <a:rect l="0" t="0" r="r" b="b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5" name="Freeform 45"/>
              <p:cNvSpPr>
                <a:spLocks noEditPoints="1"/>
              </p:cNvSpPr>
              <p:nvPr userDrawn="1"/>
            </p:nvSpPr>
            <p:spPr bwMode="auto">
              <a:xfrm>
                <a:off x="7346407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333" y="1015"/>
                  </a:cxn>
                  <a:cxn ang="0">
                    <a:pos x="402" y="1000"/>
                  </a:cxn>
                  <a:cxn ang="0">
                    <a:pos x="462" y="970"/>
                  </a:cxn>
                  <a:cxn ang="0">
                    <a:pos x="508" y="926"/>
                  </a:cxn>
                  <a:cxn ang="0">
                    <a:pos x="542" y="871"/>
                  </a:cxn>
                  <a:cxn ang="0">
                    <a:pos x="559" y="807"/>
                  </a:cxn>
                  <a:cxn ang="0">
                    <a:pos x="559" y="730"/>
                  </a:cxn>
                  <a:cxn ang="0">
                    <a:pos x="539" y="659"/>
                  </a:cxn>
                  <a:cxn ang="0">
                    <a:pos x="499" y="607"/>
                  </a:cxn>
                  <a:cxn ang="0">
                    <a:pos x="443" y="571"/>
                  </a:cxn>
                  <a:cxn ang="0">
                    <a:pos x="371" y="548"/>
                  </a:cxn>
                  <a:cxn ang="0">
                    <a:pos x="284" y="537"/>
                  </a:cxn>
                  <a:cxn ang="0">
                    <a:pos x="140" y="1017"/>
                  </a:cxn>
                  <a:cxn ang="0">
                    <a:pos x="195" y="474"/>
                  </a:cxn>
                  <a:cxn ang="0">
                    <a:pos x="314" y="469"/>
                  </a:cxn>
                  <a:cxn ang="0">
                    <a:pos x="410" y="444"/>
                  </a:cxn>
                  <a:cxn ang="0">
                    <a:pos x="461" y="412"/>
                  </a:cxn>
                  <a:cxn ang="0">
                    <a:pos x="498" y="367"/>
                  </a:cxn>
                  <a:cxn ang="0">
                    <a:pos x="523" y="312"/>
                  </a:cxn>
                  <a:cxn ang="0">
                    <a:pos x="530" y="252"/>
                  </a:cxn>
                  <a:cxn ang="0">
                    <a:pos x="523" y="187"/>
                  </a:cxn>
                  <a:cxn ang="0">
                    <a:pos x="500" y="137"/>
                  </a:cxn>
                  <a:cxn ang="0">
                    <a:pos x="462" y="100"/>
                  </a:cxn>
                  <a:cxn ang="0">
                    <a:pos x="410" y="77"/>
                  </a:cxn>
                  <a:cxn ang="0">
                    <a:pos x="343" y="64"/>
                  </a:cxn>
                  <a:cxn ang="0">
                    <a:pos x="262" y="60"/>
                  </a:cxn>
                  <a:cxn ang="0">
                    <a:pos x="374" y="1"/>
                  </a:cxn>
                  <a:cxn ang="0">
                    <a:pos x="471" y="12"/>
                  </a:cxn>
                  <a:cxn ang="0">
                    <a:pos x="548" y="33"/>
                  </a:cxn>
                  <a:cxn ang="0">
                    <a:pos x="607" y="68"/>
                  </a:cxn>
                  <a:cxn ang="0">
                    <a:pos x="647" y="116"/>
                  </a:cxn>
                  <a:cxn ang="0">
                    <a:pos x="666" y="181"/>
                  </a:cxn>
                  <a:cxn ang="0">
                    <a:pos x="668" y="244"/>
                  </a:cxn>
                  <a:cxn ang="0">
                    <a:pos x="659" y="294"/>
                  </a:cxn>
                  <a:cxn ang="0">
                    <a:pos x="629" y="360"/>
                  </a:cxn>
                  <a:cxn ang="0">
                    <a:pos x="561" y="431"/>
                  </a:cxn>
                  <a:cxn ang="0">
                    <a:pos x="473" y="480"/>
                  </a:cxn>
                  <a:cxn ang="0">
                    <a:pos x="443" y="499"/>
                  </a:cxn>
                  <a:cxn ang="0">
                    <a:pos x="492" y="508"/>
                  </a:cxn>
                  <a:cxn ang="0">
                    <a:pos x="545" y="522"/>
                  </a:cxn>
                  <a:cxn ang="0">
                    <a:pos x="591" y="545"/>
                  </a:cxn>
                  <a:cxn ang="0">
                    <a:pos x="632" y="572"/>
                  </a:cxn>
                  <a:cxn ang="0">
                    <a:pos x="667" y="609"/>
                  </a:cxn>
                  <a:cxn ang="0">
                    <a:pos x="693" y="657"/>
                  </a:cxn>
                  <a:cxn ang="0">
                    <a:pos x="706" y="713"/>
                  </a:cxn>
                  <a:cxn ang="0">
                    <a:pos x="705" y="787"/>
                  </a:cxn>
                  <a:cxn ang="0">
                    <a:pos x="688" y="862"/>
                  </a:cxn>
                  <a:cxn ang="0">
                    <a:pos x="653" y="929"/>
                  </a:cxn>
                  <a:cxn ang="0">
                    <a:pos x="599" y="987"/>
                  </a:cxn>
                  <a:cxn ang="0">
                    <a:pos x="545" y="1025"/>
                  </a:cxn>
                  <a:cxn ang="0">
                    <a:pos x="470" y="1055"/>
                  </a:cxn>
                  <a:cxn ang="0">
                    <a:pos x="361" y="1073"/>
                  </a:cxn>
                </a:cxnLst>
                <a:rect l="0" t="0" r="r" b="b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6" name="Freeform 46"/>
              <p:cNvSpPr>
                <a:spLocks noEditPoints="1"/>
              </p:cNvSpPr>
              <p:nvPr userDrawn="1"/>
            </p:nvSpPr>
            <p:spPr bwMode="auto">
              <a:xfrm>
                <a:off x="7247983" y="1290204"/>
                <a:ext cx="84137" cy="80855"/>
              </a:xfrm>
              <a:custGeom>
                <a:avLst/>
                <a:gdLst/>
                <a:ahLst/>
                <a:cxnLst>
                  <a:cxn ang="0">
                    <a:pos x="91" y="887"/>
                  </a:cxn>
                  <a:cxn ang="0">
                    <a:pos x="31" y="764"/>
                  </a:cxn>
                  <a:cxn ang="0">
                    <a:pos x="2" y="626"/>
                  </a:cxn>
                  <a:cxn ang="0">
                    <a:pos x="5" y="471"/>
                  </a:cxn>
                  <a:cxn ang="0">
                    <a:pos x="43" y="332"/>
                  </a:cxn>
                  <a:cxn ang="0">
                    <a:pos x="113" y="213"/>
                  </a:cxn>
                  <a:cxn ang="0">
                    <a:pos x="210" y="118"/>
                  </a:cxn>
                  <a:cxn ang="0">
                    <a:pos x="327" y="51"/>
                  </a:cxn>
                  <a:cxn ang="0">
                    <a:pos x="464" y="9"/>
                  </a:cxn>
                  <a:cxn ang="0">
                    <a:pos x="611" y="1"/>
                  </a:cxn>
                  <a:cxn ang="0">
                    <a:pos x="751" y="18"/>
                  </a:cxn>
                  <a:cxn ang="0">
                    <a:pos x="882" y="61"/>
                  </a:cxn>
                  <a:cxn ang="0">
                    <a:pos x="998" y="130"/>
                  </a:cxn>
                  <a:cxn ang="0">
                    <a:pos x="1089" y="227"/>
                  </a:cxn>
                  <a:cxn ang="0">
                    <a:pos x="1153" y="353"/>
                  </a:cxn>
                  <a:cxn ang="0">
                    <a:pos x="1180" y="506"/>
                  </a:cxn>
                  <a:cxn ang="0">
                    <a:pos x="1176" y="623"/>
                  </a:cxn>
                  <a:cxn ang="0">
                    <a:pos x="1156" y="719"/>
                  </a:cxn>
                  <a:cxn ang="0">
                    <a:pos x="1122" y="810"/>
                  </a:cxn>
                  <a:cxn ang="0">
                    <a:pos x="1073" y="891"/>
                  </a:cxn>
                  <a:cxn ang="0">
                    <a:pos x="1013" y="961"/>
                  </a:cxn>
                  <a:cxn ang="0">
                    <a:pos x="940" y="1020"/>
                  </a:cxn>
                  <a:cxn ang="0">
                    <a:pos x="855" y="1065"/>
                  </a:cxn>
                  <a:cxn ang="0">
                    <a:pos x="763" y="1098"/>
                  </a:cxn>
                  <a:cxn ang="0">
                    <a:pos x="664" y="1117"/>
                  </a:cxn>
                  <a:cxn ang="0">
                    <a:pos x="549" y="1121"/>
                  </a:cxn>
                  <a:cxn ang="0">
                    <a:pos x="399" y="1099"/>
                  </a:cxn>
                  <a:cxn ang="0">
                    <a:pos x="267" y="1048"/>
                  </a:cxn>
                  <a:cxn ang="0">
                    <a:pos x="159" y="969"/>
                  </a:cxn>
                  <a:cxn ang="0">
                    <a:pos x="344" y="998"/>
                  </a:cxn>
                  <a:cxn ang="0">
                    <a:pos x="439" y="1045"/>
                  </a:cxn>
                  <a:cxn ang="0">
                    <a:pos x="542" y="1068"/>
                  </a:cxn>
                  <a:cxn ang="0">
                    <a:pos x="665" y="1063"/>
                  </a:cxn>
                  <a:cxn ang="0">
                    <a:pos x="781" y="1021"/>
                  </a:cxn>
                  <a:cxn ang="0">
                    <a:pos x="874" y="950"/>
                  </a:cxn>
                  <a:cxn ang="0">
                    <a:pos x="943" y="855"/>
                  </a:cxn>
                  <a:cxn ang="0">
                    <a:pos x="992" y="746"/>
                  </a:cxn>
                  <a:cxn ang="0">
                    <a:pos x="1019" y="633"/>
                  </a:cxn>
                  <a:cxn ang="0">
                    <a:pos x="1025" y="514"/>
                  </a:cxn>
                  <a:cxn ang="0">
                    <a:pos x="1006" y="366"/>
                  </a:cxn>
                  <a:cxn ang="0">
                    <a:pos x="945" y="229"/>
                  </a:cxn>
                  <a:cxn ang="0">
                    <a:pos x="885" y="160"/>
                  </a:cxn>
                  <a:cxn ang="0">
                    <a:pos x="824" y="114"/>
                  </a:cxn>
                  <a:cxn ang="0">
                    <a:pos x="753" y="80"/>
                  </a:cxn>
                  <a:cxn ang="0">
                    <a:pos x="644" y="55"/>
                  </a:cxn>
                  <a:cxn ang="0">
                    <a:pos x="549" y="55"/>
                  </a:cxn>
                  <a:cxn ang="0">
                    <a:pos x="434" y="80"/>
                  </a:cxn>
                  <a:cxn ang="0">
                    <a:pos x="337" y="136"/>
                  </a:cxn>
                  <a:cxn ang="0">
                    <a:pos x="258" y="214"/>
                  </a:cxn>
                  <a:cxn ang="0">
                    <a:pos x="201" y="318"/>
                  </a:cxn>
                  <a:cxn ang="0">
                    <a:pos x="166" y="442"/>
                  </a:cxn>
                  <a:cxn ang="0">
                    <a:pos x="155" y="583"/>
                  </a:cxn>
                  <a:cxn ang="0">
                    <a:pos x="166" y="716"/>
                  </a:cxn>
                  <a:cxn ang="0">
                    <a:pos x="204" y="831"/>
                  </a:cxn>
                  <a:cxn ang="0">
                    <a:pos x="264" y="925"/>
                  </a:cxn>
                </a:cxnLst>
                <a:rect l="0" t="0" r="r" b="b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7" name="Freeform 47"/>
              <p:cNvSpPr>
                <a:spLocks/>
              </p:cNvSpPr>
              <p:nvPr userDrawn="1"/>
            </p:nvSpPr>
            <p:spPr bwMode="auto">
              <a:xfrm>
                <a:off x="7163847" y="1291790"/>
                <a:ext cx="68261" cy="77684"/>
              </a:xfrm>
              <a:custGeom>
                <a:avLst/>
                <a:gdLst/>
                <a:ahLst/>
                <a:cxnLst>
                  <a:cxn ang="0">
                    <a:pos x="68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13" y="1079"/>
                  </a:cxn>
                  <a:cxn ang="0">
                    <a:pos x="901" y="1079"/>
                  </a:cxn>
                  <a:cxn ang="0">
                    <a:pos x="894" y="1078"/>
                  </a:cxn>
                  <a:cxn ang="0">
                    <a:pos x="871" y="1075"/>
                  </a:cxn>
                  <a:cxn ang="0">
                    <a:pos x="847" y="1078"/>
                  </a:cxn>
                  <a:cxn ang="0">
                    <a:pos x="828" y="1079"/>
                  </a:cxn>
                  <a:cxn ang="0">
                    <a:pos x="803" y="1081"/>
                  </a:cxn>
                  <a:cxn ang="0">
                    <a:pos x="803" y="80"/>
                  </a:cxn>
                  <a:cxn ang="0">
                    <a:pos x="787" y="80"/>
                  </a:cxn>
                  <a:cxn ang="0">
                    <a:pos x="771" y="80"/>
                  </a:cxn>
                  <a:cxn ang="0">
                    <a:pos x="752" y="80"/>
                  </a:cxn>
                  <a:cxn ang="0">
                    <a:pos x="732" y="80"/>
                  </a:cxn>
                  <a:cxn ang="0">
                    <a:pos x="710" y="79"/>
                  </a:cxn>
                  <a:cxn ang="0">
                    <a:pos x="687" y="79"/>
                  </a:cxn>
                  <a:cxn ang="0">
                    <a:pos x="662" y="79"/>
                  </a:cxn>
                  <a:cxn ang="0">
                    <a:pos x="635" y="78"/>
                  </a:cxn>
                  <a:cxn ang="0">
                    <a:pos x="609" y="78"/>
                  </a:cxn>
                  <a:cxn ang="0">
                    <a:pos x="583" y="77"/>
                  </a:cxn>
                  <a:cxn ang="0">
                    <a:pos x="560" y="77"/>
                  </a:cxn>
                  <a:cxn ang="0">
                    <a:pos x="539" y="76"/>
                  </a:cxn>
                  <a:cxn ang="0">
                    <a:pos x="520" y="76"/>
                  </a:cxn>
                  <a:cxn ang="0">
                    <a:pos x="502" y="76"/>
                  </a:cxn>
                  <a:cxn ang="0">
                    <a:pos x="486" y="76"/>
                  </a:cxn>
                  <a:cxn ang="0">
                    <a:pos x="471" y="76"/>
                  </a:cxn>
                  <a:cxn ang="0">
                    <a:pos x="457" y="76"/>
                  </a:cxn>
                  <a:cxn ang="0">
                    <a:pos x="441" y="76"/>
                  </a:cxn>
                  <a:cxn ang="0">
                    <a:pos x="423" y="76"/>
                  </a:cxn>
                  <a:cxn ang="0">
                    <a:pos x="403" y="76"/>
                  </a:cxn>
                  <a:cxn ang="0">
                    <a:pos x="382" y="77"/>
                  </a:cxn>
                  <a:cxn ang="0">
                    <a:pos x="358" y="77"/>
                  </a:cxn>
                  <a:cxn ang="0">
                    <a:pos x="333" y="78"/>
                  </a:cxn>
                  <a:cxn ang="0">
                    <a:pos x="306" y="78"/>
                  </a:cxn>
                  <a:cxn ang="0">
                    <a:pos x="279" y="79"/>
                  </a:cxn>
                  <a:cxn ang="0">
                    <a:pos x="255" y="79"/>
                  </a:cxn>
                  <a:cxn ang="0">
                    <a:pos x="232" y="79"/>
                  </a:cxn>
                  <a:cxn ang="0">
                    <a:pos x="209" y="80"/>
                  </a:cxn>
                  <a:cxn ang="0">
                    <a:pos x="189" y="80"/>
                  </a:cxn>
                  <a:cxn ang="0">
                    <a:pos x="170" y="80"/>
                  </a:cxn>
                  <a:cxn ang="0">
                    <a:pos x="153" y="80"/>
                  </a:cxn>
                  <a:cxn ang="0">
                    <a:pos x="138" y="80"/>
                  </a:cxn>
                  <a:cxn ang="0">
                    <a:pos x="138" y="1081"/>
                  </a:cxn>
                  <a:cxn ang="0">
                    <a:pos x="110" y="1079"/>
                  </a:cxn>
                  <a:cxn ang="0">
                    <a:pos x="98" y="1079"/>
                  </a:cxn>
                  <a:cxn ang="0">
                    <a:pos x="91" y="1078"/>
                  </a:cxn>
                  <a:cxn ang="0">
                    <a:pos x="68" y="1075"/>
                  </a:cxn>
                </a:cxnLst>
                <a:rect l="0" t="0" r="r" b="b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035" name="Группа 67"/>
            <p:cNvGrpSpPr>
              <a:grpSpLocks/>
            </p:cNvGrpSpPr>
            <p:nvPr userDrawn="1"/>
          </p:nvGrpSpPr>
          <p:grpSpPr bwMode="auto">
            <a:xfrm>
              <a:off x="7366180" y="119641"/>
              <a:ext cx="523076" cy="623058"/>
              <a:chOff x="7263631" y="290557"/>
              <a:chExt cx="523076" cy="623058"/>
            </a:xfrm>
          </p:grpSpPr>
          <p:sp>
            <p:nvSpPr>
              <p:cNvPr id="23" name="Freeform 48"/>
              <p:cNvSpPr>
                <a:spLocks/>
              </p:cNvSpPr>
              <p:nvPr userDrawn="1"/>
            </p:nvSpPr>
            <p:spPr bwMode="auto">
              <a:xfrm>
                <a:off x="7263631" y="290557"/>
                <a:ext cx="522283" cy="288541"/>
              </a:xfrm>
              <a:custGeom>
                <a:avLst/>
                <a:gdLst/>
                <a:ahLst/>
                <a:cxnLst>
                  <a:cxn ang="0">
                    <a:pos x="3548" y="3310"/>
                  </a:cxn>
                  <a:cxn ang="0">
                    <a:pos x="5362" y="2567"/>
                  </a:cxn>
                  <a:cxn ang="0">
                    <a:pos x="7273" y="1825"/>
                  </a:cxn>
                  <a:cxn ang="0">
                    <a:pos x="7275" y="1651"/>
                  </a:cxn>
                  <a:cxn ang="0">
                    <a:pos x="7276" y="1487"/>
                  </a:cxn>
                  <a:cxn ang="0">
                    <a:pos x="7277" y="1329"/>
                  </a:cxn>
                  <a:cxn ang="0">
                    <a:pos x="7278" y="1174"/>
                  </a:cxn>
                  <a:cxn ang="0">
                    <a:pos x="7279" y="1016"/>
                  </a:cxn>
                  <a:cxn ang="0">
                    <a:pos x="7280" y="853"/>
                  </a:cxn>
                  <a:cxn ang="0">
                    <a:pos x="7282" y="680"/>
                  </a:cxn>
                  <a:cxn ang="0">
                    <a:pos x="7283" y="495"/>
                  </a:cxn>
                  <a:cxn ang="0">
                    <a:pos x="7281" y="205"/>
                  </a:cxn>
                  <a:cxn ang="0">
                    <a:pos x="7273" y="176"/>
                  </a:cxn>
                  <a:cxn ang="0">
                    <a:pos x="7264" y="150"/>
                  </a:cxn>
                  <a:cxn ang="0">
                    <a:pos x="7251" y="127"/>
                  </a:cxn>
                  <a:cxn ang="0">
                    <a:pos x="7236" y="106"/>
                  </a:cxn>
                  <a:cxn ang="0">
                    <a:pos x="7219" y="88"/>
                  </a:cxn>
                  <a:cxn ang="0">
                    <a:pos x="7200" y="72"/>
                  </a:cxn>
                  <a:cxn ang="0">
                    <a:pos x="7179" y="58"/>
                  </a:cxn>
                  <a:cxn ang="0">
                    <a:pos x="7143" y="40"/>
                  </a:cxn>
                  <a:cxn ang="0">
                    <a:pos x="7090" y="23"/>
                  </a:cxn>
                  <a:cxn ang="0">
                    <a:pos x="7033" y="12"/>
                  </a:cxn>
                  <a:cxn ang="0">
                    <a:pos x="6972" y="3"/>
                  </a:cxn>
                  <a:cxn ang="0">
                    <a:pos x="6474" y="0"/>
                  </a:cxn>
                  <a:cxn ang="0">
                    <a:pos x="6234" y="2"/>
                  </a:cxn>
                  <a:cxn ang="0">
                    <a:pos x="5948" y="3"/>
                  </a:cxn>
                  <a:cxn ang="0">
                    <a:pos x="5622" y="4"/>
                  </a:cxn>
                  <a:cxn ang="0">
                    <a:pos x="5264" y="5"/>
                  </a:cxn>
                  <a:cxn ang="0">
                    <a:pos x="4880" y="5"/>
                  </a:cxn>
                  <a:cxn ang="0">
                    <a:pos x="4478" y="6"/>
                  </a:cxn>
                  <a:cxn ang="0">
                    <a:pos x="4063" y="6"/>
                  </a:cxn>
                  <a:cxn ang="0">
                    <a:pos x="3643" y="6"/>
                  </a:cxn>
                  <a:cxn ang="0">
                    <a:pos x="3430" y="6"/>
                  </a:cxn>
                  <a:cxn ang="0">
                    <a:pos x="3012" y="6"/>
                  </a:cxn>
                  <a:cxn ang="0">
                    <a:pos x="2602" y="6"/>
                  </a:cxn>
                  <a:cxn ang="0">
                    <a:pos x="2208" y="5"/>
                  </a:cxn>
                  <a:cxn ang="0">
                    <a:pos x="1836" y="4"/>
                  </a:cxn>
                  <a:cxn ang="0">
                    <a:pos x="1493" y="3"/>
                  </a:cxn>
                  <a:cxn ang="0">
                    <a:pos x="1186" y="2"/>
                  </a:cxn>
                  <a:cxn ang="0">
                    <a:pos x="923" y="1"/>
                  </a:cxn>
                  <a:cxn ang="0">
                    <a:pos x="343" y="0"/>
                  </a:cxn>
                  <a:cxn ang="0">
                    <a:pos x="281" y="6"/>
                  </a:cxn>
                  <a:cxn ang="0">
                    <a:pos x="220" y="17"/>
                  </a:cxn>
                  <a:cxn ang="0">
                    <a:pos x="165" y="31"/>
                  </a:cxn>
                  <a:cxn ang="0">
                    <a:pos x="115" y="52"/>
                  </a:cxn>
                  <a:cxn ang="0">
                    <a:pos x="93" y="65"/>
                  </a:cxn>
                  <a:cxn ang="0">
                    <a:pos x="72" y="80"/>
                  </a:cxn>
                  <a:cxn ang="0">
                    <a:pos x="54" y="97"/>
                  </a:cxn>
                  <a:cxn ang="0">
                    <a:pos x="38" y="116"/>
                  </a:cxn>
                  <a:cxn ang="0">
                    <a:pos x="24" y="138"/>
                  </a:cxn>
                  <a:cxn ang="0">
                    <a:pos x="14" y="162"/>
                  </a:cxn>
                  <a:cxn ang="0">
                    <a:pos x="5" y="190"/>
                  </a:cxn>
                  <a:cxn ang="0">
                    <a:pos x="0" y="221"/>
                  </a:cxn>
                  <a:cxn ang="0">
                    <a:pos x="2" y="737"/>
                  </a:cxn>
                  <a:cxn ang="0">
                    <a:pos x="5" y="1203"/>
                  </a:cxn>
                  <a:cxn ang="0">
                    <a:pos x="8" y="1648"/>
                  </a:cxn>
                  <a:cxn ang="0">
                    <a:pos x="10" y="2079"/>
                  </a:cxn>
                  <a:cxn ang="0">
                    <a:pos x="12" y="2504"/>
                  </a:cxn>
                  <a:cxn ang="0">
                    <a:pos x="12" y="2926"/>
                  </a:cxn>
                  <a:cxn ang="0">
                    <a:pos x="13" y="3352"/>
                  </a:cxn>
                  <a:cxn ang="0">
                    <a:pos x="12" y="3788"/>
                  </a:cxn>
                  <a:cxn ang="0">
                    <a:pos x="1718" y="4012"/>
                  </a:cxn>
                </a:cxnLst>
                <a:rect l="0" t="0" r="r" b="b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" name="Freeform 49"/>
              <p:cNvSpPr>
                <a:spLocks/>
              </p:cNvSpPr>
              <p:nvPr userDrawn="1"/>
            </p:nvSpPr>
            <p:spPr bwMode="auto">
              <a:xfrm>
                <a:off x="7263631" y="477633"/>
                <a:ext cx="522283" cy="435982"/>
              </a:xfrm>
              <a:custGeom>
                <a:avLst/>
                <a:gdLst/>
                <a:ahLst/>
                <a:cxnLst>
                  <a:cxn ang="0">
                    <a:pos x="3661" y="742"/>
                  </a:cxn>
                  <a:cxn ang="0">
                    <a:pos x="1833" y="2188"/>
                  </a:cxn>
                  <a:cxn ang="0">
                    <a:pos x="5" y="2315"/>
                  </a:cxn>
                  <a:cxn ang="0">
                    <a:pos x="4" y="2517"/>
                  </a:cxn>
                  <a:cxn ang="0">
                    <a:pos x="3" y="2727"/>
                  </a:cxn>
                  <a:cxn ang="0">
                    <a:pos x="2" y="2937"/>
                  </a:cxn>
                  <a:cxn ang="0">
                    <a:pos x="1" y="3144"/>
                  </a:cxn>
                  <a:cxn ang="0">
                    <a:pos x="0" y="3321"/>
                  </a:cxn>
                  <a:cxn ang="0">
                    <a:pos x="4" y="3457"/>
                  </a:cxn>
                  <a:cxn ang="0">
                    <a:pos x="18" y="3597"/>
                  </a:cxn>
                  <a:cxn ang="0">
                    <a:pos x="47" y="3741"/>
                  </a:cxn>
                  <a:cxn ang="0">
                    <a:pos x="97" y="3887"/>
                  </a:cxn>
                  <a:cxn ang="0">
                    <a:pos x="172" y="4038"/>
                  </a:cxn>
                  <a:cxn ang="0">
                    <a:pos x="279" y="4193"/>
                  </a:cxn>
                  <a:cxn ang="0">
                    <a:pos x="423" y="4352"/>
                  </a:cxn>
                  <a:cxn ang="0">
                    <a:pos x="610" y="4515"/>
                  </a:cxn>
                  <a:cxn ang="0">
                    <a:pos x="845" y="4682"/>
                  </a:cxn>
                  <a:cxn ang="0">
                    <a:pos x="1134" y="4854"/>
                  </a:cxn>
                  <a:cxn ang="0">
                    <a:pos x="1530" y="5058"/>
                  </a:cxn>
                  <a:cxn ang="0">
                    <a:pos x="2083" y="5328"/>
                  </a:cxn>
                  <a:cxn ang="0">
                    <a:pos x="2681" y="5615"/>
                  </a:cxn>
                  <a:cxn ang="0">
                    <a:pos x="3212" y="5866"/>
                  </a:cxn>
                  <a:cxn ang="0">
                    <a:pos x="3562" y="6030"/>
                  </a:cxn>
                  <a:cxn ang="0">
                    <a:pos x="3639" y="6066"/>
                  </a:cxn>
                  <a:cxn ang="0">
                    <a:pos x="3641" y="6066"/>
                  </a:cxn>
                  <a:cxn ang="0">
                    <a:pos x="3806" y="5989"/>
                  </a:cxn>
                  <a:cxn ang="0">
                    <a:pos x="4229" y="5789"/>
                  </a:cxn>
                  <a:cxn ang="0">
                    <a:pos x="4795" y="5521"/>
                  </a:cxn>
                  <a:cxn ang="0">
                    <a:pos x="5391" y="5234"/>
                  </a:cxn>
                  <a:cxn ang="0">
                    <a:pos x="5904" y="4980"/>
                  </a:cxn>
                  <a:cxn ang="0">
                    <a:pos x="6248" y="4797"/>
                  </a:cxn>
                  <a:cxn ang="0">
                    <a:pos x="6518" y="4626"/>
                  </a:cxn>
                  <a:cxn ang="0">
                    <a:pos x="6737" y="4460"/>
                  </a:cxn>
                  <a:cxn ang="0">
                    <a:pos x="6908" y="4299"/>
                  </a:cxn>
                  <a:cxn ang="0">
                    <a:pos x="7039" y="4141"/>
                  </a:cxn>
                  <a:cxn ang="0">
                    <a:pos x="7136" y="3988"/>
                  </a:cxn>
                  <a:cxn ang="0">
                    <a:pos x="7203" y="3838"/>
                  </a:cxn>
                  <a:cxn ang="0">
                    <a:pos x="7244" y="3692"/>
                  </a:cxn>
                  <a:cxn ang="0">
                    <a:pos x="7267" y="3549"/>
                  </a:cxn>
                  <a:cxn ang="0">
                    <a:pos x="7277" y="3411"/>
                  </a:cxn>
                  <a:cxn ang="0">
                    <a:pos x="7279" y="3277"/>
                  </a:cxn>
                  <a:cxn ang="0">
                    <a:pos x="7275" y="2644"/>
                  </a:cxn>
                  <a:cxn ang="0">
                    <a:pos x="7271" y="2019"/>
                  </a:cxn>
                  <a:cxn ang="0">
                    <a:pos x="7269" y="1402"/>
                  </a:cxn>
                  <a:cxn ang="0">
                    <a:pos x="7268" y="795"/>
                  </a:cxn>
                  <a:cxn ang="0">
                    <a:pos x="7269" y="197"/>
                  </a:cxn>
                </a:cxnLst>
                <a:rect l="0" t="0" r="r" b="b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cxnSp>
        <p:nvCxnSpPr>
          <p:cNvPr id="79" name="Прямая соединительная линия 78"/>
          <p:cNvCxnSpPr/>
          <p:nvPr/>
        </p:nvCxnSpPr>
        <p:spPr>
          <a:xfrm>
            <a:off x="1957388" y="2"/>
            <a:ext cx="0" cy="10937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05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500" r:id="rId1"/>
    <p:sldLayoutId id="2147492501" r:id="rId2"/>
    <p:sldLayoutId id="2147492502" r:id="rId3"/>
    <p:sldLayoutId id="2147492503" r:id="rId4"/>
    <p:sldLayoutId id="2147492504" r:id="rId5"/>
    <p:sldLayoutId id="2147492505" r:id="rId6"/>
    <p:sldLayoutId id="2147492506" r:id="rId7"/>
    <p:sldLayoutId id="2147492507" r:id="rId8"/>
    <p:sldLayoutId id="2147492508" r:id="rId9"/>
    <p:sldLayoutId id="2147492509" r:id="rId10"/>
    <p:sldLayoutId id="2147492510" r:id="rId11"/>
    <p:sldLayoutId id="2147492511" r:id="rId12"/>
    <p:sldLayoutId id="2147492512" r:id="rId13"/>
    <p:sldLayoutId id="2147492513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anose="05000000000000000000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65992" y="6503351"/>
            <a:ext cx="8578008" cy="361200"/>
          </a:xfrm>
          <a:prstGeom prst="rect">
            <a:avLst/>
          </a:prstGeom>
          <a:noFill/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2"/>
            <a:ext cx="9144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366714" y="1381128"/>
            <a:ext cx="8512175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033588" y="44451"/>
            <a:ext cx="69913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6503990"/>
            <a:ext cx="533400" cy="354012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689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4434DEE-5F97-49F6-A8E7-D7DDB1EC720B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/>
          </a:p>
        </p:txBody>
      </p:sp>
      <p:grpSp>
        <p:nvGrpSpPr>
          <p:cNvPr id="1032" name="Группа 68"/>
          <p:cNvGrpSpPr>
            <a:grpSpLocks/>
          </p:cNvGrpSpPr>
          <p:nvPr/>
        </p:nvGrpSpPr>
        <p:grpSpPr bwMode="auto">
          <a:xfrm>
            <a:off x="161931" y="239716"/>
            <a:ext cx="1624013" cy="623887"/>
            <a:chOff x="7366180" y="119641"/>
            <a:chExt cx="1623997" cy="623058"/>
          </a:xfrm>
        </p:grpSpPr>
        <p:grpSp>
          <p:nvGrpSpPr>
            <p:cNvPr id="1034" name="Группа 66"/>
            <p:cNvGrpSpPr>
              <a:grpSpLocks/>
            </p:cNvGrpSpPr>
            <p:nvPr userDrawn="1"/>
          </p:nvGrpSpPr>
          <p:grpSpPr bwMode="auto">
            <a:xfrm>
              <a:off x="8042787" y="158049"/>
              <a:ext cx="947390" cy="546242"/>
              <a:chOff x="7051474" y="962387"/>
              <a:chExt cx="947390" cy="546242"/>
            </a:xfrm>
          </p:grpSpPr>
          <p:sp>
            <p:nvSpPr>
              <p:cNvPr id="25" name="Freeform 5"/>
              <p:cNvSpPr>
                <a:spLocks/>
              </p:cNvSpPr>
              <p:nvPr userDrawn="1"/>
            </p:nvSpPr>
            <p:spPr bwMode="auto">
              <a:xfrm>
                <a:off x="7905202" y="1107884"/>
                <a:ext cx="93662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2" y="46"/>
                  </a:cxn>
                  <a:cxn ang="0">
                    <a:pos x="1301" y="77"/>
                  </a:cxn>
                  <a:cxn ang="0">
                    <a:pos x="1302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7" y="123"/>
                  </a:cxn>
                  <a:cxn ang="0">
                    <a:pos x="777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1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 userDrawn="1"/>
            </p:nvSpPr>
            <p:spPr bwMode="auto">
              <a:xfrm>
                <a:off x="7784553" y="1107884"/>
                <a:ext cx="117474" cy="125245"/>
              </a:xfrm>
              <a:custGeom>
                <a:avLst/>
                <a:gdLst/>
                <a:ahLst/>
                <a:cxnLst>
                  <a:cxn ang="0">
                    <a:pos x="883" y="1435"/>
                  </a:cxn>
                  <a:cxn ang="0">
                    <a:pos x="711" y="1736"/>
                  </a:cxn>
                  <a:cxn ang="0">
                    <a:pos x="672" y="1731"/>
                  </a:cxn>
                  <a:cxn ang="0">
                    <a:pos x="628" y="1731"/>
                  </a:cxn>
                  <a:cxn ang="0">
                    <a:pos x="572" y="1736"/>
                  </a:cxn>
                  <a:cxn ang="0">
                    <a:pos x="564" y="1706"/>
                  </a:cxn>
                  <a:cxn ang="0">
                    <a:pos x="607" y="1636"/>
                  </a:cxn>
                  <a:cxn ang="0">
                    <a:pos x="651" y="1562"/>
                  </a:cxn>
                  <a:cxn ang="0">
                    <a:pos x="696" y="1482"/>
                  </a:cxn>
                  <a:cxn ang="0">
                    <a:pos x="844" y="1214"/>
                  </a:cxn>
                  <a:cxn ang="0">
                    <a:pos x="459" y="653"/>
                  </a:cxn>
                  <a:cxn ang="0">
                    <a:pos x="176" y="246"/>
                  </a:cxn>
                  <a:cxn ang="0">
                    <a:pos x="143" y="198"/>
                  </a:cxn>
                  <a:cxn ang="0">
                    <a:pos x="112" y="154"/>
                  </a:cxn>
                  <a:cxn ang="0">
                    <a:pos x="83" y="115"/>
                  </a:cxn>
                  <a:cxn ang="0">
                    <a:pos x="46" y="63"/>
                  </a:cxn>
                  <a:cxn ang="0">
                    <a:pos x="11" y="15"/>
                  </a:cxn>
                  <a:cxn ang="0">
                    <a:pos x="157" y="8"/>
                  </a:cxn>
                  <a:cxn ang="0">
                    <a:pos x="294" y="0"/>
                  </a:cxn>
                  <a:cxn ang="0">
                    <a:pos x="377" y="135"/>
                  </a:cxn>
                  <a:cxn ang="0">
                    <a:pos x="457" y="263"/>
                  </a:cxn>
                  <a:cxn ang="0">
                    <a:pos x="535" y="383"/>
                  </a:cxn>
                  <a:cxn ang="0">
                    <a:pos x="610" y="496"/>
                  </a:cxn>
                  <a:cxn ang="0">
                    <a:pos x="690" y="615"/>
                  </a:cxn>
                  <a:cxn ang="0">
                    <a:pos x="774" y="734"/>
                  </a:cxn>
                  <a:cxn ang="0">
                    <a:pos x="861" y="851"/>
                  </a:cxn>
                  <a:cxn ang="0">
                    <a:pos x="950" y="969"/>
                  </a:cxn>
                  <a:cxn ang="0">
                    <a:pos x="1077" y="768"/>
                  </a:cxn>
                  <a:cxn ang="0">
                    <a:pos x="1352" y="205"/>
                  </a:cxn>
                  <a:cxn ang="0">
                    <a:pos x="1371" y="164"/>
                  </a:cxn>
                  <a:cxn ang="0">
                    <a:pos x="1403" y="92"/>
                  </a:cxn>
                  <a:cxn ang="0">
                    <a:pos x="1428" y="38"/>
                  </a:cxn>
                  <a:cxn ang="0">
                    <a:pos x="1443" y="0"/>
                  </a:cxn>
                  <a:cxn ang="0">
                    <a:pos x="1486" y="5"/>
                  </a:cxn>
                  <a:cxn ang="0">
                    <a:pos x="1529" y="8"/>
                  </a:cxn>
                  <a:cxn ang="0">
                    <a:pos x="1620" y="0"/>
                  </a:cxn>
                  <a:cxn ang="0">
                    <a:pos x="1204" y="803"/>
                  </a:cxn>
                </a:cxnLst>
                <a:rect l="0" t="0" r="r" b="b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" name="Freeform 7"/>
              <p:cNvSpPr>
                <a:spLocks/>
              </p:cNvSpPr>
              <p:nvPr userDrawn="1"/>
            </p:nvSpPr>
            <p:spPr bwMode="auto">
              <a:xfrm>
                <a:off x="7686129" y="1107884"/>
                <a:ext cx="93662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4" y="46"/>
                  </a:cxn>
                  <a:cxn ang="0">
                    <a:pos x="1300" y="77"/>
                  </a:cxn>
                  <a:cxn ang="0">
                    <a:pos x="1304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90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1" y="1733"/>
                  </a:cxn>
                  <a:cxn ang="0">
                    <a:pos x="693" y="1731"/>
                  </a:cxn>
                  <a:cxn ang="0">
                    <a:pos x="668" y="1731"/>
                  </a:cxn>
                  <a:cxn ang="0">
                    <a:pos x="639" y="1731"/>
                  </a:cxn>
                  <a:cxn ang="0">
                    <a:pos x="611" y="1733"/>
                  </a:cxn>
                  <a:cxn ang="0">
                    <a:pos x="583" y="1736"/>
                  </a:cxn>
                  <a:cxn ang="0">
                    <a:pos x="556" y="1739"/>
                  </a:cxn>
                  <a:cxn ang="0">
                    <a:pos x="556" y="123"/>
                  </a:cxn>
                  <a:cxn ang="0">
                    <a:pos x="489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6" y="131"/>
                  </a:cxn>
                  <a:cxn ang="0">
                    <a:pos x="216" y="135"/>
                  </a:cxn>
                  <a:cxn ang="0">
                    <a:pos x="145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" name="Freeform 8"/>
              <p:cNvSpPr>
                <a:spLocks/>
              </p:cNvSpPr>
              <p:nvPr userDrawn="1"/>
            </p:nvSpPr>
            <p:spPr bwMode="auto">
              <a:xfrm>
                <a:off x="7557543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1267" y="351"/>
                  </a:cxn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5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2" y="8"/>
                  </a:cxn>
                  <a:cxn ang="0">
                    <a:pos x="223" y="0"/>
                  </a:cxn>
                  <a:cxn ang="0">
                    <a:pos x="223" y="1327"/>
                  </a:cxn>
                  <a:cxn ang="0">
                    <a:pos x="250" y="1327"/>
                  </a:cxn>
                  <a:cxn ang="0">
                    <a:pos x="1405" y="0"/>
                  </a:cxn>
                  <a:cxn ang="0">
                    <a:pos x="1516" y="0"/>
                  </a:cxn>
                  <a:cxn ang="0">
                    <a:pos x="1516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5" y="1731"/>
                  </a:cxn>
                  <a:cxn ang="0">
                    <a:pos x="1383" y="1731"/>
                  </a:cxn>
                  <a:cxn ang="0">
                    <a:pos x="1358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7" y="351"/>
                  </a:cxn>
                </a:cxnLst>
                <a:rect l="0" t="0" r="r" b="b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 userDrawn="1"/>
            </p:nvSpPr>
            <p:spPr bwMode="auto">
              <a:xfrm>
                <a:off x="7443244" y="1107884"/>
                <a:ext cx="93661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3" y="46"/>
                  </a:cxn>
                  <a:cxn ang="0">
                    <a:pos x="1301" y="77"/>
                  </a:cxn>
                  <a:cxn ang="0">
                    <a:pos x="1303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5" y="130"/>
                  </a:cxn>
                  <a:cxn ang="0">
                    <a:pos x="959" y="130"/>
                  </a:cxn>
                  <a:cxn ang="0">
                    <a:pos x="925" y="128"/>
                  </a:cxn>
                  <a:cxn ang="0">
                    <a:pos x="894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2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6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0" name="Freeform 10"/>
              <p:cNvSpPr>
                <a:spLocks/>
              </p:cNvSpPr>
              <p:nvPr userDrawn="1"/>
            </p:nvSpPr>
            <p:spPr bwMode="auto">
              <a:xfrm>
                <a:off x="7324182" y="1106298"/>
                <a:ext cx="107949" cy="130002"/>
              </a:xfrm>
              <a:custGeom>
                <a:avLst/>
                <a:gdLst/>
                <a:ahLst/>
                <a:cxnLst>
                  <a:cxn ang="0">
                    <a:pos x="254" y="1022"/>
                  </a:cxn>
                  <a:cxn ang="0">
                    <a:pos x="275" y="1157"/>
                  </a:cxn>
                  <a:cxn ang="0">
                    <a:pos x="313" y="1280"/>
                  </a:cxn>
                  <a:cxn ang="0">
                    <a:pos x="368" y="1392"/>
                  </a:cxn>
                  <a:cxn ang="0">
                    <a:pos x="437" y="1487"/>
                  </a:cxn>
                  <a:cxn ang="0">
                    <a:pos x="519" y="1567"/>
                  </a:cxn>
                  <a:cxn ang="0">
                    <a:pos x="614" y="1630"/>
                  </a:cxn>
                  <a:cxn ang="0">
                    <a:pos x="719" y="1675"/>
                  </a:cxn>
                  <a:cxn ang="0">
                    <a:pos x="831" y="1700"/>
                  </a:cxn>
                  <a:cxn ang="0">
                    <a:pos x="960" y="1706"/>
                  </a:cxn>
                  <a:cxn ang="0">
                    <a:pos x="1108" y="1686"/>
                  </a:cxn>
                  <a:cxn ang="0">
                    <a:pos x="1242" y="1639"/>
                  </a:cxn>
                  <a:cxn ang="0">
                    <a:pos x="1347" y="1585"/>
                  </a:cxn>
                  <a:cxn ang="0">
                    <a:pos x="1452" y="1661"/>
                  </a:cxn>
                  <a:cxn ang="0">
                    <a:pos x="1353" y="1717"/>
                  </a:cxn>
                  <a:cxn ang="0">
                    <a:pos x="1240" y="1758"/>
                  </a:cxn>
                  <a:cxn ang="0">
                    <a:pos x="1122" y="1785"/>
                  </a:cxn>
                  <a:cxn ang="0">
                    <a:pos x="996" y="1802"/>
                  </a:cxn>
                  <a:cxn ang="0">
                    <a:pos x="842" y="1806"/>
                  </a:cxn>
                  <a:cxn ang="0">
                    <a:pos x="649" y="1782"/>
                  </a:cxn>
                  <a:cxn ang="0">
                    <a:pos x="540" y="1750"/>
                  </a:cxn>
                  <a:cxn ang="0">
                    <a:pos x="439" y="1708"/>
                  </a:cxn>
                  <a:cxn ang="0">
                    <a:pos x="348" y="1655"/>
                  </a:cxn>
                  <a:cxn ang="0">
                    <a:pos x="268" y="1590"/>
                  </a:cxn>
                  <a:cxn ang="0">
                    <a:pos x="198" y="1516"/>
                  </a:cxn>
                  <a:cxn ang="0">
                    <a:pos x="136" y="1430"/>
                  </a:cxn>
                  <a:cxn ang="0">
                    <a:pos x="87" y="1334"/>
                  </a:cxn>
                  <a:cxn ang="0">
                    <a:pos x="35" y="1183"/>
                  </a:cxn>
                  <a:cxn ang="0">
                    <a:pos x="1" y="947"/>
                  </a:cxn>
                  <a:cxn ang="0">
                    <a:pos x="7" y="762"/>
                  </a:cxn>
                  <a:cxn ang="0">
                    <a:pos x="39" y="607"/>
                  </a:cxn>
                  <a:cxn ang="0">
                    <a:pos x="95" y="467"/>
                  </a:cxn>
                  <a:cxn ang="0">
                    <a:pos x="175" y="343"/>
                  </a:cxn>
                  <a:cxn ang="0">
                    <a:pos x="273" y="237"/>
                  </a:cxn>
                  <a:cxn ang="0">
                    <a:pos x="391" y="150"/>
                  </a:cxn>
                  <a:cxn ang="0">
                    <a:pos x="525" y="82"/>
                  </a:cxn>
                  <a:cxn ang="0">
                    <a:pos x="670" y="33"/>
                  </a:cxn>
                  <a:cxn ang="0">
                    <a:pos x="825" y="6"/>
                  </a:cxn>
                  <a:cxn ang="0">
                    <a:pos x="979" y="0"/>
                  </a:cxn>
                  <a:cxn ang="0">
                    <a:pos x="1095" y="7"/>
                  </a:cxn>
                  <a:cxn ang="0">
                    <a:pos x="1213" y="23"/>
                  </a:cxn>
                  <a:cxn ang="0">
                    <a:pos x="1328" y="52"/>
                  </a:cxn>
                  <a:cxn ang="0">
                    <a:pos x="1438" y="90"/>
                  </a:cxn>
                  <a:cxn ang="0">
                    <a:pos x="1486" y="158"/>
                  </a:cxn>
                  <a:cxn ang="0">
                    <a:pos x="1453" y="282"/>
                  </a:cxn>
                  <a:cxn ang="0">
                    <a:pos x="1366" y="253"/>
                  </a:cxn>
                  <a:cxn ang="0">
                    <a:pos x="1263" y="183"/>
                  </a:cxn>
                  <a:cxn ang="0">
                    <a:pos x="1142" y="128"/>
                  </a:cxn>
                  <a:cxn ang="0">
                    <a:pos x="1005" y="98"/>
                  </a:cxn>
                  <a:cxn ang="0">
                    <a:pos x="864" y="100"/>
                  </a:cxn>
                  <a:cxn ang="0">
                    <a:pos x="739" y="123"/>
                  </a:cxn>
                  <a:cxn ang="0">
                    <a:pos x="628" y="168"/>
                  </a:cxn>
                  <a:cxn ang="0">
                    <a:pos x="528" y="232"/>
                  </a:cxn>
                  <a:cxn ang="0">
                    <a:pos x="444" y="315"/>
                  </a:cxn>
                  <a:cxn ang="0">
                    <a:pos x="374" y="413"/>
                  </a:cxn>
                  <a:cxn ang="0">
                    <a:pos x="319" y="525"/>
                  </a:cxn>
                  <a:cxn ang="0">
                    <a:pos x="279" y="647"/>
                  </a:cxn>
                  <a:cxn ang="0">
                    <a:pos x="256" y="774"/>
                  </a:cxn>
                  <a:cxn ang="0">
                    <a:pos x="249" y="906"/>
                  </a:cxn>
                </a:cxnLst>
                <a:rect l="0" t="0" r="r" b="b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1" name="Freeform 11"/>
              <p:cNvSpPr>
                <a:spLocks/>
              </p:cNvSpPr>
              <p:nvPr userDrawn="1"/>
            </p:nvSpPr>
            <p:spPr bwMode="auto">
              <a:xfrm>
                <a:off x="7192422" y="1107884"/>
                <a:ext cx="109536" cy="125245"/>
              </a:xfrm>
              <a:custGeom>
                <a:avLst/>
                <a:gdLst/>
                <a:ahLst/>
                <a:cxnLst>
                  <a:cxn ang="0">
                    <a:pos x="222" y="729"/>
                  </a:cxn>
                  <a:cxn ang="0">
                    <a:pos x="758" y="742"/>
                  </a:cxn>
                  <a:cxn ang="0">
                    <a:pos x="788" y="741"/>
                  </a:cxn>
                  <a:cxn ang="0">
                    <a:pos x="818" y="740"/>
                  </a:cxn>
                  <a:cxn ang="0">
                    <a:pos x="850" y="739"/>
                  </a:cxn>
                  <a:cxn ang="0">
                    <a:pos x="883" y="738"/>
                  </a:cxn>
                  <a:cxn ang="0">
                    <a:pos x="917" y="737"/>
                  </a:cxn>
                  <a:cxn ang="0">
                    <a:pos x="952" y="736"/>
                  </a:cxn>
                  <a:cxn ang="0">
                    <a:pos x="989" y="735"/>
                  </a:cxn>
                  <a:cxn ang="0">
                    <a:pos x="1026" y="734"/>
                  </a:cxn>
                  <a:cxn ang="0">
                    <a:pos x="1064" y="733"/>
                  </a:cxn>
                  <a:cxn ang="0">
                    <a:pos x="1101" y="731"/>
                  </a:cxn>
                  <a:cxn ang="0">
                    <a:pos x="1136" y="731"/>
                  </a:cxn>
                  <a:cxn ang="0">
                    <a:pos x="1170" y="730"/>
                  </a:cxn>
                  <a:cxn ang="0">
                    <a:pos x="1203" y="730"/>
                  </a:cxn>
                  <a:cxn ang="0">
                    <a:pos x="1234" y="730"/>
                  </a:cxn>
                  <a:cxn ang="0">
                    <a:pos x="1263" y="729"/>
                  </a:cxn>
                  <a:cxn ang="0">
                    <a:pos x="1292" y="729"/>
                  </a:cxn>
                  <a:cxn ang="0">
                    <a:pos x="1292" y="0"/>
                  </a:cxn>
                  <a:cxn ang="0">
                    <a:pos x="1357" y="5"/>
                  </a:cxn>
                  <a:cxn ang="0">
                    <a:pos x="1404" y="8"/>
                  </a:cxn>
                  <a:cxn ang="0">
                    <a:pos x="1448" y="5"/>
                  </a:cxn>
                  <a:cxn ang="0">
                    <a:pos x="1514" y="0"/>
                  </a:cxn>
                  <a:cxn ang="0">
                    <a:pos x="1514" y="1739"/>
                  </a:cxn>
                  <a:cxn ang="0">
                    <a:pos x="1469" y="1735"/>
                  </a:cxn>
                  <a:cxn ang="0">
                    <a:pos x="1459" y="1735"/>
                  </a:cxn>
                  <a:cxn ang="0">
                    <a:pos x="1451" y="1735"/>
                  </a:cxn>
                  <a:cxn ang="0">
                    <a:pos x="1445" y="1733"/>
                  </a:cxn>
                  <a:cxn ang="0">
                    <a:pos x="1439" y="1732"/>
                  </a:cxn>
                  <a:cxn ang="0">
                    <a:pos x="1404" y="1731"/>
                  </a:cxn>
                  <a:cxn ang="0">
                    <a:pos x="1364" y="1732"/>
                  </a:cxn>
                  <a:cxn ang="0">
                    <a:pos x="1332" y="1735"/>
                  </a:cxn>
                  <a:cxn ang="0">
                    <a:pos x="1292" y="1739"/>
                  </a:cxn>
                  <a:cxn ang="0">
                    <a:pos x="1292" y="866"/>
                  </a:cxn>
                  <a:cxn ang="0">
                    <a:pos x="1114" y="860"/>
                  </a:cxn>
                  <a:cxn ang="0">
                    <a:pos x="906" y="851"/>
                  </a:cxn>
                  <a:cxn ang="0">
                    <a:pos x="610" y="851"/>
                  </a:cxn>
                  <a:cxn ang="0">
                    <a:pos x="589" y="851"/>
                  </a:cxn>
                  <a:cxn ang="0">
                    <a:pos x="563" y="852"/>
                  </a:cxn>
                  <a:cxn ang="0">
                    <a:pos x="532" y="854"/>
                  </a:cxn>
                  <a:cxn ang="0">
                    <a:pos x="497" y="857"/>
                  </a:cxn>
                  <a:cxn ang="0">
                    <a:pos x="464" y="858"/>
                  </a:cxn>
                  <a:cxn ang="0">
                    <a:pos x="437" y="859"/>
                  </a:cxn>
                  <a:cxn ang="0">
                    <a:pos x="416" y="860"/>
                  </a:cxn>
                  <a:cxn ang="0">
                    <a:pos x="402" y="860"/>
                  </a:cxn>
                  <a:cxn ang="0">
                    <a:pos x="222" y="866"/>
                  </a:cxn>
                  <a:cxn ang="0">
                    <a:pos x="222" y="1739"/>
                  </a:cxn>
                  <a:cxn ang="0">
                    <a:pos x="178" y="1735"/>
                  </a:cxn>
                  <a:cxn ang="0">
                    <a:pos x="167" y="1735"/>
                  </a:cxn>
                  <a:cxn ang="0">
                    <a:pos x="158" y="1735"/>
                  </a:cxn>
                  <a:cxn ang="0">
                    <a:pos x="151" y="1733"/>
                  </a:cxn>
                  <a:cxn ang="0">
                    <a:pos x="146" y="1732"/>
                  </a:cxn>
                  <a:cxn ang="0">
                    <a:pos x="111" y="1731"/>
                  </a:cxn>
                  <a:cxn ang="0">
                    <a:pos x="60" y="1733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63" y="5"/>
                  </a:cxn>
                  <a:cxn ang="0">
                    <a:pos x="111" y="8"/>
                  </a:cxn>
                  <a:cxn ang="0">
                    <a:pos x="154" y="5"/>
                  </a:cxn>
                  <a:cxn ang="0">
                    <a:pos x="222" y="0"/>
                  </a:cxn>
                  <a:cxn ang="0">
                    <a:pos x="222" y="729"/>
                  </a:cxn>
                </a:cxnLst>
                <a:rect l="0" t="0" r="r" b="b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2" name="Freeform 12"/>
              <p:cNvSpPr>
                <a:spLocks/>
              </p:cNvSpPr>
              <p:nvPr userDrawn="1"/>
            </p:nvSpPr>
            <p:spPr bwMode="auto">
              <a:xfrm>
                <a:off x="7051135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4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1" y="8"/>
                  </a:cxn>
                  <a:cxn ang="0">
                    <a:pos x="224" y="0"/>
                  </a:cxn>
                  <a:cxn ang="0">
                    <a:pos x="224" y="1327"/>
                  </a:cxn>
                  <a:cxn ang="0">
                    <a:pos x="249" y="1327"/>
                  </a:cxn>
                  <a:cxn ang="0">
                    <a:pos x="1404" y="0"/>
                  </a:cxn>
                  <a:cxn ang="0">
                    <a:pos x="1515" y="0"/>
                  </a:cxn>
                  <a:cxn ang="0">
                    <a:pos x="1515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4" y="1731"/>
                  </a:cxn>
                  <a:cxn ang="0">
                    <a:pos x="1384" y="1731"/>
                  </a:cxn>
                  <a:cxn ang="0">
                    <a:pos x="1357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6" y="351"/>
                  </a:cxn>
                  <a:cxn ang="0">
                    <a:pos x="209" y="1583"/>
                  </a:cxn>
                </a:cxnLst>
                <a:rect l="0" t="0" r="r" b="b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" name="Freeform 13"/>
              <p:cNvSpPr>
                <a:spLocks/>
              </p:cNvSpPr>
              <p:nvPr userDrawn="1"/>
            </p:nvSpPr>
            <p:spPr bwMode="auto">
              <a:xfrm>
                <a:off x="7929015" y="1426547"/>
                <a:ext cx="68261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9" y="985"/>
                  </a:cxn>
                  <a:cxn ang="0">
                    <a:pos x="105" y="1011"/>
                  </a:cxn>
                  <a:cxn ang="0">
                    <a:pos x="84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26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6" y="826"/>
                  </a:cxn>
                  <a:cxn ang="0">
                    <a:pos x="872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4" y="1077"/>
                  </a:cxn>
                  <a:cxn ang="0">
                    <a:pos x="887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 userDrawn="1"/>
            </p:nvSpPr>
            <p:spPr bwMode="auto">
              <a:xfrm>
                <a:off x="7841702" y="1426547"/>
                <a:ext cx="68262" cy="77685"/>
              </a:xfrm>
              <a:custGeom>
                <a:avLst/>
                <a:gdLst/>
                <a:ahLst/>
                <a:cxnLst>
                  <a:cxn ang="0">
                    <a:pos x="129" y="985"/>
                  </a:cxn>
                  <a:cxn ang="0">
                    <a:pos x="104" y="1011"/>
                  </a:cxn>
                  <a:cxn ang="0">
                    <a:pos x="82" y="1037"/>
                  </a:cxn>
                  <a:cxn ang="0">
                    <a:pos x="63" y="1060"/>
                  </a:cxn>
                  <a:cxn ang="0">
                    <a:pos x="47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4" y="5"/>
                  </a:cxn>
                  <a:cxn ang="0">
                    <a:pos x="67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2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20" y="1078"/>
                  </a:cxn>
                  <a:cxn ang="0">
                    <a:pos x="903" y="1077"/>
                  </a:cxn>
                  <a:cxn ang="0">
                    <a:pos x="886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1" y="1081"/>
                  </a:cxn>
                  <a:cxn ang="0">
                    <a:pos x="801" y="218"/>
                  </a:cxn>
                  <a:cxn ang="0">
                    <a:pos x="786" y="218"/>
                  </a:cxn>
                  <a:cxn ang="0">
                    <a:pos x="129" y="985"/>
                  </a:cxn>
                </a:cxnLst>
                <a:rect l="0" t="0" r="r" b="b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" name="Freeform 15"/>
              <p:cNvSpPr>
                <a:spLocks/>
              </p:cNvSpPr>
              <p:nvPr userDrawn="1"/>
            </p:nvSpPr>
            <p:spPr bwMode="auto">
              <a:xfrm>
                <a:off x="7754391" y="1426547"/>
                <a:ext cx="73024" cy="82440"/>
              </a:xfrm>
              <a:custGeom>
                <a:avLst/>
                <a:gdLst/>
                <a:ahLst/>
                <a:cxnLst>
                  <a:cxn ang="0">
                    <a:pos x="139" y="1003"/>
                  </a:cxn>
                  <a:cxn ang="0">
                    <a:pos x="794" y="1003"/>
                  </a:cxn>
                  <a:cxn ang="0">
                    <a:pos x="794" y="0"/>
                  </a:cxn>
                  <a:cxn ang="0">
                    <a:pos x="809" y="1"/>
                  </a:cxn>
                  <a:cxn ang="0">
                    <a:pos x="826" y="2"/>
                  </a:cxn>
                  <a:cxn ang="0">
                    <a:pos x="844" y="3"/>
                  </a:cxn>
                  <a:cxn ang="0">
                    <a:pos x="864" y="3"/>
                  </a:cxn>
                  <a:cxn ang="0">
                    <a:pos x="880" y="3"/>
                  </a:cxn>
                  <a:cxn ang="0">
                    <a:pos x="897" y="2"/>
                  </a:cxn>
                  <a:cxn ang="0">
                    <a:pos x="915" y="1"/>
                  </a:cxn>
                  <a:cxn ang="0">
                    <a:pos x="933" y="0"/>
                  </a:cxn>
                  <a:cxn ang="0">
                    <a:pos x="933" y="1003"/>
                  </a:cxn>
                  <a:cxn ang="0">
                    <a:pos x="1022" y="1003"/>
                  </a:cxn>
                  <a:cxn ang="0">
                    <a:pos x="1018" y="1037"/>
                  </a:cxn>
                  <a:cxn ang="0">
                    <a:pos x="1017" y="1065"/>
                  </a:cxn>
                  <a:cxn ang="0">
                    <a:pos x="1018" y="1082"/>
                  </a:cxn>
                  <a:cxn ang="0">
                    <a:pos x="1019" y="1116"/>
                  </a:cxn>
                  <a:cxn ang="0">
                    <a:pos x="1022" y="1146"/>
                  </a:cxn>
                  <a:cxn ang="0">
                    <a:pos x="1007" y="1146"/>
                  </a:cxn>
                  <a:cxn ang="0">
                    <a:pos x="1002" y="1138"/>
                  </a:cxn>
                  <a:cxn ang="0">
                    <a:pos x="996" y="1131"/>
                  </a:cxn>
                  <a:cxn ang="0">
                    <a:pos x="989" y="1124"/>
                  </a:cxn>
                  <a:cxn ang="0">
                    <a:pos x="982" y="1117"/>
                  </a:cxn>
                  <a:cxn ang="0">
                    <a:pos x="974" y="1112"/>
                  </a:cxn>
                  <a:cxn ang="0">
                    <a:pos x="966" y="1108"/>
                  </a:cxn>
                  <a:cxn ang="0">
                    <a:pos x="956" y="1104"/>
                  </a:cxn>
                  <a:cxn ang="0">
                    <a:pos x="947" y="1099"/>
                  </a:cxn>
                  <a:cxn ang="0">
                    <a:pos x="936" y="1096"/>
                  </a:cxn>
                  <a:cxn ang="0">
                    <a:pos x="926" y="1093"/>
                  </a:cxn>
                  <a:cxn ang="0">
                    <a:pos x="914" y="1091"/>
                  </a:cxn>
                  <a:cxn ang="0">
                    <a:pos x="901" y="1088"/>
                  </a:cxn>
                  <a:cxn ang="0">
                    <a:pos x="890" y="1085"/>
                  </a:cxn>
                  <a:cxn ang="0">
                    <a:pos x="877" y="1083"/>
                  </a:cxn>
                  <a:cxn ang="0">
                    <a:pos x="865" y="1083"/>
                  </a:cxn>
                  <a:cxn ang="0">
                    <a:pos x="854" y="1082"/>
                  </a:cxn>
                  <a:cxn ang="0">
                    <a:pos x="692" y="1079"/>
                  </a:cxn>
                  <a:cxn ang="0">
                    <a:pos x="465" y="1079"/>
                  </a:cxn>
                  <a:cxn ang="0">
                    <a:pos x="428" y="1079"/>
                  </a:cxn>
                  <a:cxn ang="0">
                    <a:pos x="392" y="1079"/>
                  </a:cxn>
                  <a:cxn ang="0">
                    <a:pos x="358" y="1079"/>
                  </a:cxn>
                  <a:cxn ang="0">
                    <a:pos x="326" y="1079"/>
                  </a:cxn>
                  <a:cxn ang="0">
                    <a:pos x="296" y="1080"/>
                  </a:cxn>
                  <a:cxn ang="0">
                    <a:pos x="268" y="1080"/>
                  </a:cxn>
                  <a:cxn ang="0">
                    <a:pos x="241" y="1080"/>
                  </a:cxn>
                  <a:cxn ang="0">
                    <a:pos x="217" y="1080"/>
                  </a:cxn>
                  <a:cxn ang="0">
                    <a:pos x="193" y="1080"/>
                  </a:cxn>
                  <a:cxn ang="0">
                    <a:pos x="168" y="1081"/>
                  </a:cxn>
                  <a:cxn ang="0">
                    <a:pos x="143" y="1081"/>
                  </a:cxn>
                  <a:cxn ang="0">
                    <a:pos x="116" y="1082"/>
                  </a:cxn>
                  <a:cxn ang="0">
                    <a:pos x="89" y="1082"/>
                  </a:cxn>
                  <a:cxn ang="0">
                    <a:pos x="60" y="1083"/>
                  </a:cxn>
                  <a:cxn ang="0">
                    <a:pos x="31" y="1083"/>
                  </a:cxn>
                  <a:cxn ang="0">
                    <a:pos x="0" y="1084"/>
                  </a:cxn>
                  <a:cxn ang="0">
                    <a:pos x="0" y="0"/>
                  </a:cxn>
                  <a:cxn ang="0">
                    <a:pos x="16" y="1"/>
                  </a:cxn>
                  <a:cxn ang="0">
                    <a:pos x="33" y="2"/>
                  </a:cxn>
                  <a:cxn ang="0">
                    <a:pos x="51" y="3"/>
                  </a:cxn>
                  <a:cxn ang="0">
                    <a:pos x="69" y="3"/>
                  </a:cxn>
                  <a:cxn ang="0">
                    <a:pos x="87" y="3"/>
                  </a:cxn>
                  <a:cxn ang="0">
                    <a:pos x="104" y="2"/>
                  </a:cxn>
                  <a:cxn ang="0">
                    <a:pos x="121" y="1"/>
                  </a:cxn>
                  <a:cxn ang="0">
                    <a:pos x="139" y="0"/>
                  </a:cxn>
                  <a:cxn ang="0">
                    <a:pos x="139" y="1003"/>
                  </a:cxn>
                </a:cxnLst>
                <a:rect l="0" t="0" r="r" b="b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" name="Freeform 16"/>
              <p:cNvSpPr>
                <a:spLocks noEditPoints="1"/>
              </p:cNvSpPr>
              <p:nvPr userDrawn="1"/>
            </p:nvSpPr>
            <p:spPr bwMode="auto">
              <a:xfrm>
                <a:off x="7670254" y="1424962"/>
                <a:ext cx="73024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3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8" y="1100"/>
                  </a:cxn>
                  <a:cxn ang="0">
                    <a:pos x="959" y="1100"/>
                  </a:cxn>
                  <a:cxn ang="0">
                    <a:pos x="954" y="1100"/>
                  </a:cxn>
                  <a:cxn ang="0">
                    <a:pos x="945" y="1099"/>
                  </a:cxn>
                  <a:cxn ang="0">
                    <a:pos x="920" y="1098"/>
                  </a:cxn>
                  <a:cxn ang="0">
                    <a:pos x="894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20" y="1057"/>
                  </a:cxn>
                  <a:cxn ang="0">
                    <a:pos x="805" y="1016"/>
                  </a:cxn>
                  <a:cxn ang="0">
                    <a:pos x="794" y="983"/>
                  </a:cxn>
                  <a:cxn ang="0">
                    <a:pos x="784" y="957"/>
                  </a:cxn>
                  <a:cxn ang="0">
                    <a:pos x="778" y="940"/>
                  </a:cxn>
                  <a:cxn ang="0">
                    <a:pos x="771" y="922"/>
                  </a:cxn>
                  <a:cxn ang="0">
                    <a:pos x="763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5" y="754"/>
                  </a:cxn>
                  <a:cxn ang="0">
                    <a:pos x="693" y="729"/>
                  </a:cxn>
                  <a:cxn ang="0">
                    <a:pos x="682" y="702"/>
                  </a:cxn>
                  <a:cxn ang="0">
                    <a:pos x="671" y="676"/>
                  </a:cxn>
                  <a:cxn ang="0">
                    <a:pos x="270" y="676"/>
                  </a:cxn>
                  <a:cxn ang="0">
                    <a:pos x="231" y="775"/>
                  </a:cxn>
                  <a:cxn ang="0">
                    <a:pos x="183" y="900"/>
                  </a:cxn>
                  <a:cxn ang="0">
                    <a:pos x="148" y="998"/>
                  </a:cxn>
                  <a:cxn ang="0">
                    <a:pos x="115" y="1103"/>
                  </a:cxn>
                  <a:cxn ang="0">
                    <a:pos x="90" y="1100"/>
                  </a:cxn>
                  <a:cxn ang="0">
                    <a:pos x="81" y="1100"/>
                  </a:cxn>
                  <a:cxn ang="0">
                    <a:pos x="75" y="1099"/>
                  </a:cxn>
                  <a:cxn ang="0">
                    <a:pos x="56" y="1098"/>
                  </a:cxn>
                  <a:cxn ang="0">
                    <a:pos x="39" y="1098"/>
                  </a:cxn>
                  <a:cxn ang="0">
                    <a:pos x="23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3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" name="Freeform 17"/>
              <p:cNvSpPr>
                <a:spLocks/>
              </p:cNvSpPr>
              <p:nvPr userDrawn="1"/>
            </p:nvSpPr>
            <p:spPr bwMode="auto">
              <a:xfrm>
                <a:off x="7611518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509" y="937"/>
                  </a:cxn>
                  <a:cxn ang="0">
                    <a:pos x="164" y="535"/>
                  </a:cxn>
                  <a:cxn ang="0">
                    <a:pos x="160" y="531"/>
                  </a:cxn>
                  <a:cxn ang="0">
                    <a:pos x="154" y="528"/>
                  </a:cxn>
                  <a:cxn ang="0">
                    <a:pos x="149" y="527"/>
                  </a:cxn>
                  <a:cxn ang="0">
                    <a:pos x="143" y="526"/>
                  </a:cxn>
                  <a:cxn ang="0">
                    <a:pos x="142" y="527"/>
                  </a:cxn>
                  <a:cxn ang="0">
                    <a:pos x="141" y="527"/>
                  </a:cxn>
                  <a:cxn ang="0">
                    <a:pos x="138" y="528"/>
                  </a:cxn>
                  <a:cxn ang="0">
                    <a:pos x="137" y="531"/>
                  </a:cxn>
                  <a:cxn ang="0">
                    <a:pos x="137" y="1081"/>
                  </a:cxn>
                  <a:cxn ang="0">
                    <a:pos x="110" y="1078"/>
                  </a:cxn>
                  <a:cxn ang="0">
                    <a:pos x="98" y="1078"/>
                  </a:cxn>
                  <a:cxn ang="0">
                    <a:pos x="90" y="1077"/>
                  </a:cxn>
                  <a:cxn ang="0">
                    <a:pos x="69" y="1076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39" y="4"/>
                  </a:cxn>
                  <a:cxn ang="0">
                    <a:pos x="69" y="5"/>
                  </a:cxn>
                  <a:cxn ang="0">
                    <a:pos x="95" y="4"/>
                  </a:cxn>
                  <a:cxn ang="0">
                    <a:pos x="137" y="0"/>
                  </a:cxn>
                  <a:cxn ang="0">
                    <a:pos x="137" y="489"/>
                  </a:cxn>
                  <a:cxn ang="0">
                    <a:pos x="142" y="491"/>
                  </a:cxn>
                  <a:cxn ang="0">
                    <a:pos x="145" y="492"/>
                  </a:cxn>
                  <a:cxn ang="0">
                    <a:pos x="151" y="491"/>
                  </a:cxn>
                  <a:cxn ang="0">
                    <a:pos x="160" y="489"/>
                  </a:cxn>
                  <a:cxn ang="0">
                    <a:pos x="168" y="485"/>
                  </a:cxn>
                  <a:cxn ang="0">
                    <a:pos x="178" y="480"/>
                  </a:cxn>
                  <a:cxn ang="0">
                    <a:pos x="184" y="473"/>
                  </a:cxn>
                  <a:cxn ang="0">
                    <a:pos x="192" y="467"/>
                  </a:cxn>
                  <a:cxn ang="0">
                    <a:pos x="201" y="459"/>
                  </a:cxn>
                  <a:cxn ang="0">
                    <a:pos x="210" y="451"/>
                  </a:cxn>
                  <a:cxn ang="0">
                    <a:pos x="221" y="440"/>
                  </a:cxn>
                  <a:cxn ang="0">
                    <a:pos x="234" y="430"/>
                  </a:cxn>
                  <a:cxn ang="0">
                    <a:pos x="247" y="417"/>
                  </a:cxn>
                  <a:cxn ang="0">
                    <a:pos x="261" y="402"/>
                  </a:cxn>
                  <a:cxn ang="0">
                    <a:pos x="650" y="0"/>
                  </a:cxn>
                  <a:cxn ang="0">
                    <a:pos x="685" y="4"/>
                  </a:cxn>
                  <a:cxn ang="0">
                    <a:pos x="712" y="5"/>
                  </a:cxn>
                  <a:cxn ang="0">
                    <a:pos x="736" y="4"/>
                  </a:cxn>
                  <a:cxn ang="0">
                    <a:pos x="773" y="0"/>
                  </a:cxn>
                  <a:cxn ang="0">
                    <a:pos x="416" y="346"/>
                  </a:cxn>
                  <a:cxn ang="0">
                    <a:pos x="283" y="481"/>
                  </a:cxn>
                  <a:cxn ang="0">
                    <a:pos x="414" y="632"/>
                  </a:cxn>
                  <a:cxn ang="0">
                    <a:pos x="569" y="803"/>
                  </a:cxn>
                  <a:cxn ang="0">
                    <a:pos x="665" y="916"/>
                  </a:cxn>
                  <a:cxn ang="0">
                    <a:pos x="791" y="1074"/>
                  </a:cxn>
                  <a:cxn ang="0">
                    <a:pos x="791" y="1081"/>
                  </a:cxn>
                  <a:cxn ang="0">
                    <a:pos x="758" y="1078"/>
                  </a:cxn>
                  <a:cxn ang="0">
                    <a:pos x="748" y="1078"/>
                  </a:cxn>
                  <a:cxn ang="0">
                    <a:pos x="741" y="1078"/>
                  </a:cxn>
                  <a:cxn ang="0">
                    <a:pos x="733" y="1077"/>
                  </a:cxn>
                  <a:cxn ang="0">
                    <a:pos x="706" y="1076"/>
                  </a:cxn>
                  <a:cxn ang="0">
                    <a:pos x="665" y="1077"/>
                  </a:cxn>
                  <a:cxn ang="0">
                    <a:pos x="618" y="1081"/>
                  </a:cxn>
                  <a:cxn ang="0">
                    <a:pos x="588" y="1039"/>
                  </a:cxn>
                  <a:cxn ang="0">
                    <a:pos x="560" y="1002"/>
                  </a:cxn>
                  <a:cxn ang="0">
                    <a:pos x="534" y="968"/>
                  </a:cxn>
                  <a:cxn ang="0">
                    <a:pos x="509" y="937"/>
                  </a:cxn>
                </a:cxnLst>
                <a:rect l="0" t="0" r="r" b="b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8" name="Freeform 18"/>
              <p:cNvSpPr>
                <a:spLocks/>
              </p:cNvSpPr>
              <p:nvPr userDrawn="1"/>
            </p:nvSpPr>
            <p:spPr bwMode="auto">
              <a:xfrm>
                <a:off x="7522619" y="1426547"/>
                <a:ext cx="68261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8" y="985"/>
                  </a:cxn>
                  <a:cxn ang="0">
                    <a:pos x="105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4" y="4"/>
                  </a:cxn>
                  <a:cxn ang="0">
                    <a:pos x="45" y="5"/>
                  </a:cxn>
                  <a:cxn ang="0">
                    <a:pos x="68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1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3" y="1077"/>
                  </a:cxn>
                  <a:cxn ang="0">
                    <a:pos x="887" y="1076"/>
                  </a:cxn>
                  <a:cxn ang="0">
                    <a:pos x="871" y="1076"/>
                  </a:cxn>
                  <a:cxn ang="0">
                    <a:pos x="858" y="1076"/>
                  </a:cxn>
                  <a:cxn ang="0">
                    <a:pos x="842" y="1077"/>
                  </a:cxn>
                  <a:cxn ang="0">
                    <a:pos x="823" y="1078"/>
                  </a:cxn>
                  <a:cxn ang="0">
                    <a:pos x="802" y="1081"/>
                  </a:cxn>
                  <a:cxn ang="0">
                    <a:pos x="802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9" name="Freeform 19"/>
              <p:cNvSpPr>
                <a:spLocks noEditPoints="1"/>
              </p:cNvSpPr>
              <p:nvPr userDrawn="1"/>
            </p:nvSpPr>
            <p:spPr bwMode="auto">
              <a:xfrm>
                <a:off x="7417845" y="1426547"/>
                <a:ext cx="90486" cy="77685"/>
              </a:xfrm>
              <a:custGeom>
                <a:avLst/>
                <a:gdLst/>
                <a:ahLst/>
                <a:cxnLst>
                  <a:cxn ang="0">
                    <a:pos x="494" y="139"/>
                  </a:cxn>
                  <a:cxn ang="0">
                    <a:pos x="390" y="165"/>
                  </a:cxn>
                  <a:cxn ang="0">
                    <a:pos x="303" y="213"/>
                  </a:cxn>
                  <a:cxn ang="0">
                    <a:pos x="239" y="277"/>
                  </a:cxn>
                  <a:cxn ang="0">
                    <a:pos x="191" y="358"/>
                  </a:cxn>
                  <a:cxn ang="0">
                    <a:pos x="161" y="452"/>
                  </a:cxn>
                  <a:cxn ang="0">
                    <a:pos x="155" y="560"/>
                  </a:cxn>
                  <a:cxn ang="0">
                    <a:pos x="184" y="688"/>
                  </a:cxn>
                  <a:cxn ang="0">
                    <a:pos x="249" y="797"/>
                  </a:cxn>
                  <a:cxn ang="0">
                    <a:pos x="350" y="878"/>
                  </a:cxn>
                  <a:cxn ang="0">
                    <a:pos x="478" y="922"/>
                  </a:cxn>
                  <a:cxn ang="0">
                    <a:pos x="565" y="0"/>
                  </a:cxn>
                  <a:cxn ang="0">
                    <a:pos x="654" y="5"/>
                  </a:cxn>
                  <a:cxn ang="0">
                    <a:pos x="746" y="84"/>
                  </a:cxn>
                  <a:cxn ang="0">
                    <a:pos x="938" y="116"/>
                  </a:cxn>
                  <a:cxn ang="0">
                    <a:pos x="1035" y="156"/>
                  </a:cxn>
                  <a:cxn ang="0">
                    <a:pos x="1118" y="209"/>
                  </a:cxn>
                  <a:cxn ang="0">
                    <a:pos x="1173" y="263"/>
                  </a:cxn>
                  <a:cxn ang="0">
                    <a:pos x="1229" y="352"/>
                  </a:cxn>
                  <a:cxn ang="0">
                    <a:pos x="1255" y="423"/>
                  </a:cxn>
                  <a:cxn ang="0">
                    <a:pos x="1267" y="501"/>
                  </a:cxn>
                  <a:cxn ang="0">
                    <a:pos x="1263" y="602"/>
                  </a:cxn>
                  <a:cxn ang="0">
                    <a:pos x="1230" y="710"/>
                  </a:cxn>
                  <a:cxn ang="0">
                    <a:pos x="1169" y="805"/>
                  </a:cxn>
                  <a:cxn ang="0">
                    <a:pos x="1081" y="886"/>
                  </a:cxn>
                  <a:cxn ang="0">
                    <a:pos x="965" y="945"/>
                  </a:cxn>
                  <a:cxn ang="0">
                    <a:pos x="828" y="978"/>
                  </a:cxn>
                  <a:cxn ang="0">
                    <a:pos x="703" y="1081"/>
                  </a:cxn>
                  <a:cxn ang="0">
                    <a:pos x="612" y="1076"/>
                  </a:cxn>
                  <a:cxn ang="0">
                    <a:pos x="521" y="986"/>
                  </a:cxn>
                  <a:cxn ang="0">
                    <a:pos x="365" y="965"/>
                  </a:cxn>
                  <a:cxn ang="0">
                    <a:pos x="279" y="935"/>
                  </a:cxn>
                  <a:cxn ang="0">
                    <a:pos x="175" y="877"/>
                  </a:cxn>
                  <a:cxn ang="0">
                    <a:pos x="116" y="825"/>
                  </a:cxn>
                  <a:cxn ang="0">
                    <a:pos x="67" y="764"/>
                  </a:cxn>
                  <a:cxn ang="0">
                    <a:pos x="32" y="696"/>
                  </a:cxn>
                  <a:cxn ang="0">
                    <a:pos x="10" y="625"/>
                  </a:cxn>
                  <a:cxn ang="0">
                    <a:pos x="1" y="501"/>
                  </a:cxn>
                  <a:cxn ang="0">
                    <a:pos x="16" y="410"/>
                  </a:cxn>
                  <a:cxn ang="0">
                    <a:pos x="44" y="339"/>
                  </a:cxn>
                  <a:cxn ang="0">
                    <a:pos x="84" y="276"/>
                  </a:cxn>
                  <a:cxn ang="0">
                    <a:pos x="136" y="220"/>
                  </a:cxn>
                  <a:cxn ang="0">
                    <a:pos x="201" y="173"/>
                  </a:cxn>
                  <a:cxn ang="0">
                    <a:pos x="310" y="121"/>
                  </a:cxn>
                  <a:cxn ang="0">
                    <a:pos x="479" y="87"/>
                  </a:cxn>
                  <a:cxn ang="0">
                    <a:pos x="1112" y="493"/>
                  </a:cxn>
                  <a:cxn ang="0">
                    <a:pos x="1092" y="399"/>
                  </a:cxn>
                  <a:cxn ang="0">
                    <a:pos x="1052" y="313"/>
                  </a:cxn>
                  <a:cxn ang="0">
                    <a:pos x="993" y="241"/>
                  </a:cxn>
                  <a:cxn ang="0">
                    <a:pos x="913" y="185"/>
                  </a:cxn>
                  <a:cxn ang="0">
                    <a:pos x="816" y="147"/>
                  </a:cxn>
                  <a:cxn ang="0">
                    <a:pos x="703" y="136"/>
                  </a:cxn>
                  <a:cxn ang="0">
                    <a:pos x="817" y="917"/>
                  </a:cxn>
                  <a:cxn ang="0">
                    <a:pos x="940" y="864"/>
                  </a:cxn>
                  <a:cxn ang="0">
                    <a:pos x="1033" y="778"/>
                  </a:cxn>
                  <a:cxn ang="0">
                    <a:pos x="1092" y="664"/>
                  </a:cxn>
                  <a:cxn ang="0">
                    <a:pos x="1113" y="533"/>
                  </a:cxn>
                </a:cxnLst>
                <a:rect l="0" t="0" r="r" b="b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0" name="Freeform 20"/>
              <p:cNvSpPr>
                <a:spLocks/>
              </p:cNvSpPr>
              <p:nvPr userDrawn="1"/>
            </p:nvSpPr>
            <p:spPr bwMode="auto">
              <a:xfrm>
                <a:off x="7335295" y="1426547"/>
                <a:ext cx="66674" cy="77685"/>
              </a:xfrm>
              <a:custGeom>
                <a:avLst/>
                <a:gdLst/>
                <a:ahLst/>
                <a:cxnLst>
                  <a:cxn ang="0">
                    <a:pos x="139" y="826"/>
                  </a:cxn>
                  <a:cxn ang="0">
                    <a:pos x="156" y="826"/>
                  </a:cxn>
                  <a:cxn ang="0">
                    <a:pos x="873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1" y="1078"/>
                  </a:cxn>
                  <a:cxn ang="0">
                    <a:pos x="903" y="1077"/>
                  </a:cxn>
                  <a:cxn ang="0">
                    <a:pos x="888" y="1076"/>
                  </a:cxn>
                  <a:cxn ang="0">
                    <a:pos x="873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  <a:cxn ang="0">
                    <a:pos x="130" y="985"/>
                  </a:cxn>
                  <a:cxn ang="0">
                    <a:pos x="106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9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9" y="0"/>
                  </a:cxn>
                  <a:cxn ang="0">
                    <a:pos x="139" y="826"/>
                  </a:cxn>
                </a:cxnLst>
                <a:rect l="0" t="0" r="r" b="b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1" name="Freeform 21"/>
              <p:cNvSpPr>
                <a:spLocks/>
              </p:cNvSpPr>
              <p:nvPr userDrawn="1"/>
            </p:nvSpPr>
            <p:spPr bwMode="auto">
              <a:xfrm>
                <a:off x="7252746" y="1426547"/>
                <a:ext cx="71436" cy="77685"/>
              </a:xfrm>
              <a:custGeom>
                <a:avLst/>
                <a:gdLst/>
                <a:ahLst/>
                <a:cxnLst>
                  <a:cxn ang="0">
                    <a:pos x="251" y="523"/>
                  </a:cxn>
                  <a:cxn ang="0">
                    <a:pos x="277" y="466"/>
                  </a:cxn>
                  <a:cxn ang="0">
                    <a:pos x="302" y="407"/>
                  </a:cxn>
                  <a:cxn ang="0">
                    <a:pos x="329" y="346"/>
                  </a:cxn>
                  <a:cxn ang="0">
                    <a:pos x="366" y="260"/>
                  </a:cxn>
                  <a:cxn ang="0">
                    <a:pos x="405" y="164"/>
                  </a:cxn>
                  <a:cxn ang="0">
                    <a:pos x="437" y="86"/>
                  </a:cxn>
                  <a:cxn ang="0">
                    <a:pos x="460" y="24"/>
                  </a:cxn>
                  <a:cxn ang="0">
                    <a:pos x="543" y="0"/>
                  </a:cxn>
                  <a:cxn ang="0">
                    <a:pos x="863" y="773"/>
                  </a:cxn>
                  <a:cxn ang="0">
                    <a:pos x="912" y="888"/>
                  </a:cxn>
                  <a:cxn ang="0">
                    <a:pos x="952" y="977"/>
                  </a:cxn>
                  <a:cxn ang="0">
                    <a:pos x="980" y="1042"/>
                  </a:cxn>
                  <a:cxn ang="0">
                    <a:pos x="1000" y="1081"/>
                  </a:cxn>
                  <a:cxn ang="0">
                    <a:pos x="950" y="1077"/>
                  </a:cxn>
                  <a:cxn ang="0">
                    <a:pos x="944" y="1076"/>
                  </a:cxn>
                  <a:cxn ang="0">
                    <a:pos x="897" y="1077"/>
                  </a:cxn>
                  <a:cxn ang="0">
                    <a:pos x="846" y="1081"/>
                  </a:cxn>
                  <a:cxn ang="0">
                    <a:pos x="667" y="624"/>
                  </a:cxn>
                  <a:cxn ang="0">
                    <a:pos x="490" y="173"/>
                  </a:cxn>
                  <a:cxn ang="0">
                    <a:pos x="472" y="182"/>
                  </a:cxn>
                  <a:cxn ang="0">
                    <a:pos x="444" y="244"/>
                  </a:cxn>
                  <a:cxn ang="0">
                    <a:pos x="409" y="327"/>
                  </a:cxn>
                  <a:cxn ang="0">
                    <a:pos x="385" y="383"/>
                  </a:cxn>
                  <a:cxn ang="0">
                    <a:pos x="361" y="439"/>
                  </a:cxn>
                  <a:cxn ang="0">
                    <a:pos x="338" y="492"/>
                  </a:cxn>
                  <a:cxn ang="0">
                    <a:pos x="312" y="554"/>
                  </a:cxn>
                  <a:cxn ang="0">
                    <a:pos x="283" y="625"/>
                  </a:cxn>
                  <a:cxn ang="0">
                    <a:pos x="254" y="697"/>
                  </a:cxn>
                  <a:cxn ang="0">
                    <a:pos x="226" y="769"/>
                  </a:cxn>
                  <a:cxn ang="0">
                    <a:pos x="199" y="842"/>
                  </a:cxn>
                  <a:cxn ang="0">
                    <a:pos x="174" y="912"/>
                  </a:cxn>
                  <a:cxn ang="0">
                    <a:pos x="150" y="980"/>
                  </a:cxn>
                  <a:cxn ang="0">
                    <a:pos x="126" y="1047"/>
                  </a:cxn>
                  <a:cxn ang="0">
                    <a:pos x="84" y="1077"/>
                  </a:cxn>
                  <a:cxn ang="0">
                    <a:pos x="39" y="1077"/>
                  </a:cxn>
                  <a:cxn ang="0">
                    <a:pos x="0" y="1081"/>
                  </a:cxn>
                  <a:cxn ang="0">
                    <a:pos x="145" y="763"/>
                  </a:cxn>
                  <a:cxn ang="0">
                    <a:pos x="172" y="705"/>
                  </a:cxn>
                  <a:cxn ang="0">
                    <a:pos x="198" y="644"/>
                  </a:cxn>
                  <a:cxn ang="0">
                    <a:pos x="226" y="583"/>
                  </a:cxn>
                </a:cxnLst>
                <a:rect l="0" t="0" r="r" b="b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2" name="Freeform 22"/>
              <p:cNvSpPr>
                <a:spLocks noEditPoints="1"/>
              </p:cNvSpPr>
              <p:nvPr userDrawn="1"/>
            </p:nvSpPr>
            <p:spPr bwMode="auto">
              <a:xfrm>
                <a:off x="7179722" y="1424962"/>
                <a:ext cx="71436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2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6" y="1100"/>
                  </a:cxn>
                  <a:cxn ang="0">
                    <a:pos x="957" y="1100"/>
                  </a:cxn>
                  <a:cxn ang="0">
                    <a:pos x="952" y="1100"/>
                  </a:cxn>
                  <a:cxn ang="0">
                    <a:pos x="945" y="1099"/>
                  </a:cxn>
                  <a:cxn ang="0">
                    <a:pos x="918" y="1098"/>
                  </a:cxn>
                  <a:cxn ang="0">
                    <a:pos x="893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19" y="1057"/>
                  </a:cxn>
                  <a:cxn ang="0">
                    <a:pos x="805" y="1016"/>
                  </a:cxn>
                  <a:cxn ang="0">
                    <a:pos x="793" y="983"/>
                  </a:cxn>
                  <a:cxn ang="0">
                    <a:pos x="784" y="957"/>
                  </a:cxn>
                  <a:cxn ang="0">
                    <a:pos x="777" y="940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3" y="754"/>
                  </a:cxn>
                  <a:cxn ang="0">
                    <a:pos x="693" y="729"/>
                  </a:cxn>
                  <a:cxn ang="0">
                    <a:pos x="681" y="702"/>
                  </a:cxn>
                  <a:cxn ang="0">
                    <a:pos x="670" y="676"/>
                  </a:cxn>
                  <a:cxn ang="0">
                    <a:pos x="269" y="676"/>
                  </a:cxn>
                  <a:cxn ang="0">
                    <a:pos x="230" y="775"/>
                  </a:cxn>
                  <a:cxn ang="0">
                    <a:pos x="183" y="900"/>
                  </a:cxn>
                  <a:cxn ang="0">
                    <a:pos x="147" y="998"/>
                  </a:cxn>
                  <a:cxn ang="0">
                    <a:pos x="113" y="1103"/>
                  </a:cxn>
                  <a:cxn ang="0">
                    <a:pos x="89" y="1100"/>
                  </a:cxn>
                  <a:cxn ang="0">
                    <a:pos x="79" y="1100"/>
                  </a:cxn>
                  <a:cxn ang="0">
                    <a:pos x="73" y="1099"/>
                  </a:cxn>
                  <a:cxn ang="0">
                    <a:pos x="54" y="1098"/>
                  </a:cxn>
                  <a:cxn ang="0">
                    <a:pos x="37" y="1098"/>
                  </a:cxn>
                  <a:cxn ang="0">
                    <a:pos x="22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1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3" name="Freeform 23"/>
              <p:cNvSpPr>
                <a:spLocks noEditPoints="1"/>
              </p:cNvSpPr>
              <p:nvPr userDrawn="1"/>
            </p:nvSpPr>
            <p:spPr bwMode="auto">
              <a:xfrm>
                <a:off x="7122572" y="1426547"/>
                <a:ext cx="49212" cy="77685"/>
              </a:xfrm>
              <a:custGeom>
                <a:avLst/>
                <a:gdLst/>
                <a:ahLst/>
                <a:cxnLst>
                  <a:cxn ang="0">
                    <a:pos x="288" y="472"/>
                  </a:cxn>
                  <a:cxn ang="0">
                    <a:pos x="386" y="452"/>
                  </a:cxn>
                  <a:cxn ang="0">
                    <a:pos x="448" y="421"/>
                  </a:cxn>
                  <a:cxn ang="0">
                    <a:pos x="489" y="380"/>
                  </a:cxn>
                  <a:cxn ang="0">
                    <a:pos x="517" y="327"/>
                  </a:cxn>
                  <a:cxn ang="0">
                    <a:pos x="530" y="267"/>
                  </a:cxn>
                  <a:cxn ang="0">
                    <a:pos x="526" y="203"/>
                  </a:cxn>
                  <a:cxn ang="0">
                    <a:pos x="505" y="148"/>
                  </a:cxn>
                  <a:cxn ang="0">
                    <a:pos x="471" y="108"/>
                  </a:cxn>
                  <a:cxn ang="0">
                    <a:pos x="423" y="82"/>
                  </a:cxn>
                  <a:cxn ang="0">
                    <a:pos x="359" y="66"/>
                  </a:cxn>
                  <a:cxn ang="0">
                    <a:pos x="283" y="60"/>
                  </a:cxn>
                  <a:cxn ang="0">
                    <a:pos x="195" y="475"/>
                  </a:cxn>
                  <a:cxn ang="0">
                    <a:pos x="0" y="0"/>
                  </a:cxn>
                  <a:cxn ang="0">
                    <a:pos x="398" y="3"/>
                  </a:cxn>
                  <a:cxn ang="0">
                    <a:pos x="491" y="17"/>
                  </a:cxn>
                  <a:cxn ang="0">
                    <a:pos x="564" y="41"/>
                  </a:cxn>
                  <a:cxn ang="0">
                    <a:pos x="618" y="78"/>
                  </a:cxn>
                  <a:cxn ang="0">
                    <a:pos x="653" y="131"/>
                  </a:cxn>
                  <a:cxn ang="0">
                    <a:pos x="667" y="199"/>
                  </a:cxn>
                  <a:cxn ang="0">
                    <a:pos x="665" y="258"/>
                  </a:cxn>
                  <a:cxn ang="0">
                    <a:pos x="654" y="306"/>
                  </a:cxn>
                  <a:cxn ang="0">
                    <a:pos x="621" y="370"/>
                  </a:cxn>
                  <a:cxn ang="0">
                    <a:pos x="581" y="416"/>
                  </a:cxn>
                  <a:cxn ang="0">
                    <a:pos x="497" y="470"/>
                  </a:cxn>
                  <a:cxn ang="0">
                    <a:pos x="430" y="499"/>
                  </a:cxn>
                  <a:cxn ang="0">
                    <a:pos x="478" y="504"/>
                  </a:cxn>
                  <a:cxn ang="0">
                    <a:pos x="532" y="519"/>
                  </a:cxn>
                  <a:cxn ang="0">
                    <a:pos x="580" y="538"/>
                  </a:cxn>
                  <a:cxn ang="0">
                    <a:pos x="622" y="566"/>
                  </a:cxn>
                  <a:cxn ang="0">
                    <a:pos x="658" y="600"/>
                  </a:cxn>
                  <a:cxn ang="0">
                    <a:pos x="687" y="644"/>
                  </a:cxn>
                  <a:cxn ang="0">
                    <a:pos x="705" y="699"/>
                  </a:cxn>
                  <a:cxn ang="0">
                    <a:pos x="708" y="767"/>
                  </a:cxn>
                  <a:cxn ang="0">
                    <a:pos x="694" y="845"/>
                  </a:cxn>
                  <a:cxn ang="0">
                    <a:pos x="663" y="914"/>
                  </a:cxn>
                  <a:cxn ang="0">
                    <a:pos x="613" y="973"/>
                  </a:cxn>
                  <a:cxn ang="0">
                    <a:pos x="555" y="1020"/>
                  </a:cxn>
                  <a:cxn ang="0">
                    <a:pos x="510" y="1042"/>
                  </a:cxn>
                  <a:cxn ang="0">
                    <a:pos x="443" y="1061"/>
                  </a:cxn>
                  <a:cxn ang="0">
                    <a:pos x="234" y="536"/>
                  </a:cxn>
                  <a:cxn ang="0">
                    <a:pos x="315" y="1018"/>
                  </a:cxn>
                  <a:cxn ang="0">
                    <a:pos x="386" y="1006"/>
                  </a:cxn>
                  <a:cxn ang="0">
                    <a:pos x="447" y="980"/>
                  </a:cxn>
                  <a:cxn ang="0">
                    <a:pos x="498" y="938"/>
                  </a:cxn>
                  <a:cxn ang="0">
                    <a:pos x="534" y="884"/>
                  </a:cxn>
                  <a:cxn ang="0">
                    <a:pos x="555" y="824"/>
                  </a:cxn>
                  <a:cxn ang="0">
                    <a:pos x="559" y="751"/>
                  </a:cxn>
                  <a:cxn ang="0">
                    <a:pos x="545" y="676"/>
                  </a:cxn>
                  <a:cxn ang="0">
                    <a:pos x="510" y="620"/>
                  </a:cxn>
                  <a:cxn ang="0">
                    <a:pos x="458" y="578"/>
                  </a:cxn>
                  <a:cxn ang="0">
                    <a:pos x="389" y="553"/>
                  </a:cxn>
                  <a:cxn ang="0">
                    <a:pos x="306" y="539"/>
                  </a:cxn>
                </a:cxnLst>
                <a:rect l="0" t="0" r="r" b="b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7052723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4"/>
                  </a:cxn>
                  <a:cxn ang="0">
                    <a:pos x="70" y="5"/>
                  </a:cxn>
                  <a:cxn ang="0">
                    <a:pos x="98" y="4"/>
                  </a:cxn>
                  <a:cxn ang="0">
                    <a:pos x="140" y="0"/>
                  </a:cxn>
                  <a:cxn ang="0">
                    <a:pos x="140" y="489"/>
                  </a:cxn>
                  <a:cxn ang="0">
                    <a:pos x="144" y="491"/>
                  </a:cxn>
                  <a:cxn ang="0">
                    <a:pos x="147" y="492"/>
                  </a:cxn>
                  <a:cxn ang="0">
                    <a:pos x="154" y="491"/>
                  </a:cxn>
                  <a:cxn ang="0">
                    <a:pos x="161" y="489"/>
                  </a:cxn>
                  <a:cxn ang="0">
                    <a:pos x="170" y="485"/>
                  </a:cxn>
                  <a:cxn ang="0">
                    <a:pos x="179" y="480"/>
                  </a:cxn>
                  <a:cxn ang="0">
                    <a:pos x="187" y="473"/>
                  </a:cxn>
                  <a:cxn ang="0">
                    <a:pos x="194" y="467"/>
                  </a:cxn>
                  <a:cxn ang="0">
                    <a:pos x="203" y="459"/>
                  </a:cxn>
                  <a:cxn ang="0">
                    <a:pos x="213" y="451"/>
                  </a:cxn>
                  <a:cxn ang="0">
                    <a:pos x="224" y="440"/>
                  </a:cxn>
                  <a:cxn ang="0">
                    <a:pos x="235" y="430"/>
                  </a:cxn>
                  <a:cxn ang="0">
                    <a:pos x="248" y="417"/>
                  </a:cxn>
                  <a:cxn ang="0">
                    <a:pos x="263" y="402"/>
                  </a:cxn>
                  <a:cxn ang="0">
                    <a:pos x="651" y="0"/>
                  </a:cxn>
                  <a:cxn ang="0">
                    <a:pos x="685" y="4"/>
                  </a:cxn>
                  <a:cxn ang="0">
                    <a:pos x="714" y="5"/>
                  </a:cxn>
                  <a:cxn ang="0">
                    <a:pos x="738" y="4"/>
                  </a:cxn>
                  <a:cxn ang="0">
                    <a:pos x="774" y="0"/>
                  </a:cxn>
                  <a:cxn ang="0">
                    <a:pos x="417" y="346"/>
                  </a:cxn>
                  <a:cxn ang="0">
                    <a:pos x="283" y="481"/>
                  </a:cxn>
                  <a:cxn ang="0">
                    <a:pos x="416" y="632"/>
                  </a:cxn>
                  <a:cxn ang="0">
                    <a:pos x="569" y="803"/>
                  </a:cxn>
                  <a:cxn ang="0">
                    <a:pos x="666" y="916"/>
                  </a:cxn>
                  <a:cxn ang="0">
                    <a:pos x="794" y="1074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3" y="1078"/>
                  </a:cxn>
                  <a:cxn ang="0">
                    <a:pos x="734" y="1077"/>
                  </a:cxn>
                  <a:cxn ang="0">
                    <a:pos x="708" y="1076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2" y="1002"/>
                  </a:cxn>
                  <a:cxn ang="0">
                    <a:pos x="535" y="968"/>
                  </a:cxn>
                  <a:cxn ang="0">
                    <a:pos x="511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6" y="528"/>
                  </a:cxn>
                  <a:cxn ang="0">
                    <a:pos x="150" y="527"/>
                  </a:cxn>
                  <a:cxn ang="0">
                    <a:pos x="144" y="526"/>
                  </a:cxn>
                  <a:cxn ang="0">
                    <a:pos x="143" y="527"/>
                  </a:cxn>
                  <a:cxn ang="0">
                    <a:pos x="141" y="527"/>
                  </a:cxn>
                  <a:cxn ang="0">
                    <a:pos x="141" y="528"/>
                  </a:cxn>
                  <a:cxn ang="0">
                    <a:pos x="140" y="531"/>
                  </a:cxn>
                  <a:cxn ang="0">
                    <a:pos x="140" y="1081"/>
                  </a:cxn>
                  <a:cxn ang="0">
                    <a:pos x="112" y="1078"/>
                  </a:cxn>
                  <a:cxn ang="0">
                    <a:pos x="100" y="1078"/>
                  </a:cxn>
                  <a:cxn ang="0">
                    <a:pos x="91" y="1077"/>
                  </a:cxn>
                  <a:cxn ang="0">
                    <a:pos x="70" y="1076"/>
                  </a:cxn>
                  <a:cxn ang="0">
                    <a:pos x="38" y="1077"/>
                  </a:cxn>
                  <a:cxn ang="0">
                    <a:pos x="0" y="1081"/>
                  </a:cxn>
                </a:cxnLst>
                <a:rect l="0" t="0" r="r" b="b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7917902" y="962028"/>
                <a:ext cx="46038" cy="11097"/>
              </a:xfrm>
              <a:custGeom>
                <a:avLst/>
                <a:gdLst/>
                <a:ahLst/>
                <a:cxnLst>
                  <a:cxn ang="0">
                    <a:pos x="345" y="78"/>
                  </a:cxn>
                  <a:cxn ang="0">
                    <a:pos x="384" y="75"/>
                  </a:cxn>
                  <a:cxn ang="0">
                    <a:pos x="423" y="71"/>
                  </a:cxn>
                  <a:cxn ang="0">
                    <a:pos x="461" y="63"/>
                  </a:cxn>
                  <a:cxn ang="0">
                    <a:pos x="497" y="53"/>
                  </a:cxn>
                  <a:cxn ang="0">
                    <a:pos x="532" y="41"/>
                  </a:cxn>
                  <a:cxn ang="0">
                    <a:pos x="564" y="26"/>
                  </a:cxn>
                  <a:cxn ang="0">
                    <a:pos x="597" y="9"/>
                  </a:cxn>
                  <a:cxn ang="0">
                    <a:pos x="649" y="62"/>
                  </a:cxn>
                  <a:cxn ang="0">
                    <a:pos x="613" y="84"/>
                  </a:cxn>
                  <a:cxn ang="0">
                    <a:pos x="576" y="102"/>
                  </a:cxn>
                  <a:cxn ang="0">
                    <a:pos x="537" y="117"/>
                  </a:cxn>
                  <a:cxn ang="0">
                    <a:pos x="496" y="129"/>
                  </a:cxn>
                  <a:cxn ang="0">
                    <a:pos x="453" y="140"/>
                  </a:cxn>
                  <a:cxn ang="0">
                    <a:pos x="411" y="147"/>
                  </a:cxn>
                  <a:cxn ang="0">
                    <a:pos x="368" y="153"/>
                  </a:cxn>
                  <a:cxn ang="0">
                    <a:pos x="325" y="154"/>
                  </a:cxn>
                  <a:cxn ang="0">
                    <a:pos x="282" y="153"/>
                  </a:cxn>
                  <a:cxn ang="0">
                    <a:pos x="240" y="148"/>
                  </a:cxn>
                  <a:cxn ang="0">
                    <a:pos x="199" y="141"/>
                  </a:cxn>
                  <a:cxn ang="0">
                    <a:pos x="158" y="131"/>
                  </a:cxn>
                  <a:cxn ang="0">
                    <a:pos x="117" y="119"/>
                  </a:cxn>
                  <a:cxn ang="0">
                    <a:pos x="77" y="104"/>
                  </a:cxn>
                  <a:cxn ang="0">
                    <a:pos x="38" y="86"/>
                  </a:cxn>
                  <a:cxn ang="0">
                    <a:pos x="0" y="65"/>
                  </a:cxn>
                  <a:cxn ang="0">
                    <a:pos x="56" y="9"/>
                  </a:cxn>
                  <a:cxn ang="0">
                    <a:pos x="88" y="26"/>
                  </a:cxn>
                  <a:cxn ang="0">
                    <a:pos x="119" y="41"/>
                  </a:cxn>
                  <a:cxn ang="0">
                    <a:pos x="154" y="53"/>
                  </a:cxn>
                  <a:cxn ang="0">
                    <a:pos x="189" y="63"/>
                  </a:cxn>
                  <a:cxn ang="0">
                    <a:pos x="226" y="71"/>
                  </a:cxn>
                  <a:cxn ang="0">
                    <a:pos x="265" y="75"/>
                  </a:cxn>
                  <a:cxn ang="0">
                    <a:pos x="305" y="78"/>
                  </a:cxn>
                </a:cxnLst>
                <a:rect l="0" t="0" r="r" b="b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7906790" y="974712"/>
                <a:ext cx="68261" cy="79269"/>
              </a:xfrm>
              <a:custGeom>
                <a:avLst/>
                <a:gdLst/>
                <a:ahLst/>
                <a:cxnLst>
                  <a:cxn ang="0">
                    <a:pos x="941" y="0"/>
                  </a:cxn>
                  <a:cxn ang="0">
                    <a:pos x="941" y="1080"/>
                  </a:cxn>
                  <a:cxn ang="0">
                    <a:pos x="922" y="1077"/>
                  </a:cxn>
                  <a:cxn ang="0">
                    <a:pos x="904" y="1075"/>
                  </a:cxn>
                  <a:cxn ang="0">
                    <a:pos x="888" y="1075"/>
                  </a:cxn>
                  <a:cxn ang="0">
                    <a:pos x="873" y="1074"/>
                  </a:cxn>
                  <a:cxn ang="0">
                    <a:pos x="860" y="1075"/>
                  </a:cxn>
                  <a:cxn ang="0">
                    <a:pos x="843" y="1075"/>
                  </a:cxn>
                  <a:cxn ang="0">
                    <a:pos x="824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7" y="218"/>
                  </a:cxn>
                  <a:cxn ang="0">
                    <a:pos x="549" y="495"/>
                  </a:cxn>
                  <a:cxn ang="0">
                    <a:pos x="219" y="880"/>
                  </a:cxn>
                  <a:cxn ang="0">
                    <a:pos x="48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30" y="3"/>
                  </a:cxn>
                  <a:cxn ang="0">
                    <a:pos x="48" y="3"/>
                  </a:cxn>
                  <a:cxn ang="0">
                    <a:pos x="70" y="3"/>
                  </a:cxn>
                  <a:cxn ang="0">
                    <a:pos x="91" y="3"/>
                  </a:cxn>
                  <a:cxn ang="0">
                    <a:pos x="110" y="3"/>
                  </a:cxn>
                  <a:cxn ang="0">
                    <a:pos x="126" y="1"/>
                  </a:cxn>
                  <a:cxn ang="0">
                    <a:pos x="139" y="0"/>
                  </a:cxn>
                  <a:cxn ang="0">
                    <a:pos x="139" y="824"/>
                  </a:cxn>
                  <a:cxn ang="0">
                    <a:pos x="155" y="823"/>
                  </a:cxn>
                  <a:cxn ang="0">
                    <a:pos x="873" y="0"/>
                  </a:cxn>
                  <a:cxn ang="0">
                    <a:pos x="941" y="0"/>
                  </a:cxn>
                </a:cxnLst>
                <a:rect l="0" t="0" r="r" b="b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7" name="Freeform 27"/>
              <p:cNvSpPr>
                <a:spLocks/>
              </p:cNvSpPr>
              <p:nvPr userDrawn="1"/>
            </p:nvSpPr>
            <p:spPr bwMode="auto">
              <a:xfrm>
                <a:off x="7819478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53" y="824"/>
                  </a:cxn>
                  <a:cxn ang="0">
                    <a:pos x="870" y="0"/>
                  </a:cxn>
                  <a:cxn ang="0">
                    <a:pos x="939" y="0"/>
                  </a:cxn>
                  <a:cxn ang="0">
                    <a:pos x="939" y="1080"/>
                  </a:cxn>
                  <a:cxn ang="0">
                    <a:pos x="920" y="1077"/>
                  </a:cxn>
                  <a:cxn ang="0">
                    <a:pos x="901" y="1075"/>
                  </a:cxn>
                  <a:cxn ang="0">
                    <a:pos x="885" y="1075"/>
                  </a:cxn>
                  <a:cxn ang="0">
                    <a:pos x="870" y="1074"/>
                  </a:cxn>
                  <a:cxn ang="0">
                    <a:pos x="858" y="1075"/>
                  </a:cxn>
                  <a:cxn ang="0">
                    <a:pos x="842" y="1075"/>
                  </a:cxn>
                  <a:cxn ang="0">
                    <a:pos x="823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6" y="218"/>
                  </a:cxn>
                  <a:cxn ang="0">
                    <a:pos x="128" y="984"/>
                  </a:cxn>
                  <a:cxn ang="0">
                    <a:pos x="103" y="1011"/>
                  </a:cxn>
                  <a:cxn ang="0">
                    <a:pos x="82" y="1035"/>
                  </a:cxn>
                  <a:cxn ang="0">
                    <a:pos x="63" y="1058"/>
                  </a:cxn>
                  <a:cxn ang="0">
                    <a:pos x="47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0" y="1"/>
                  </a:cxn>
                  <a:cxn ang="0">
                    <a:pos x="24" y="3"/>
                  </a:cxn>
                  <a:cxn ang="0">
                    <a:pos x="43" y="3"/>
                  </a:cxn>
                  <a:cxn ang="0">
                    <a:pos x="67" y="3"/>
                  </a:cxn>
                  <a:cxn ang="0">
                    <a:pos x="137" y="0"/>
                  </a:cxn>
                  <a:cxn ang="0">
                    <a:pos x="137" y="824"/>
                  </a:cxn>
                  <a:cxn ang="0">
                    <a:pos x="153" y="824"/>
                  </a:cxn>
                </a:cxnLst>
                <a:rect l="0" t="0" r="r" b="b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8" name="Freeform 28"/>
              <p:cNvSpPr>
                <a:spLocks/>
              </p:cNvSpPr>
              <p:nvPr userDrawn="1"/>
            </p:nvSpPr>
            <p:spPr bwMode="auto">
              <a:xfrm>
                <a:off x="7749628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8" y="530"/>
                  </a:cxn>
                  <a:cxn ang="0">
                    <a:pos x="138" y="1081"/>
                  </a:cxn>
                  <a:cxn ang="0">
                    <a:pos x="111" y="1078"/>
                  </a:cxn>
                  <a:cxn ang="0">
                    <a:pos x="98" y="1077"/>
                  </a:cxn>
                  <a:cxn ang="0">
                    <a:pos x="91" y="1077"/>
                  </a:cxn>
                  <a:cxn ang="0">
                    <a:pos x="69" y="1075"/>
                  </a:cxn>
                  <a:cxn ang="0">
                    <a:pos x="38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40" y="3"/>
                  </a:cxn>
                  <a:cxn ang="0">
                    <a:pos x="69" y="4"/>
                  </a:cxn>
                  <a:cxn ang="0">
                    <a:pos x="96" y="3"/>
                  </a:cxn>
                  <a:cxn ang="0">
                    <a:pos x="138" y="1"/>
                  </a:cxn>
                  <a:cxn ang="0">
                    <a:pos x="138" y="488"/>
                  </a:cxn>
                  <a:cxn ang="0">
                    <a:pos x="143" y="490"/>
                  </a:cxn>
                  <a:cxn ang="0">
                    <a:pos x="146" y="491"/>
                  </a:cxn>
                  <a:cxn ang="0">
                    <a:pos x="153" y="490"/>
                  </a:cxn>
                  <a:cxn ang="0">
                    <a:pos x="161" y="488"/>
                  </a:cxn>
                  <a:cxn ang="0">
                    <a:pos x="169" y="484"/>
                  </a:cxn>
                  <a:cxn ang="0">
                    <a:pos x="179" y="479"/>
                  </a:cxn>
                  <a:cxn ang="0">
                    <a:pos x="185" y="473"/>
                  </a:cxn>
                  <a:cxn ang="0">
                    <a:pos x="193" y="466"/>
                  </a:cxn>
                  <a:cxn ang="0">
                    <a:pos x="203" y="459"/>
                  </a:cxn>
                  <a:cxn ang="0">
                    <a:pos x="213" y="450"/>
                  </a:cxn>
                  <a:cxn ang="0">
                    <a:pos x="223" y="440"/>
                  </a:cxn>
                  <a:cxn ang="0">
                    <a:pos x="235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0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8" y="3"/>
                  </a:cxn>
                  <a:cxn ang="0">
                    <a:pos x="774" y="0"/>
                  </a:cxn>
                  <a:cxn ang="0">
                    <a:pos x="416" y="345"/>
                  </a:cxn>
                  <a:cxn ang="0">
                    <a:pos x="281" y="480"/>
                  </a:cxn>
                  <a:cxn ang="0">
                    <a:pos x="415" y="630"/>
                  </a:cxn>
                  <a:cxn ang="0">
                    <a:pos x="568" y="804"/>
                  </a:cxn>
                  <a:cxn ang="0">
                    <a:pos x="666" y="915"/>
                  </a:cxn>
                  <a:cxn ang="0">
                    <a:pos x="792" y="1073"/>
                  </a:cxn>
                  <a:cxn ang="0">
                    <a:pos x="792" y="1081"/>
                  </a:cxn>
                  <a:cxn ang="0">
                    <a:pos x="758" y="1078"/>
                  </a:cxn>
                  <a:cxn ang="0">
                    <a:pos x="747" y="1078"/>
                  </a:cxn>
                  <a:cxn ang="0">
                    <a:pos x="742" y="1077"/>
                  </a:cxn>
                  <a:cxn ang="0">
                    <a:pos x="733" y="1077"/>
                  </a:cxn>
                  <a:cxn ang="0">
                    <a:pos x="706" y="1075"/>
                  </a:cxn>
                  <a:cxn ang="0">
                    <a:pos x="666" y="1077"/>
                  </a:cxn>
                  <a:cxn ang="0">
                    <a:pos x="617" y="1081"/>
                  </a:cxn>
                  <a:cxn ang="0">
                    <a:pos x="589" y="1039"/>
                  </a:cxn>
                  <a:cxn ang="0">
                    <a:pos x="560" y="1001"/>
                  </a:cxn>
                  <a:cxn ang="0">
                    <a:pos x="535" y="967"/>
                  </a:cxn>
                  <a:cxn ang="0">
                    <a:pos x="509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3" y="526"/>
                  </a:cxn>
                  <a:cxn ang="0">
                    <a:pos x="139" y="528"/>
                  </a:cxn>
                  <a:cxn ang="0">
                    <a:pos x="139" y="529"/>
                  </a:cxn>
                  <a:cxn ang="0">
                    <a:pos x="138" y="530"/>
                  </a:cxn>
                </a:cxnLst>
                <a:rect l="0" t="0" r="r" b="b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9" name="Freeform 29"/>
              <p:cNvSpPr>
                <a:spLocks/>
              </p:cNvSpPr>
              <p:nvPr userDrawn="1"/>
            </p:nvSpPr>
            <p:spPr bwMode="auto">
              <a:xfrm>
                <a:off x="7668667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15" y="708"/>
                  </a:cxn>
                  <a:cxn ang="0">
                    <a:pos x="0" y="589"/>
                  </a:cxn>
                  <a:cxn ang="0">
                    <a:pos x="2" y="494"/>
                  </a:cxn>
                  <a:cxn ang="0">
                    <a:pos x="14" y="415"/>
                  </a:cxn>
                  <a:cxn ang="0">
                    <a:pos x="35" y="341"/>
                  </a:cxn>
                  <a:cxn ang="0">
                    <a:pos x="67" y="273"/>
                  </a:cxn>
                  <a:cxn ang="0">
                    <a:pos x="108" y="212"/>
                  </a:cxn>
                  <a:cxn ang="0">
                    <a:pos x="156" y="159"/>
                  </a:cxn>
                  <a:cxn ang="0">
                    <a:pos x="212" y="113"/>
                  </a:cxn>
                  <a:cxn ang="0">
                    <a:pos x="275" y="75"/>
                  </a:cxn>
                  <a:cxn ang="0">
                    <a:pos x="343" y="44"/>
                  </a:cxn>
                  <a:cxn ang="0">
                    <a:pos x="417" y="21"/>
                  </a:cxn>
                  <a:cxn ang="0">
                    <a:pos x="493" y="6"/>
                  </a:cxn>
                  <a:cxn ang="0">
                    <a:pos x="572" y="0"/>
                  </a:cxn>
                  <a:cxn ang="0">
                    <a:pos x="680" y="4"/>
                  </a:cxn>
                  <a:cxn ang="0">
                    <a:pos x="796" y="25"/>
                  </a:cxn>
                  <a:cxn ang="0">
                    <a:pos x="906" y="61"/>
                  </a:cxn>
                  <a:cxn ang="0">
                    <a:pos x="906" y="159"/>
                  </a:cxn>
                  <a:cxn ang="0">
                    <a:pos x="865" y="171"/>
                  </a:cxn>
                  <a:cxn ang="0">
                    <a:pos x="784" y="113"/>
                  </a:cxn>
                  <a:cxn ang="0">
                    <a:pos x="692" y="75"/>
                  </a:cxn>
                  <a:cxn ang="0">
                    <a:pos x="623" y="61"/>
                  </a:cxn>
                  <a:cxn ang="0">
                    <a:pos x="553" y="60"/>
                  </a:cxn>
                  <a:cxn ang="0">
                    <a:pos x="490" y="69"/>
                  </a:cxn>
                  <a:cxn ang="0">
                    <a:pos x="430" y="86"/>
                  </a:cxn>
                  <a:cxn ang="0">
                    <a:pos x="376" y="111"/>
                  </a:cxn>
                  <a:cxn ang="0">
                    <a:pos x="328" y="144"/>
                  </a:cxn>
                  <a:cxn ang="0">
                    <a:pos x="285" y="184"/>
                  </a:cxn>
                  <a:cxn ang="0">
                    <a:pos x="232" y="257"/>
                  </a:cxn>
                  <a:cxn ang="0">
                    <a:pos x="182" y="372"/>
                  </a:cxn>
                  <a:cxn ang="0">
                    <a:pos x="157" y="497"/>
                  </a:cxn>
                  <a:cxn ang="0">
                    <a:pos x="158" y="635"/>
                  </a:cxn>
                  <a:cxn ang="0">
                    <a:pos x="183" y="765"/>
                  </a:cxn>
                  <a:cxn ang="0">
                    <a:pos x="236" y="877"/>
                  </a:cxn>
                  <a:cxn ang="0">
                    <a:pos x="312" y="964"/>
                  </a:cxn>
                  <a:cxn ang="0">
                    <a:pos x="382" y="1013"/>
                  </a:cxn>
                  <a:cxn ang="0">
                    <a:pos x="460" y="1045"/>
                  </a:cxn>
                  <a:cxn ang="0">
                    <a:pos x="576" y="1060"/>
                  </a:cxn>
                  <a:cxn ang="0">
                    <a:pos x="652" y="1055"/>
                  </a:cxn>
                  <a:cxn ang="0">
                    <a:pos x="723" y="1037"/>
                  </a:cxn>
                  <a:cxn ang="0">
                    <a:pos x="837" y="985"/>
                  </a:cxn>
                  <a:cxn ang="0">
                    <a:pos x="911" y="934"/>
                  </a:cxn>
                  <a:cxn ang="0">
                    <a:pos x="825" y="1073"/>
                  </a:cxn>
                  <a:cxn ang="0">
                    <a:pos x="712" y="1107"/>
                  </a:cxn>
                  <a:cxn ang="0">
                    <a:pos x="586" y="1122"/>
                  </a:cxn>
                  <a:cxn ang="0">
                    <a:pos x="461" y="1116"/>
                  </a:cxn>
                  <a:cxn ang="0">
                    <a:pos x="349" y="1092"/>
                  </a:cxn>
                  <a:cxn ang="0">
                    <a:pos x="249" y="1049"/>
                  </a:cxn>
                  <a:cxn ang="0">
                    <a:pos x="167" y="988"/>
                  </a:cxn>
                  <a:cxn ang="0">
                    <a:pos x="99" y="910"/>
                  </a:cxn>
                  <a:cxn ang="0">
                    <a:pos x="48" y="816"/>
                  </a:cxn>
                </a:cxnLst>
                <a:rect l="0" t="0" r="r" b="b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0" name="Freeform 30"/>
              <p:cNvSpPr>
                <a:spLocks noEditPoints="1"/>
              </p:cNvSpPr>
              <p:nvPr userDrawn="1"/>
            </p:nvSpPr>
            <p:spPr bwMode="auto">
              <a:xfrm>
                <a:off x="7609930" y="974712"/>
                <a:ext cx="49213" cy="79269"/>
              </a:xfrm>
              <a:custGeom>
                <a:avLst/>
                <a:gdLst/>
                <a:ahLst/>
                <a:cxnLst>
                  <a:cxn ang="0">
                    <a:pos x="280" y="60"/>
                  </a:cxn>
                  <a:cxn ang="0">
                    <a:pos x="139" y="60"/>
                  </a:cxn>
                  <a:cxn ang="0">
                    <a:pos x="216" y="525"/>
                  </a:cxn>
                  <a:cxn ang="0">
                    <a:pos x="246" y="522"/>
                  </a:cxn>
                  <a:cxn ang="0">
                    <a:pos x="283" y="521"/>
                  </a:cxn>
                  <a:cxn ang="0">
                    <a:pos x="332" y="516"/>
                  </a:cxn>
                  <a:cxn ang="0">
                    <a:pos x="382" y="502"/>
                  </a:cxn>
                  <a:cxn ang="0">
                    <a:pos x="427" y="480"/>
                  </a:cxn>
                  <a:cxn ang="0">
                    <a:pos x="466" y="452"/>
                  </a:cxn>
                  <a:cxn ang="0">
                    <a:pos x="497" y="418"/>
                  </a:cxn>
                  <a:cxn ang="0">
                    <a:pos x="520" y="378"/>
                  </a:cxn>
                  <a:cxn ang="0">
                    <a:pos x="536" y="333"/>
                  </a:cxn>
                  <a:cxn ang="0">
                    <a:pos x="543" y="283"/>
                  </a:cxn>
                  <a:cxn ang="0">
                    <a:pos x="542" y="240"/>
                  </a:cxn>
                  <a:cxn ang="0">
                    <a:pos x="537" y="203"/>
                  </a:cxn>
                  <a:cxn ang="0">
                    <a:pos x="525" y="168"/>
                  </a:cxn>
                  <a:cxn ang="0">
                    <a:pos x="507" y="137"/>
                  </a:cxn>
                  <a:cxn ang="0">
                    <a:pos x="485" y="110"/>
                  </a:cxn>
                  <a:cxn ang="0">
                    <a:pos x="457" y="89"/>
                  </a:cxn>
                  <a:cxn ang="0">
                    <a:pos x="422" y="74"/>
                  </a:cxn>
                  <a:cxn ang="0">
                    <a:pos x="380" y="65"/>
                  </a:cxn>
                  <a:cxn ang="0">
                    <a:pos x="351" y="63"/>
                  </a:cxn>
                  <a:cxn ang="0">
                    <a:pos x="310" y="586"/>
                  </a:cxn>
                  <a:cxn ang="0">
                    <a:pos x="272" y="588"/>
                  </a:cxn>
                  <a:cxn ang="0">
                    <a:pos x="240" y="588"/>
                  </a:cxn>
                  <a:cxn ang="0">
                    <a:pos x="220" y="586"/>
                  </a:cxn>
                  <a:cxn ang="0">
                    <a:pos x="183" y="584"/>
                  </a:cxn>
                  <a:cxn ang="0">
                    <a:pos x="111" y="1077"/>
                  </a:cxn>
                  <a:cxn ang="0">
                    <a:pos x="70" y="1074"/>
                  </a:cxn>
                  <a:cxn ang="0">
                    <a:pos x="0" y="0"/>
                  </a:cxn>
                  <a:cxn ang="0">
                    <a:pos x="354" y="1"/>
                  </a:cxn>
                  <a:cxn ang="0">
                    <a:pos x="447" y="10"/>
                  </a:cxn>
                  <a:cxn ang="0">
                    <a:pos x="523" y="24"/>
                  </a:cxn>
                  <a:cxn ang="0">
                    <a:pos x="582" y="47"/>
                  </a:cxn>
                  <a:cxn ang="0">
                    <a:pos x="627" y="79"/>
                  </a:cxn>
                  <a:cxn ang="0">
                    <a:pos x="659" y="120"/>
                  </a:cxn>
                  <a:cxn ang="0">
                    <a:pos x="679" y="172"/>
                  </a:cxn>
                  <a:cxn ang="0">
                    <a:pos x="688" y="235"/>
                  </a:cxn>
                  <a:cxn ang="0">
                    <a:pos x="685" y="304"/>
                  </a:cxn>
                  <a:cxn ang="0">
                    <a:pos x="674" y="364"/>
                  </a:cxn>
                  <a:cxn ang="0">
                    <a:pos x="652" y="416"/>
                  </a:cxn>
                  <a:cxn ang="0">
                    <a:pos x="619" y="460"/>
                  </a:cxn>
                  <a:cxn ang="0">
                    <a:pos x="575" y="497"/>
                  </a:cxn>
                  <a:cxn ang="0">
                    <a:pos x="521" y="528"/>
                  </a:cxn>
                  <a:cxn ang="0">
                    <a:pos x="457" y="553"/>
                  </a:cxn>
                  <a:cxn ang="0">
                    <a:pos x="379" y="574"/>
                  </a:cxn>
                  <a:cxn ang="0">
                    <a:pos x="334" y="584"/>
                  </a:cxn>
                </a:cxnLst>
                <a:rect l="0" t="0" r="r" b="b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1" name="Freeform 31"/>
              <p:cNvSpPr>
                <a:spLocks noEditPoints="1"/>
              </p:cNvSpPr>
              <p:nvPr userDrawn="1"/>
            </p:nvSpPr>
            <p:spPr bwMode="auto">
              <a:xfrm>
                <a:off x="7532143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203" y="51"/>
                  </a:cxn>
                  <a:cxn ang="0">
                    <a:pos x="228" y="38"/>
                  </a:cxn>
                  <a:cxn ang="0">
                    <a:pos x="255" y="28"/>
                  </a:cxn>
                  <a:cxn ang="0">
                    <a:pos x="285" y="18"/>
                  </a:cxn>
                  <a:cxn ang="0">
                    <a:pos x="318" y="11"/>
                  </a:cxn>
                  <a:cxn ang="0">
                    <a:pos x="355" y="5"/>
                  </a:cxn>
                  <a:cxn ang="0">
                    <a:pos x="414" y="1"/>
                  </a:cxn>
                  <a:cxn ang="0">
                    <a:pos x="791" y="0"/>
                  </a:cxn>
                  <a:cxn ang="0">
                    <a:pos x="765" y="1077"/>
                  </a:cxn>
                  <a:cxn ang="0">
                    <a:pos x="746" y="1076"/>
                  </a:cxn>
                  <a:cxn ang="0">
                    <a:pos x="700" y="1076"/>
                  </a:cxn>
                  <a:cxn ang="0">
                    <a:pos x="653" y="1080"/>
                  </a:cxn>
                  <a:cxn ang="0">
                    <a:pos x="592" y="552"/>
                  </a:cxn>
                  <a:cxn ang="0">
                    <a:pos x="282" y="944"/>
                  </a:cxn>
                  <a:cxn ang="0">
                    <a:pos x="144" y="1076"/>
                  </a:cxn>
                  <a:cxn ang="0">
                    <a:pos x="125" y="1076"/>
                  </a:cxn>
                  <a:cxn ang="0">
                    <a:pos x="92" y="1074"/>
                  </a:cxn>
                  <a:cxn ang="0">
                    <a:pos x="38" y="1077"/>
                  </a:cxn>
                  <a:cxn ang="0">
                    <a:pos x="31" y="1040"/>
                  </a:cxn>
                  <a:cxn ang="0">
                    <a:pos x="431" y="540"/>
                  </a:cxn>
                  <a:cxn ang="0">
                    <a:pos x="366" y="524"/>
                  </a:cxn>
                  <a:cxn ang="0">
                    <a:pos x="306" y="502"/>
                  </a:cxn>
                  <a:cxn ang="0">
                    <a:pos x="251" y="475"/>
                  </a:cxn>
                  <a:cxn ang="0">
                    <a:pos x="202" y="441"/>
                  </a:cxn>
                  <a:cxn ang="0">
                    <a:pos x="180" y="420"/>
                  </a:cxn>
                  <a:cxn ang="0">
                    <a:pos x="160" y="399"/>
                  </a:cxn>
                  <a:cxn ang="0">
                    <a:pos x="144" y="377"/>
                  </a:cxn>
                  <a:cxn ang="0">
                    <a:pos x="131" y="352"/>
                  </a:cxn>
                  <a:cxn ang="0">
                    <a:pos x="121" y="327"/>
                  </a:cxn>
                  <a:cxn ang="0">
                    <a:pos x="113" y="299"/>
                  </a:cxn>
                  <a:cxn ang="0">
                    <a:pos x="109" y="270"/>
                  </a:cxn>
                  <a:cxn ang="0">
                    <a:pos x="107" y="240"/>
                  </a:cxn>
                  <a:cxn ang="0">
                    <a:pos x="109" y="210"/>
                  </a:cxn>
                  <a:cxn ang="0">
                    <a:pos x="112" y="183"/>
                  </a:cxn>
                  <a:cxn ang="0">
                    <a:pos x="119" y="157"/>
                  </a:cxn>
                  <a:cxn ang="0">
                    <a:pos x="129" y="134"/>
                  </a:cxn>
                  <a:cxn ang="0">
                    <a:pos x="141" y="113"/>
                  </a:cxn>
                  <a:cxn ang="0">
                    <a:pos x="156" y="92"/>
                  </a:cxn>
                  <a:cxn ang="0">
                    <a:pos x="172" y="74"/>
                  </a:cxn>
                  <a:cxn ang="0">
                    <a:pos x="192" y="58"/>
                  </a:cxn>
                  <a:cxn ang="0">
                    <a:pos x="653" y="57"/>
                  </a:cxn>
                  <a:cxn ang="0">
                    <a:pos x="519" y="54"/>
                  </a:cxn>
                  <a:cxn ang="0">
                    <a:pos x="458" y="56"/>
                  </a:cxn>
                  <a:cxn ang="0">
                    <a:pos x="421" y="60"/>
                  </a:cxn>
                  <a:cxn ang="0">
                    <a:pos x="381" y="69"/>
                  </a:cxn>
                  <a:cxn ang="0">
                    <a:pos x="346" y="83"/>
                  </a:cxn>
                  <a:cxn ang="0">
                    <a:pos x="315" y="101"/>
                  </a:cxn>
                  <a:cxn ang="0">
                    <a:pos x="291" y="123"/>
                  </a:cxn>
                  <a:cxn ang="0">
                    <a:pos x="272" y="150"/>
                  </a:cxn>
                  <a:cxn ang="0">
                    <a:pos x="258" y="182"/>
                  </a:cxn>
                  <a:cxn ang="0">
                    <a:pos x="251" y="218"/>
                  </a:cxn>
                  <a:cxn ang="0">
                    <a:pos x="248" y="258"/>
                  </a:cxn>
                  <a:cxn ang="0">
                    <a:pos x="251" y="300"/>
                  </a:cxn>
                  <a:cxn ang="0">
                    <a:pos x="261" y="339"/>
                  </a:cxn>
                  <a:cxn ang="0">
                    <a:pos x="279" y="374"/>
                  </a:cxn>
                  <a:cxn ang="0">
                    <a:pos x="304" y="404"/>
                  </a:cxn>
                  <a:cxn ang="0">
                    <a:pos x="333" y="432"/>
                  </a:cxn>
                  <a:cxn ang="0">
                    <a:pos x="367" y="454"/>
                  </a:cxn>
                  <a:cxn ang="0">
                    <a:pos x="407" y="471"/>
                  </a:cxn>
                  <a:cxn ang="0">
                    <a:pos x="450" y="484"/>
                  </a:cxn>
                  <a:cxn ang="0">
                    <a:pos x="507" y="492"/>
                  </a:cxn>
                  <a:cxn ang="0">
                    <a:pos x="579" y="494"/>
                  </a:cxn>
                </a:cxnLst>
                <a:rect l="0" t="0" r="r" b="b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2" name="Freeform 32"/>
              <p:cNvSpPr>
                <a:spLocks noEditPoints="1"/>
              </p:cNvSpPr>
              <p:nvPr userDrawn="1"/>
            </p:nvSpPr>
            <p:spPr bwMode="auto">
              <a:xfrm>
                <a:off x="7440069" y="974712"/>
                <a:ext cx="85724" cy="80854"/>
              </a:xfrm>
              <a:custGeom>
                <a:avLst/>
                <a:gdLst/>
                <a:ahLst/>
                <a:cxnLst>
                  <a:cxn ang="0">
                    <a:pos x="820" y="1081"/>
                  </a:cxn>
                  <a:cxn ang="0">
                    <a:pos x="725" y="1108"/>
                  </a:cxn>
                  <a:cxn ang="0">
                    <a:pos x="623" y="1121"/>
                  </a:cxn>
                  <a:cxn ang="0">
                    <a:pos x="488" y="1116"/>
                  </a:cxn>
                  <a:cxn ang="0">
                    <a:pos x="345" y="1082"/>
                  </a:cxn>
                  <a:cxn ang="0">
                    <a:pos x="222" y="1020"/>
                  </a:cxn>
                  <a:cxn ang="0">
                    <a:pos x="124" y="931"/>
                  </a:cxn>
                  <a:cxn ang="0">
                    <a:pos x="53" y="816"/>
                  </a:cxn>
                  <a:cxn ang="0">
                    <a:pos x="12" y="683"/>
                  </a:cxn>
                  <a:cxn ang="0">
                    <a:pos x="1" y="532"/>
                  </a:cxn>
                  <a:cxn ang="0">
                    <a:pos x="26" y="386"/>
                  </a:cxn>
                  <a:cxn ang="0">
                    <a:pos x="83" y="258"/>
                  </a:cxn>
                  <a:cxn ang="0">
                    <a:pos x="171" y="151"/>
                  </a:cxn>
                  <a:cxn ang="0">
                    <a:pos x="279" y="74"/>
                  </a:cxn>
                  <a:cxn ang="0">
                    <a:pos x="408" y="22"/>
                  </a:cxn>
                  <a:cxn ang="0">
                    <a:pos x="554" y="1"/>
                  </a:cxn>
                  <a:cxn ang="0">
                    <a:pos x="696" y="8"/>
                  </a:cxn>
                  <a:cxn ang="0">
                    <a:pos x="832" y="41"/>
                  </a:cxn>
                  <a:cxn ang="0">
                    <a:pos x="955" y="99"/>
                  </a:cxn>
                  <a:cxn ang="0">
                    <a:pos x="1056" y="185"/>
                  </a:cxn>
                  <a:cxn ang="0">
                    <a:pos x="1132" y="300"/>
                  </a:cxn>
                  <a:cxn ang="0">
                    <a:pos x="1175" y="441"/>
                  </a:cxn>
                  <a:cxn ang="0">
                    <a:pos x="1180" y="581"/>
                  </a:cxn>
                  <a:cxn ang="0">
                    <a:pos x="1167" y="682"/>
                  </a:cxn>
                  <a:cxn ang="0">
                    <a:pos x="1138" y="774"/>
                  </a:cxn>
                  <a:cxn ang="0">
                    <a:pos x="1096" y="859"/>
                  </a:cxn>
                  <a:cxn ang="0">
                    <a:pos x="1039" y="935"/>
                  </a:cxn>
                  <a:cxn ang="0">
                    <a:pos x="972" y="997"/>
                  </a:cxn>
                  <a:cxn ang="0">
                    <a:pos x="891" y="1048"/>
                  </a:cxn>
                  <a:cxn ang="0">
                    <a:pos x="631" y="53"/>
                  </a:cxn>
                  <a:cxn ang="0">
                    <a:pos x="526" y="57"/>
                  </a:cxn>
                  <a:cxn ang="0">
                    <a:pos x="414" y="90"/>
                  </a:cxn>
                  <a:cxn ang="0">
                    <a:pos x="320" y="149"/>
                  </a:cxn>
                  <a:cxn ang="0">
                    <a:pos x="246" y="233"/>
                  </a:cxn>
                  <a:cxn ang="0">
                    <a:pos x="193" y="341"/>
                  </a:cxn>
                  <a:cxn ang="0">
                    <a:pos x="163" y="469"/>
                  </a:cxn>
                  <a:cxn ang="0">
                    <a:pos x="157" y="610"/>
                  </a:cxn>
                  <a:cxn ang="0">
                    <a:pos x="173" y="741"/>
                  </a:cxn>
                  <a:cxn ang="0">
                    <a:pos x="215" y="852"/>
                  </a:cxn>
                  <a:cxn ang="0">
                    <a:pos x="280" y="942"/>
                  </a:cxn>
                  <a:cxn ang="0">
                    <a:pos x="363" y="1009"/>
                  </a:cxn>
                  <a:cxn ang="0">
                    <a:pos x="459" y="1052"/>
                  </a:cxn>
                  <a:cxn ang="0">
                    <a:pos x="564" y="1069"/>
                  </a:cxn>
                  <a:cxn ang="0">
                    <a:pos x="691" y="1058"/>
                  </a:cxn>
                  <a:cxn ang="0">
                    <a:pos x="803" y="1008"/>
                  </a:cxn>
                  <a:cxn ang="0">
                    <a:pos x="891" y="932"/>
                  </a:cxn>
                  <a:cxn ang="0">
                    <a:pos x="956" y="834"/>
                  </a:cxn>
                  <a:cxn ang="0">
                    <a:pos x="999" y="724"/>
                  </a:cxn>
                  <a:cxn ang="0">
                    <a:pos x="1023" y="612"/>
                  </a:cxn>
                  <a:cxn ang="0">
                    <a:pos x="1025" y="480"/>
                  </a:cxn>
                  <a:cxn ang="0">
                    <a:pos x="999" y="338"/>
                  </a:cxn>
                  <a:cxn ang="0">
                    <a:pos x="962" y="254"/>
                  </a:cxn>
                  <a:cxn ang="0">
                    <a:pos x="898" y="169"/>
                  </a:cxn>
                  <a:cxn ang="0">
                    <a:pos x="838" y="123"/>
                  </a:cxn>
                  <a:cxn ang="0">
                    <a:pos x="769" y="86"/>
                  </a:cxn>
                </a:cxnLst>
                <a:rect l="0" t="0" r="r" b="b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auto">
              <a:xfrm>
                <a:off x="7359107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38" y="536"/>
                  </a:cxn>
                  <a:cxn ang="0">
                    <a:pos x="138" y="1080"/>
                  </a:cxn>
                  <a:cxn ang="0">
                    <a:pos x="110" y="1077"/>
                  </a:cxn>
                  <a:cxn ang="0">
                    <a:pos x="98" y="1076"/>
                  </a:cxn>
                  <a:cxn ang="0">
                    <a:pos x="91" y="1076"/>
                  </a:cxn>
                  <a:cxn ang="0">
                    <a:pos x="69" y="1074"/>
                  </a:cxn>
                  <a:cxn ang="0">
                    <a:pos x="37" y="1076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69" y="3"/>
                  </a:cxn>
                  <a:cxn ang="0">
                    <a:pos x="95" y="2"/>
                  </a:cxn>
                  <a:cxn ang="0">
                    <a:pos x="138" y="0"/>
                  </a:cxn>
                  <a:cxn ang="0">
                    <a:pos x="138" y="452"/>
                  </a:cxn>
                  <a:cxn ang="0">
                    <a:pos x="470" y="461"/>
                  </a:cxn>
                  <a:cxn ang="0">
                    <a:pos x="488" y="460"/>
                  </a:cxn>
                  <a:cxn ang="0">
                    <a:pos x="507" y="459"/>
                  </a:cxn>
                  <a:cxn ang="0">
                    <a:pos x="527" y="458"/>
                  </a:cxn>
                  <a:cxn ang="0">
                    <a:pos x="548" y="458"/>
                  </a:cxn>
                  <a:cxn ang="0">
                    <a:pos x="569" y="456"/>
                  </a:cxn>
                  <a:cxn ang="0">
                    <a:pos x="591" y="455"/>
                  </a:cxn>
                  <a:cxn ang="0">
                    <a:pos x="614" y="455"/>
                  </a:cxn>
                  <a:cxn ang="0">
                    <a:pos x="638" y="454"/>
                  </a:cxn>
                  <a:cxn ang="0">
                    <a:pos x="661" y="454"/>
                  </a:cxn>
                  <a:cxn ang="0">
                    <a:pos x="684" y="453"/>
                  </a:cxn>
                  <a:cxn ang="0">
                    <a:pos x="706" y="453"/>
                  </a:cxn>
                  <a:cxn ang="0">
                    <a:pos x="728" y="453"/>
                  </a:cxn>
                  <a:cxn ang="0">
                    <a:pos x="748" y="452"/>
                  </a:cxn>
                  <a:cxn ang="0">
                    <a:pos x="767" y="452"/>
                  </a:cxn>
                  <a:cxn ang="0">
                    <a:pos x="785" y="452"/>
                  </a:cxn>
                  <a:cxn ang="0">
                    <a:pos x="803" y="452"/>
                  </a:cxn>
                  <a:cxn ang="0">
                    <a:pos x="803" y="0"/>
                  </a:cxn>
                  <a:cxn ang="0">
                    <a:pos x="843" y="2"/>
                  </a:cxn>
                  <a:cxn ang="0">
                    <a:pos x="872" y="3"/>
                  </a:cxn>
                  <a:cxn ang="0">
                    <a:pos x="898" y="2"/>
                  </a:cxn>
                  <a:cxn ang="0">
                    <a:pos x="941" y="0"/>
                  </a:cxn>
                  <a:cxn ang="0">
                    <a:pos x="941" y="1080"/>
                  </a:cxn>
                  <a:cxn ang="0">
                    <a:pos x="912" y="1077"/>
                  </a:cxn>
                  <a:cxn ang="0">
                    <a:pos x="901" y="1076"/>
                  </a:cxn>
                  <a:cxn ang="0">
                    <a:pos x="894" y="1076"/>
                  </a:cxn>
                  <a:cxn ang="0">
                    <a:pos x="872" y="1074"/>
                  </a:cxn>
                  <a:cxn ang="0">
                    <a:pos x="847" y="1076"/>
                  </a:cxn>
                  <a:cxn ang="0">
                    <a:pos x="828" y="1077"/>
                  </a:cxn>
                  <a:cxn ang="0">
                    <a:pos x="803" y="1080"/>
                  </a:cxn>
                  <a:cxn ang="0">
                    <a:pos x="803" y="536"/>
                  </a:cxn>
                  <a:cxn ang="0">
                    <a:pos x="692" y="534"/>
                  </a:cxn>
                  <a:cxn ang="0">
                    <a:pos x="562" y="529"/>
                  </a:cxn>
                  <a:cxn ang="0">
                    <a:pos x="378" y="529"/>
                  </a:cxn>
                  <a:cxn ang="0">
                    <a:pos x="365" y="529"/>
                  </a:cxn>
                  <a:cxn ang="0">
                    <a:pos x="349" y="529"/>
                  </a:cxn>
                  <a:cxn ang="0">
                    <a:pos x="330" y="530"/>
                  </a:cxn>
                  <a:cxn ang="0">
                    <a:pos x="309" y="530"/>
                  </a:cxn>
                  <a:cxn ang="0">
                    <a:pos x="288" y="532"/>
                  </a:cxn>
                  <a:cxn ang="0">
                    <a:pos x="271" y="533"/>
                  </a:cxn>
                  <a:cxn ang="0">
                    <a:pos x="257" y="533"/>
                  </a:cxn>
                  <a:cxn ang="0">
                    <a:pos x="249" y="534"/>
                  </a:cxn>
                  <a:cxn ang="0">
                    <a:pos x="138" y="536"/>
                  </a:cxn>
                </a:cxnLst>
                <a:rect l="0" t="0" r="r" b="b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4" name="Freeform 34"/>
              <p:cNvSpPr>
                <a:spLocks/>
              </p:cNvSpPr>
              <p:nvPr userDrawn="1"/>
            </p:nvSpPr>
            <p:spPr bwMode="auto">
              <a:xfrm>
                <a:off x="7276558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250" y="1049"/>
                  </a:cxn>
                  <a:cxn ang="0">
                    <a:pos x="168" y="988"/>
                  </a:cxn>
                  <a:cxn ang="0">
                    <a:pos x="100" y="910"/>
                  </a:cxn>
                  <a:cxn ang="0">
                    <a:pos x="49" y="816"/>
                  </a:cxn>
                  <a:cxn ang="0">
                    <a:pos x="15" y="708"/>
                  </a:cxn>
                  <a:cxn ang="0">
                    <a:pos x="1" y="589"/>
                  </a:cxn>
                  <a:cxn ang="0">
                    <a:pos x="4" y="494"/>
                  </a:cxn>
                  <a:cxn ang="0">
                    <a:pos x="15" y="415"/>
                  </a:cxn>
                  <a:cxn ang="0">
                    <a:pos x="37" y="341"/>
                  </a:cxn>
                  <a:cxn ang="0">
                    <a:pos x="69" y="273"/>
                  </a:cxn>
                  <a:cxn ang="0">
                    <a:pos x="109" y="212"/>
                  </a:cxn>
                  <a:cxn ang="0">
                    <a:pos x="157" y="159"/>
                  </a:cxn>
                  <a:cxn ang="0">
                    <a:pos x="213" y="113"/>
                  </a:cxn>
                  <a:cxn ang="0">
                    <a:pos x="276" y="75"/>
                  </a:cxn>
                  <a:cxn ang="0">
                    <a:pos x="345" y="44"/>
                  </a:cxn>
                  <a:cxn ang="0">
                    <a:pos x="417" y="21"/>
                  </a:cxn>
                  <a:cxn ang="0">
                    <a:pos x="494" y="6"/>
                  </a:cxn>
                  <a:cxn ang="0">
                    <a:pos x="575" y="0"/>
                  </a:cxn>
                  <a:cxn ang="0">
                    <a:pos x="682" y="4"/>
                  </a:cxn>
                  <a:cxn ang="0">
                    <a:pos x="798" y="25"/>
                  </a:cxn>
                  <a:cxn ang="0">
                    <a:pos x="907" y="61"/>
                  </a:cxn>
                  <a:cxn ang="0">
                    <a:pos x="907" y="159"/>
                  </a:cxn>
                  <a:cxn ang="0">
                    <a:pos x="866" y="171"/>
                  </a:cxn>
                  <a:cxn ang="0">
                    <a:pos x="785" y="113"/>
                  </a:cxn>
                  <a:cxn ang="0">
                    <a:pos x="694" y="75"/>
                  </a:cxn>
                  <a:cxn ang="0">
                    <a:pos x="624" y="61"/>
                  </a:cxn>
                  <a:cxn ang="0">
                    <a:pos x="554" y="60"/>
                  </a:cxn>
                  <a:cxn ang="0">
                    <a:pos x="491" y="69"/>
                  </a:cxn>
                  <a:cxn ang="0">
                    <a:pos x="432" y="86"/>
                  </a:cxn>
                  <a:cxn ang="0">
                    <a:pos x="379" y="111"/>
                  </a:cxn>
                  <a:cxn ang="0">
                    <a:pos x="330" y="144"/>
                  </a:cxn>
                  <a:cxn ang="0">
                    <a:pos x="286" y="184"/>
                  </a:cxn>
                  <a:cxn ang="0">
                    <a:pos x="249" y="231"/>
                  </a:cxn>
                  <a:cxn ang="0">
                    <a:pos x="206" y="313"/>
                  </a:cxn>
                  <a:cxn ang="0">
                    <a:pos x="168" y="434"/>
                  </a:cxn>
                  <a:cxn ang="0">
                    <a:pos x="156" y="564"/>
                  </a:cxn>
                  <a:cxn ang="0">
                    <a:pos x="169" y="702"/>
                  </a:cxn>
                  <a:cxn ang="0">
                    <a:pos x="208" y="824"/>
                  </a:cxn>
                  <a:cxn ang="0">
                    <a:pos x="273" y="924"/>
                  </a:cxn>
                  <a:cxn ang="0">
                    <a:pos x="358" y="998"/>
                  </a:cxn>
                  <a:cxn ang="0">
                    <a:pos x="461" y="1045"/>
                  </a:cxn>
                  <a:cxn ang="0">
                    <a:pos x="577" y="1060"/>
                  </a:cxn>
                  <a:cxn ang="0">
                    <a:pos x="653" y="1055"/>
                  </a:cxn>
                  <a:cxn ang="0">
                    <a:pos x="725" y="1037"/>
                  </a:cxn>
                  <a:cxn ang="0">
                    <a:pos x="839" y="985"/>
                  </a:cxn>
                  <a:cxn ang="0">
                    <a:pos x="911" y="934"/>
                  </a:cxn>
                  <a:cxn ang="0">
                    <a:pos x="827" y="1073"/>
                  </a:cxn>
                  <a:cxn ang="0">
                    <a:pos x="713" y="1107"/>
                  </a:cxn>
                  <a:cxn ang="0">
                    <a:pos x="587" y="1122"/>
                  </a:cxn>
                  <a:cxn ang="0">
                    <a:pos x="462" y="1116"/>
                  </a:cxn>
                  <a:cxn ang="0">
                    <a:pos x="349" y="1092"/>
                  </a:cxn>
                </a:cxnLst>
                <a:rect l="0" t="0" r="r" b="b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5" name="Freeform 35"/>
              <p:cNvSpPr>
                <a:spLocks noEditPoints="1"/>
              </p:cNvSpPr>
              <p:nvPr userDrawn="1"/>
            </p:nvSpPr>
            <p:spPr bwMode="auto">
              <a:xfrm>
                <a:off x="7200359" y="974712"/>
                <a:ext cx="71437" cy="79269"/>
              </a:xfrm>
              <a:custGeom>
                <a:avLst/>
                <a:gdLst/>
                <a:ahLst/>
                <a:cxnLst>
                  <a:cxn ang="0">
                    <a:pos x="229" y="777"/>
                  </a:cxn>
                  <a:cxn ang="0">
                    <a:pos x="184" y="901"/>
                  </a:cxn>
                  <a:cxn ang="0">
                    <a:pos x="147" y="998"/>
                  </a:cxn>
                  <a:cxn ang="0">
                    <a:pos x="114" y="1104"/>
                  </a:cxn>
                  <a:cxn ang="0">
                    <a:pos x="88" y="1101"/>
                  </a:cxn>
                  <a:cxn ang="0">
                    <a:pos x="80" y="1100"/>
                  </a:cxn>
                  <a:cxn ang="0">
                    <a:pos x="72" y="1100"/>
                  </a:cxn>
                  <a:cxn ang="0">
                    <a:pos x="54" y="1098"/>
                  </a:cxn>
                  <a:cxn ang="0">
                    <a:pos x="36" y="1098"/>
                  </a:cxn>
                  <a:cxn ang="0">
                    <a:pos x="23" y="1100"/>
                  </a:cxn>
                  <a:cxn ang="0">
                    <a:pos x="0" y="1104"/>
                  </a:cxn>
                  <a:cxn ang="0">
                    <a:pos x="491" y="0"/>
                  </a:cxn>
                  <a:cxn ang="0">
                    <a:pos x="528" y="0"/>
                  </a:cxn>
                  <a:cxn ang="0">
                    <a:pos x="1001" y="1104"/>
                  </a:cxn>
                  <a:cxn ang="0">
                    <a:pos x="968" y="1101"/>
                  </a:cxn>
                  <a:cxn ang="0">
                    <a:pos x="957" y="1101"/>
                  </a:cxn>
                  <a:cxn ang="0">
                    <a:pos x="953" y="1100"/>
                  </a:cxn>
                  <a:cxn ang="0">
                    <a:pos x="944" y="1100"/>
                  </a:cxn>
                  <a:cxn ang="0">
                    <a:pos x="919" y="1098"/>
                  </a:cxn>
                  <a:cxn ang="0">
                    <a:pos x="893" y="1098"/>
                  </a:cxn>
                  <a:cxn ang="0">
                    <a:pos x="871" y="1100"/>
                  </a:cxn>
                  <a:cxn ang="0">
                    <a:pos x="836" y="1104"/>
                  </a:cxn>
                  <a:cxn ang="0">
                    <a:pos x="819" y="1057"/>
                  </a:cxn>
                  <a:cxn ang="0">
                    <a:pos x="804" y="1018"/>
                  </a:cxn>
                  <a:cxn ang="0">
                    <a:pos x="793" y="985"/>
                  </a:cxn>
                  <a:cxn ang="0">
                    <a:pos x="782" y="958"/>
                  </a:cxn>
                  <a:cxn ang="0">
                    <a:pos x="777" y="941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3" y="854"/>
                  </a:cxn>
                  <a:cxn ang="0">
                    <a:pos x="733" y="830"/>
                  </a:cxn>
                  <a:cxn ang="0">
                    <a:pos x="724" y="805"/>
                  </a:cxn>
                  <a:cxn ang="0">
                    <a:pos x="713" y="780"/>
                  </a:cxn>
                  <a:cxn ang="0">
                    <a:pos x="703" y="754"/>
                  </a:cxn>
                  <a:cxn ang="0">
                    <a:pos x="692" y="729"/>
                  </a:cxn>
                  <a:cxn ang="0">
                    <a:pos x="682" y="703"/>
                  </a:cxn>
                  <a:cxn ang="0">
                    <a:pos x="670" y="677"/>
                  </a:cxn>
                  <a:cxn ang="0">
                    <a:pos x="269" y="677"/>
                  </a:cxn>
                  <a:cxn ang="0">
                    <a:pos x="229" y="777"/>
                  </a:cxn>
                  <a:cxn ang="0">
                    <a:pos x="646" y="610"/>
                  </a:cxn>
                  <a:cxn ang="0">
                    <a:pos x="472" y="208"/>
                  </a:cxn>
                  <a:cxn ang="0">
                    <a:pos x="299" y="610"/>
                  </a:cxn>
                  <a:cxn ang="0">
                    <a:pos x="646" y="610"/>
                  </a:cxn>
                </a:cxnLst>
                <a:rect l="0" t="0" r="r" b="b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6" name="Freeform 36"/>
              <p:cNvSpPr>
                <a:spLocks noEditPoints="1"/>
              </p:cNvSpPr>
              <p:nvPr userDrawn="1"/>
            </p:nvSpPr>
            <p:spPr bwMode="auto">
              <a:xfrm>
                <a:off x="7144797" y="974712"/>
                <a:ext cx="49212" cy="79269"/>
              </a:xfrm>
              <a:custGeom>
                <a:avLst/>
                <a:gdLst/>
                <a:ahLst/>
                <a:cxnLst>
                  <a:cxn ang="0">
                    <a:pos x="233" y="587"/>
                  </a:cxn>
                  <a:cxn ang="0">
                    <a:pos x="194" y="586"/>
                  </a:cxn>
                  <a:cxn ang="0">
                    <a:pos x="139" y="584"/>
                  </a:cxn>
                  <a:cxn ang="0">
                    <a:pos x="99" y="1076"/>
                  </a:cxn>
                  <a:cxn ang="0">
                    <a:pos x="37" y="1076"/>
                  </a:cxn>
                  <a:cxn ang="0">
                    <a:pos x="283" y="0"/>
                  </a:cxn>
                  <a:cxn ang="0">
                    <a:pos x="388" y="3"/>
                  </a:cxn>
                  <a:cxn ang="0">
                    <a:pos x="475" y="13"/>
                  </a:cxn>
                  <a:cxn ang="0">
                    <a:pos x="544" y="31"/>
                  </a:cxn>
                  <a:cxn ang="0">
                    <a:pos x="599" y="56"/>
                  </a:cxn>
                  <a:cxn ang="0">
                    <a:pos x="640" y="91"/>
                  </a:cxn>
                  <a:cxn ang="0">
                    <a:pos x="667" y="136"/>
                  </a:cxn>
                  <a:cxn ang="0">
                    <a:pos x="683" y="192"/>
                  </a:cxn>
                  <a:cxn ang="0">
                    <a:pos x="689" y="258"/>
                  </a:cxn>
                  <a:cxn ang="0">
                    <a:pos x="683" y="325"/>
                  </a:cxn>
                  <a:cxn ang="0">
                    <a:pos x="667" y="382"/>
                  </a:cxn>
                  <a:cxn ang="0">
                    <a:pos x="642" y="431"/>
                  </a:cxn>
                  <a:cxn ang="0">
                    <a:pos x="605" y="473"/>
                  </a:cxn>
                  <a:cxn ang="0">
                    <a:pos x="559" y="507"/>
                  </a:cxn>
                  <a:cxn ang="0">
                    <a:pos x="501" y="537"/>
                  </a:cxn>
                  <a:cxn ang="0">
                    <a:pos x="432" y="560"/>
                  </a:cxn>
                  <a:cxn ang="0">
                    <a:pos x="351" y="580"/>
                  </a:cxn>
                  <a:cxn ang="0">
                    <a:pos x="323" y="585"/>
                  </a:cxn>
                  <a:cxn ang="0">
                    <a:pos x="286" y="588"/>
                  </a:cxn>
                  <a:cxn ang="0">
                    <a:pos x="246" y="588"/>
                  </a:cxn>
                  <a:cxn ang="0">
                    <a:pos x="224" y="524"/>
                  </a:cxn>
                  <a:cxn ang="0">
                    <a:pos x="260" y="522"/>
                  </a:cxn>
                  <a:cxn ang="0">
                    <a:pos x="293" y="521"/>
                  </a:cxn>
                  <a:cxn ang="0">
                    <a:pos x="350" y="513"/>
                  </a:cxn>
                  <a:cxn ang="0">
                    <a:pos x="399" y="496"/>
                  </a:cxn>
                  <a:cxn ang="0">
                    <a:pos x="442" y="471"/>
                  </a:cxn>
                  <a:cxn ang="0">
                    <a:pos x="478" y="442"/>
                  </a:cxn>
                  <a:cxn ang="0">
                    <a:pos x="506" y="406"/>
                  </a:cxn>
                  <a:cxn ang="0">
                    <a:pos x="528" y="363"/>
                  </a:cxn>
                  <a:cxn ang="0">
                    <a:pos x="539" y="317"/>
                  </a:cxn>
                  <a:cxn ang="0">
                    <a:pos x="544" y="266"/>
                  </a:cxn>
                  <a:cxn ang="0">
                    <a:pos x="541" y="227"/>
                  </a:cxn>
                  <a:cxn ang="0">
                    <a:pos x="534" y="191"/>
                  </a:cxn>
                  <a:cxn ang="0">
                    <a:pos x="520" y="157"/>
                  </a:cxn>
                  <a:cxn ang="0">
                    <a:pos x="501" y="127"/>
                  </a:cxn>
                  <a:cxn ang="0">
                    <a:pos x="476" y="103"/>
                  </a:cxn>
                  <a:cxn ang="0">
                    <a:pos x="445" y="84"/>
                  </a:cxn>
                  <a:cxn ang="0">
                    <a:pos x="409" y="70"/>
                  </a:cxn>
                  <a:cxn ang="0">
                    <a:pos x="366" y="64"/>
                  </a:cxn>
                  <a:cxn ang="0">
                    <a:pos x="337" y="62"/>
                  </a:cxn>
                  <a:cxn ang="0">
                    <a:pos x="281" y="60"/>
                  </a:cxn>
                  <a:cxn ang="0">
                    <a:pos x="139" y="60"/>
                  </a:cxn>
                </a:cxnLst>
                <a:rect l="0" t="0" r="r" b="b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7" name="Freeform 37"/>
              <p:cNvSpPr>
                <a:spLocks/>
              </p:cNvSpPr>
              <p:nvPr userDrawn="1"/>
            </p:nvSpPr>
            <p:spPr bwMode="auto">
              <a:xfrm>
                <a:off x="7074948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9" y="530"/>
                  </a:cxn>
                  <a:cxn ang="0">
                    <a:pos x="139" y="1081"/>
                  </a:cxn>
                  <a:cxn ang="0">
                    <a:pos x="111" y="1078"/>
                  </a:cxn>
                  <a:cxn ang="0">
                    <a:pos x="99" y="1077"/>
                  </a:cxn>
                  <a:cxn ang="0">
                    <a:pos x="92" y="1077"/>
                  </a:cxn>
                  <a:cxn ang="0">
                    <a:pos x="69" y="1075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39" y="3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39" y="1"/>
                  </a:cxn>
                  <a:cxn ang="0">
                    <a:pos x="139" y="488"/>
                  </a:cxn>
                  <a:cxn ang="0">
                    <a:pos x="143" y="490"/>
                  </a:cxn>
                  <a:cxn ang="0">
                    <a:pos x="147" y="491"/>
                  </a:cxn>
                  <a:cxn ang="0">
                    <a:pos x="154" y="490"/>
                  </a:cxn>
                  <a:cxn ang="0">
                    <a:pos x="161" y="488"/>
                  </a:cxn>
                  <a:cxn ang="0">
                    <a:pos x="170" y="484"/>
                  </a:cxn>
                  <a:cxn ang="0">
                    <a:pos x="178" y="479"/>
                  </a:cxn>
                  <a:cxn ang="0">
                    <a:pos x="185" y="473"/>
                  </a:cxn>
                  <a:cxn ang="0">
                    <a:pos x="194" y="466"/>
                  </a:cxn>
                  <a:cxn ang="0">
                    <a:pos x="202" y="459"/>
                  </a:cxn>
                  <a:cxn ang="0">
                    <a:pos x="212" y="450"/>
                  </a:cxn>
                  <a:cxn ang="0">
                    <a:pos x="223" y="440"/>
                  </a:cxn>
                  <a:cxn ang="0">
                    <a:pos x="234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1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7" y="3"/>
                  </a:cxn>
                  <a:cxn ang="0">
                    <a:pos x="773" y="0"/>
                  </a:cxn>
                  <a:cxn ang="0">
                    <a:pos x="416" y="345"/>
                  </a:cxn>
                  <a:cxn ang="0">
                    <a:pos x="283" y="480"/>
                  </a:cxn>
                  <a:cxn ang="0">
                    <a:pos x="416" y="630"/>
                  </a:cxn>
                  <a:cxn ang="0">
                    <a:pos x="569" y="804"/>
                  </a:cxn>
                  <a:cxn ang="0">
                    <a:pos x="666" y="915"/>
                  </a:cxn>
                  <a:cxn ang="0">
                    <a:pos x="794" y="1073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2" y="1077"/>
                  </a:cxn>
                  <a:cxn ang="0">
                    <a:pos x="734" y="1077"/>
                  </a:cxn>
                  <a:cxn ang="0">
                    <a:pos x="707" y="1075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1" y="1001"/>
                  </a:cxn>
                  <a:cxn ang="0">
                    <a:pos x="535" y="967"/>
                  </a:cxn>
                  <a:cxn ang="0">
                    <a:pos x="511" y="937"/>
                  </a:cxn>
                  <a:cxn ang="0">
                    <a:pos x="165" y="535"/>
                  </a:cxn>
                  <a:cxn ang="0">
                    <a:pos x="160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2" y="526"/>
                  </a:cxn>
                  <a:cxn ang="0">
                    <a:pos x="141" y="528"/>
                  </a:cxn>
                  <a:cxn ang="0">
                    <a:pos x="140" y="529"/>
                  </a:cxn>
                  <a:cxn ang="0">
                    <a:pos x="139" y="530"/>
                  </a:cxn>
                </a:cxnLst>
                <a:rect l="0" t="0" r="r" b="b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8" name="Freeform 38"/>
              <p:cNvSpPr>
                <a:spLocks noEditPoints="1"/>
              </p:cNvSpPr>
              <p:nvPr userDrawn="1"/>
            </p:nvSpPr>
            <p:spPr bwMode="auto">
              <a:xfrm>
                <a:off x="7829003" y="1291790"/>
                <a:ext cx="57149" cy="77684"/>
              </a:xfrm>
              <a:custGeom>
                <a:avLst/>
                <a:gdLst/>
                <a:ahLst/>
                <a:cxnLst>
                  <a:cxn ang="0">
                    <a:pos x="396" y="534"/>
                  </a:cxn>
                  <a:cxn ang="0">
                    <a:pos x="334" y="515"/>
                  </a:cxn>
                  <a:cxn ang="0">
                    <a:pos x="277" y="489"/>
                  </a:cxn>
                  <a:cxn ang="0">
                    <a:pos x="224" y="459"/>
                  </a:cxn>
                  <a:cxn ang="0">
                    <a:pos x="189" y="432"/>
                  </a:cxn>
                  <a:cxn ang="0">
                    <a:pos x="169" y="411"/>
                  </a:cxn>
                  <a:cxn ang="0">
                    <a:pos x="151" y="390"/>
                  </a:cxn>
                  <a:cxn ang="0">
                    <a:pos x="136" y="366"/>
                  </a:cxn>
                  <a:cxn ang="0">
                    <a:pos x="124" y="341"/>
                  </a:cxn>
                  <a:cxn ang="0">
                    <a:pos x="116" y="314"/>
                  </a:cxn>
                  <a:cxn ang="0">
                    <a:pos x="109" y="286"/>
                  </a:cxn>
                  <a:cxn ang="0">
                    <a:pos x="107" y="256"/>
                  </a:cxn>
                  <a:cxn ang="0">
                    <a:pos x="106" y="226"/>
                  </a:cxn>
                  <a:cxn ang="0">
                    <a:pos x="109" y="198"/>
                  </a:cxn>
                  <a:cxn ang="0">
                    <a:pos x="115" y="171"/>
                  </a:cxn>
                  <a:cxn ang="0">
                    <a:pos x="122" y="147"/>
                  </a:cxn>
                  <a:cxn ang="0">
                    <a:pos x="133" y="124"/>
                  </a:cxn>
                  <a:cxn ang="0">
                    <a:pos x="145" y="103"/>
                  </a:cxn>
                  <a:cxn ang="0">
                    <a:pos x="161" y="85"/>
                  </a:cxn>
                  <a:cxn ang="0">
                    <a:pos x="180" y="68"/>
                  </a:cxn>
                  <a:cxn ang="0">
                    <a:pos x="201" y="53"/>
                  </a:cxn>
                  <a:cxn ang="0">
                    <a:pos x="226" y="40"/>
                  </a:cxn>
                  <a:cxn ang="0">
                    <a:pos x="252" y="29"/>
                  </a:cxn>
                  <a:cxn ang="0">
                    <a:pos x="283" y="19"/>
                  </a:cxn>
                  <a:cxn ang="0">
                    <a:pos x="317" y="12"/>
                  </a:cxn>
                  <a:cxn ang="0">
                    <a:pos x="353" y="5"/>
                  </a:cxn>
                  <a:cxn ang="0">
                    <a:pos x="413" y="1"/>
                  </a:cxn>
                  <a:cxn ang="0">
                    <a:pos x="790" y="0"/>
                  </a:cxn>
                  <a:cxn ang="0">
                    <a:pos x="764" y="1079"/>
                  </a:cxn>
                  <a:cxn ang="0">
                    <a:pos x="745" y="1078"/>
                  </a:cxn>
                  <a:cxn ang="0">
                    <a:pos x="698" y="1078"/>
                  </a:cxn>
                  <a:cxn ang="0">
                    <a:pos x="653" y="1081"/>
                  </a:cxn>
                  <a:cxn ang="0">
                    <a:pos x="591" y="553"/>
                  </a:cxn>
                  <a:cxn ang="0">
                    <a:pos x="280" y="945"/>
                  </a:cxn>
                  <a:cxn ang="0">
                    <a:pos x="143" y="1078"/>
                  </a:cxn>
                  <a:cxn ang="0">
                    <a:pos x="123" y="1076"/>
                  </a:cxn>
                  <a:cxn ang="0">
                    <a:pos x="91" y="1075"/>
                  </a:cxn>
                  <a:cxn ang="0">
                    <a:pos x="36" y="1079"/>
                  </a:cxn>
                  <a:cxn ang="0">
                    <a:pos x="30" y="1041"/>
                  </a:cxn>
                  <a:cxn ang="0">
                    <a:pos x="430" y="540"/>
                  </a:cxn>
                  <a:cxn ang="0">
                    <a:pos x="484" y="56"/>
                  </a:cxn>
                  <a:cxn ang="0">
                    <a:pos x="436" y="59"/>
                  </a:cxn>
                  <a:cxn ang="0">
                    <a:pos x="400" y="65"/>
                  </a:cxn>
                  <a:cxn ang="0">
                    <a:pos x="361" y="76"/>
                  </a:cxn>
                  <a:cxn ang="0">
                    <a:pos x="329" y="91"/>
                  </a:cxn>
                  <a:cxn ang="0">
                    <a:pos x="301" y="112"/>
                  </a:cxn>
                  <a:cxn ang="0">
                    <a:pos x="280" y="137"/>
                  </a:cxn>
                  <a:cxn ang="0">
                    <a:pos x="263" y="166"/>
                  </a:cxn>
                  <a:cxn ang="0">
                    <a:pos x="252" y="200"/>
                  </a:cxn>
                  <a:cxn ang="0">
                    <a:pos x="247" y="238"/>
                  </a:cxn>
                  <a:cxn ang="0">
                    <a:pos x="247" y="280"/>
                  </a:cxn>
                  <a:cxn ang="0">
                    <a:pos x="254" y="321"/>
                  </a:cxn>
                  <a:cxn ang="0">
                    <a:pos x="268" y="358"/>
                  </a:cxn>
                  <a:cxn ang="0">
                    <a:pos x="288" y="391"/>
                  </a:cxn>
                  <a:cxn ang="0">
                    <a:pos x="316" y="419"/>
                  </a:cxn>
                  <a:cxn ang="0">
                    <a:pos x="348" y="445"/>
                  </a:cxn>
                  <a:cxn ang="0">
                    <a:pos x="385" y="464"/>
                  </a:cxn>
                  <a:cxn ang="0">
                    <a:pos x="426" y="480"/>
                  </a:cxn>
                  <a:cxn ang="0">
                    <a:pos x="476" y="489"/>
                  </a:cxn>
                  <a:cxn ang="0">
                    <a:pos x="540" y="494"/>
                  </a:cxn>
                  <a:cxn ang="0">
                    <a:pos x="653" y="495"/>
                  </a:cxn>
                  <a:cxn ang="0">
                    <a:pos x="589" y="56"/>
                  </a:cxn>
                </a:cxnLst>
                <a:rect l="0" t="0" r="r" b="b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" name="Freeform 39"/>
              <p:cNvSpPr>
                <a:spLocks/>
              </p:cNvSpPr>
              <p:nvPr userDrawn="1"/>
            </p:nvSpPr>
            <p:spPr bwMode="auto">
              <a:xfrm>
                <a:off x="7748041" y="1291790"/>
                <a:ext cx="68261" cy="77684"/>
              </a:xfrm>
              <a:custGeom>
                <a:avLst/>
                <a:gdLst/>
                <a:ahLst/>
                <a:cxnLst>
                  <a:cxn ang="0">
                    <a:pos x="138" y="824"/>
                  </a:cxn>
                  <a:cxn ang="0">
                    <a:pos x="154" y="824"/>
                  </a:cxn>
                  <a:cxn ang="0">
                    <a:pos x="872" y="0"/>
                  </a:cxn>
                  <a:cxn ang="0">
                    <a:pos x="941" y="0"/>
                  </a:cxn>
                  <a:cxn ang="0">
                    <a:pos x="941" y="1081"/>
                  </a:cxn>
                  <a:cxn ang="0">
                    <a:pos x="921" y="1079"/>
                  </a:cxn>
                  <a:cxn ang="0">
                    <a:pos x="903" y="1076"/>
                  </a:cxn>
                  <a:cxn ang="0">
                    <a:pos x="886" y="1076"/>
                  </a:cxn>
                  <a:cxn ang="0">
                    <a:pos x="872" y="1075"/>
                  </a:cxn>
                  <a:cxn ang="0">
                    <a:pos x="859" y="1076"/>
                  </a:cxn>
                  <a:cxn ang="0">
                    <a:pos x="843" y="1076"/>
                  </a:cxn>
                  <a:cxn ang="0">
                    <a:pos x="824" y="1079"/>
                  </a:cxn>
                  <a:cxn ang="0">
                    <a:pos x="803" y="1081"/>
                  </a:cxn>
                  <a:cxn ang="0">
                    <a:pos x="803" y="219"/>
                  </a:cxn>
                  <a:cxn ang="0">
                    <a:pos x="786" y="219"/>
                  </a:cxn>
                  <a:cxn ang="0">
                    <a:pos x="129" y="984"/>
                  </a:cxn>
                  <a:cxn ang="0">
                    <a:pos x="106" y="1011"/>
                  </a:cxn>
                  <a:cxn ang="0">
                    <a:pos x="83" y="1036"/>
                  </a:cxn>
                  <a:cxn ang="0">
                    <a:pos x="64" y="1059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3"/>
                  </a:cxn>
                  <a:cxn ang="0">
                    <a:pos x="44" y="4"/>
                  </a:cxn>
                  <a:cxn ang="0">
                    <a:pos x="69" y="4"/>
                  </a:cxn>
                  <a:cxn ang="0">
                    <a:pos x="138" y="0"/>
                  </a:cxn>
                  <a:cxn ang="0">
                    <a:pos x="138" y="824"/>
                  </a:cxn>
                </a:cxnLst>
                <a:rect l="0" t="0" r="r" b="b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" name="Freeform 40"/>
              <p:cNvSpPr>
                <a:spLocks/>
              </p:cNvSpPr>
              <p:nvPr userDrawn="1"/>
            </p:nvSpPr>
            <p:spPr bwMode="auto">
              <a:xfrm>
                <a:off x="7660729" y="1291790"/>
                <a:ext cx="66674" cy="77684"/>
              </a:xfrm>
              <a:custGeom>
                <a:avLst/>
                <a:gdLst/>
                <a:ahLst/>
                <a:cxnLst>
                  <a:cxn ang="0">
                    <a:pos x="69" y="4"/>
                  </a:cxn>
                  <a:cxn ang="0">
                    <a:pos x="96" y="3"/>
                  </a:cxn>
                  <a:cxn ang="0">
                    <a:pos x="139" y="0"/>
                  </a:cxn>
                  <a:cxn ang="0">
                    <a:pos x="139" y="453"/>
                  </a:cxn>
                  <a:cxn ang="0">
                    <a:pos x="472" y="461"/>
                  </a:cxn>
                  <a:cxn ang="0">
                    <a:pos x="489" y="460"/>
                  </a:cxn>
                  <a:cxn ang="0">
                    <a:pos x="509" y="460"/>
                  </a:cxn>
                  <a:cxn ang="0">
                    <a:pos x="528" y="459"/>
                  </a:cxn>
                  <a:cxn ang="0">
                    <a:pos x="549" y="459"/>
                  </a:cxn>
                  <a:cxn ang="0">
                    <a:pos x="570" y="458"/>
                  </a:cxn>
                  <a:cxn ang="0">
                    <a:pos x="592" y="457"/>
                  </a:cxn>
                  <a:cxn ang="0">
                    <a:pos x="614" y="457"/>
                  </a:cxn>
                  <a:cxn ang="0">
                    <a:pos x="639" y="456"/>
                  </a:cxn>
                  <a:cxn ang="0">
                    <a:pos x="662" y="456"/>
                  </a:cxn>
                  <a:cxn ang="0">
                    <a:pos x="684" y="454"/>
                  </a:cxn>
                  <a:cxn ang="0">
                    <a:pos x="707" y="454"/>
                  </a:cxn>
                  <a:cxn ang="0">
                    <a:pos x="727" y="454"/>
                  </a:cxn>
                  <a:cxn ang="0">
                    <a:pos x="747" y="453"/>
                  </a:cxn>
                  <a:cxn ang="0">
                    <a:pos x="766" y="453"/>
                  </a:cxn>
                  <a:cxn ang="0">
                    <a:pos x="785" y="453"/>
                  </a:cxn>
                  <a:cxn ang="0">
                    <a:pos x="802" y="453"/>
                  </a:cxn>
                  <a:cxn ang="0">
                    <a:pos x="802" y="0"/>
                  </a:cxn>
                  <a:cxn ang="0">
                    <a:pos x="843" y="3"/>
                  </a:cxn>
                  <a:cxn ang="0">
                    <a:pos x="873" y="4"/>
                  </a:cxn>
                  <a:cxn ang="0">
                    <a:pos x="900" y="3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13" y="1079"/>
                  </a:cxn>
                  <a:cxn ang="0">
                    <a:pos x="902" y="1079"/>
                  </a:cxn>
                  <a:cxn ang="0">
                    <a:pos x="894" y="1078"/>
                  </a:cxn>
                  <a:cxn ang="0">
                    <a:pos x="873" y="1075"/>
                  </a:cxn>
                  <a:cxn ang="0">
                    <a:pos x="849" y="1078"/>
                  </a:cxn>
                  <a:cxn ang="0">
                    <a:pos x="827" y="1079"/>
                  </a:cxn>
                  <a:cxn ang="0">
                    <a:pos x="802" y="1081"/>
                  </a:cxn>
                  <a:cxn ang="0">
                    <a:pos x="802" y="537"/>
                  </a:cxn>
                  <a:cxn ang="0">
                    <a:pos x="692" y="535"/>
                  </a:cxn>
                  <a:cxn ang="0">
                    <a:pos x="564" y="529"/>
                  </a:cxn>
                  <a:cxn ang="0">
                    <a:pos x="379" y="529"/>
                  </a:cxn>
                  <a:cxn ang="0">
                    <a:pos x="367" y="529"/>
                  </a:cxn>
                  <a:cxn ang="0">
                    <a:pos x="351" y="530"/>
                  </a:cxn>
                  <a:cxn ang="0">
                    <a:pos x="332" y="530"/>
                  </a:cxn>
                  <a:cxn ang="0">
                    <a:pos x="310" y="531"/>
                  </a:cxn>
                  <a:cxn ang="0">
                    <a:pos x="289" y="533"/>
                  </a:cxn>
                  <a:cxn ang="0">
                    <a:pos x="272" y="534"/>
                  </a:cxn>
                  <a:cxn ang="0">
                    <a:pos x="259" y="535"/>
                  </a:cxn>
                  <a:cxn ang="0">
                    <a:pos x="250" y="535"/>
                  </a:cxn>
                  <a:cxn ang="0">
                    <a:pos x="139" y="537"/>
                  </a:cxn>
                  <a:cxn ang="0">
                    <a:pos x="139" y="1081"/>
                  </a:cxn>
                  <a:cxn ang="0">
                    <a:pos x="110" y="1079"/>
                  </a:cxn>
                  <a:cxn ang="0">
                    <a:pos x="99" y="1079"/>
                  </a:cxn>
                  <a:cxn ang="0">
                    <a:pos x="91" y="1078"/>
                  </a:cxn>
                  <a:cxn ang="0">
                    <a:pos x="69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3"/>
                  </a:cxn>
                  <a:cxn ang="0">
                    <a:pos x="69" y="4"/>
                  </a:cxn>
                </a:cxnLst>
                <a:rect l="0" t="0" r="r" b="b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1" name="Freeform 41"/>
              <p:cNvSpPr>
                <a:spLocks/>
              </p:cNvSpPr>
              <p:nvPr userDrawn="1"/>
            </p:nvSpPr>
            <p:spPr bwMode="auto">
              <a:xfrm>
                <a:off x="7603580" y="1291790"/>
                <a:ext cx="41275" cy="77684"/>
              </a:xfrm>
              <a:custGeom>
                <a:avLst/>
                <a:gdLst/>
                <a:ahLst/>
                <a:cxnLst>
                  <a:cxn ang="0">
                    <a:pos x="266" y="999"/>
                  </a:cxn>
                  <a:cxn ang="0">
                    <a:pos x="318" y="998"/>
                  </a:cxn>
                  <a:cxn ang="0">
                    <a:pos x="362" y="997"/>
                  </a:cxn>
                  <a:cxn ang="0">
                    <a:pos x="397" y="996"/>
                  </a:cxn>
                  <a:cxn ang="0">
                    <a:pos x="425" y="996"/>
                  </a:cxn>
                  <a:cxn ang="0">
                    <a:pos x="440" y="996"/>
                  </a:cxn>
                  <a:cxn ang="0">
                    <a:pos x="456" y="995"/>
                  </a:cxn>
                  <a:cxn ang="0">
                    <a:pos x="472" y="994"/>
                  </a:cxn>
                  <a:cxn ang="0">
                    <a:pos x="488" y="994"/>
                  </a:cxn>
                  <a:cxn ang="0">
                    <a:pos x="505" y="990"/>
                  </a:cxn>
                  <a:cxn ang="0">
                    <a:pos x="524" y="987"/>
                  </a:cxn>
                  <a:cxn ang="0">
                    <a:pos x="545" y="984"/>
                  </a:cxn>
                  <a:cxn ang="0">
                    <a:pos x="571" y="981"/>
                  </a:cxn>
                  <a:cxn ang="0">
                    <a:pos x="569" y="998"/>
                  </a:cxn>
                  <a:cxn ang="0">
                    <a:pos x="565" y="1014"/>
                  </a:cxn>
                  <a:cxn ang="0">
                    <a:pos x="564" y="1030"/>
                  </a:cxn>
                  <a:cxn ang="0">
                    <a:pos x="565" y="1042"/>
                  </a:cxn>
                  <a:cxn ang="0">
                    <a:pos x="565" y="1051"/>
                  </a:cxn>
                  <a:cxn ang="0">
                    <a:pos x="571" y="1075"/>
                  </a:cxn>
                  <a:cxn ang="0">
                    <a:pos x="0" y="1075"/>
                  </a:cxn>
                  <a:cxn ang="0">
                    <a:pos x="0" y="0"/>
                  </a:cxn>
                  <a:cxn ang="0">
                    <a:pos x="559" y="0"/>
                  </a:cxn>
                  <a:cxn ang="0">
                    <a:pos x="557" y="29"/>
                  </a:cxn>
                  <a:cxn ang="0">
                    <a:pos x="556" y="49"/>
                  </a:cxn>
                  <a:cxn ang="0">
                    <a:pos x="557" y="67"/>
                  </a:cxn>
                  <a:cxn ang="0">
                    <a:pos x="559" y="96"/>
                  </a:cxn>
                  <a:cxn ang="0">
                    <a:pos x="540" y="91"/>
                  </a:cxn>
                  <a:cxn ang="0">
                    <a:pos x="523" y="88"/>
                  </a:cxn>
                  <a:cxn ang="0">
                    <a:pos x="508" y="86"/>
                  </a:cxn>
                  <a:cxn ang="0">
                    <a:pos x="497" y="84"/>
                  </a:cxn>
                  <a:cxn ang="0">
                    <a:pos x="478" y="82"/>
                  </a:cxn>
                  <a:cxn ang="0">
                    <a:pos x="457" y="80"/>
                  </a:cxn>
                  <a:cxn ang="0">
                    <a:pos x="438" y="79"/>
                  </a:cxn>
                  <a:cxn ang="0">
                    <a:pos x="419" y="78"/>
                  </a:cxn>
                  <a:cxn ang="0">
                    <a:pos x="261" y="76"/>
                  </a:cxn>
                  <a:cxn ang="0">
                    <a:pos x="139" y="76"/>
                  </a:cxn>
                  <a:cxn ang="0">
                    <a:pos x="139" y="471"/>
                  </a:cxn>
                  <a:cxn ang="0">
                    <a:pos x="427" y="471"/>
                  </a:cxn>
                  <a:cxn ang="0">
                    <a:pos x="473" y="467"/>
                  </a:cxn>
                  <a:cxn ang="0">
                    <a:pos x="524" y="463"/>
                  </a:cxn>
                  <a:cxn ang="0">
                    <a:pos x="521" y="487"/>
                  </a:cxn>
                  <a:cxn ang="0">
                    <a:pos x="520" y="504"/>
                  </a:cxn>
                  <a:cxn ang="0">
                    <a:pos x="521" y="521"/>
                  </a:cxn>
                  <a:cxn ang="0">
                    <a:pos x="524" y="548"/>
                  </a:cxn>
                  <a:cxn ang="0">
                    <a:pos x="473" y="545"/>
                  </a:cxn>
                  <a:cxn ang="0">
                    <a:pos x="427" y="540"/>
                  </a:cxn>
                  <a:cxn ang="0">
                    <a:pos x="139" y="540"/>
                  </a:cxn>
                  <a:cxn ang="0">
                    <a:pos x="139" y="1002"/>
                  </a:cxn>
                  <a:cxn ang="0">
                    <a:pos x="153" y="1001"/>
                  </a:cxn>
                  <a:cxn ang="0">
                    <a:pos x="179" y="1001"/>
                  </a:cxn>
                  <a:cxn ang="0">
                    <a:pos x="217" y="1000"/>
                  </a:cxn>
                  <a:cxn ang="0">
                    <a:pos x="266" y="999"/>
                  </a:cxn>
                </a:cxnLst>
                <a:rect l="0" t="0" r="r" b="b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" name="Freeform 42"/>
              <p:cNvSpPr>
                <a:spLocks/>
              </p:cNvSpPr>
              <p:nvPr userDrawn="1"/>
            </p:nvSpPr>
            <p:spPr bwMode="auto">
              <a:xfrm>
                <a:off x="7503569" y="1291790"/>
                <a:ext cx="80961" cy="77684"/>
              </a:xfrm>
              <a:custGeom>
                <a:avLst/>
                <a:gdLst/>
                <a:ahLst/>
                <a:cxnLst>
                  <a:cxn ang="0">
                    <a:pos x="140" y="1004"/>
                  </a:cxn>
                  <a:cxn ang="0">
                    <a:pos x="489" y="1004"/>
                  </a:cxn>
                  <a:cxn ang="0">
                    <a:pos x="489" y="0"/>
                  </a:cxn>
                  <a:cxn ang="0">
                    <a:pos x="506" y="2"/>
                  </a:cxn>
                  <a:cxn ang="0">
                    <a:pos x="524" y="4"/>
                  </a:cxn>
                  <a:cxn ang="0">
                    <a:pos x="541" y="4"/>
                  </a:cxn>
                  <a:cxn ang="0">
                    <a:pos x="559" y="5"/>
                  </a:cxn>
                  <a:cxn ang="0">
                    <a:pos x="581" y="4"/>
                  </a:cxn>
                  <a:cxn ang="0">
                    <a:pos x="599" y="4"/>
                  </a:cxn>
                  <a:cxn ang="0">
                    <a:pos x="615" y="2"/>
                  </a:cxn>
                  <a:cxn ang="0">
                    <a:pos x="627" y="0"/>
                  </a:cxn>
                  <a:cxn ang="0">
                    <a:pos x="627" y="1004"/>
                  </a:cxn>
                  <a:cxn ang="0">
                    <a:pos x="978" y="1004"/>
                  </a:cxn>
                  <a:cxn ang="0">
                    <a:pos x="978" y="0"/>
                  </a:cxn>
                  <a:cxn ang="0">
                    <a:pos x="995" y="2"/>
                  </a:cxn>
                  <a:cxn ang="0">
                    <a:pos x="1012" y="4"/>
                  </a:cxn>
                  <a:cxn ang="0">
                    <a:pos x="1029" y="4"/>
                  </a:cxn>
                  <a:cxn ang="0">
                    <a:pos x="1047" y="5"/>
                  </a:cxn>
                  <a:cxn ang="0">
                    <a:pos x="1065" y="4"/>
                  </a:cxn>
                  <a:cxn ang="0">
                    <a:pos x="1082" y="4"/>
                  </a:cxn>
                  <a:cxn ang="0">
                    <a:pos x="1100" y="2"/>
                  </a:cxn>
                  <a:cxn ang="0">
                    <a:pos x="1117" y="0"/>
                  </a:cxn>
                  <a:cxn ang="0">
                    <a:pos x="1117" y="1086"/>
                  </a:cxn>
                  <a:cxn ang="0">
                    <a:pos x="1086" y="1086"/>
                  </a:cxn>
                  <a:cxn ang="0">
                    <a:pos x="1052" y="1086"/>
                  </a:cxn>
                  <a:cxn ang="0">
                    <a:pos x="1012" y="1085"/>
                  </a:cxn>
                  <a:cxn ang="0">
                    <a:pos x="969" y="1085"/>
                  </a:cxn>
                  <a:cxn ang="0">
                    <a:pos x="944" y="1084"/>
                  </a:cxn>
                  <a:cxn ang="0">
                    <a:pos x="920" y="1084"/>
                  </a:cxn>
                  <a:cxn ang="0">
                    <a:pos x="896" y="1084"/>
                  </a:cxn>
                  <a:cxn ang="0">
                    <a:pos x="870" y="1084"/>
                  </a:cxn>
                  <a:cxn ang="0">
                    <a:pos x="844" y="1083"/>
                  </a:cxn>
                  <a:cxn ang="0">
                    <a:pos x="818" y="1083"/>
                  </a:cxn>
                  <a:cxn ang="0">
                    <a:pos x="791" y="1083"/>
                  </a:cxn>
                  <a:cxn ang="0">
                    <a:pos x="763" y="1083"/>
                  </a:cxn>
                  <a:cxn ang="0">
                    <a:pos x="736" y="1081"/>
                  </a:cxn>
                  <a:cxn ang="0">
                    <a:pos x="709" y="1081"/>
                  </a:cxn>
                  <a:cxn ang="0">
                    <a:pos x="683" y="1081"/>
                  </a:cxn>
                  <a:cxn ang="0">
                    <a:pos x="657" y="1081"/>
                  </a:cxn>
                  <a:cxn ang="0">
                    <a:pos x="632" y="1080"/>
                  </a:cxn>
                  <a:cxn ang="0">
                    <a:pos x="606" y="1080"/>
                  </a:cxn>
                  <a:cxn ang="0">
                    <a:pos x="582" y="1080"/>
                  </a:cxn>
                  <a:cxn ang="0">
                    <a:pos x="559" y="1080"/>
                  </a:cxn>
                  <a:cxn ang="0">
                    <a:pos x="197" y="1080"/>
                  </a:cxn>
                  <a:cxn ang="0">
                    <a:pos x="172" y="1081"/>
                  </a:cxn>
                  <a:cxn ang="0">
                    <a:pos x="143" y="1081"/>
                  </a:cxn>
                  <a:cxn ang="0">
                    <a:pos x="112" y="1083"/>
                  </a:cxn>
                  <a:cxn ang="0">
                    <a:pos x="77" y="1084"/>
                  </a:cxn>
                  <a:cxn ang="0">
                    <a:pos x="45" y="1084"/>
                  </a:cxn>
                  <a:cxn ang="0">
                    <a:pos x="22" y="1085"/>
                  </a:cxn>
                  <a:cxn ang="0">
                    <a:pos x="7" y="1086"/>
                  </a:cxn>
                  <a:cxn ang="0">
                    <a:pos x="0" y="1086"/>
                  </a:cxn>
                  <a:cxn ang="0">
                    <a:pos x="0" y="0"/>
                  </a:cxn>
                  <a:cxn ang="0">
                    <a:pos x="16" y="2"/>
                  </a:cxn>
                  <a:cxn ang="0">
                    <a:pos x="33" y="4"/>
                  </a:cxn>
                  <a:cxn ang="0">
                    <a:pos x="51" y="4"/>
                  </a:cxn>
                  <a:cxn ang="0">
                    <a:pos x="69" y="5"/>
                  </a:cxn>
                  <a:cxn ang="0">
                    <a:pos x="86" y="4"/>
                  </a:cxn>
                  <a:cxn ang="0">
                    <a:pos x="104" y="4"/>
                  </a:cxn>
                  <a:cxn ang="0">
                    <a:pos x="122" y="2"/>
                  </a:cxn>
                  <a:cxn ang="0">
                    <a:pos x="140" y="0"/>
                  </a:cxn>
                  <a:cxn ang="0">
                    <a:pos x="140" y="1004"/>
                  </a:cxn>
                </a:cxnLst>
                <a:rect l="0" t="0" r="r" b="b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3" name="Freeform 43"/>
              <p:cNvSpPr>
                <a:spLocks/>
              </p:cNvSpPr>
              <p:nvPr userDrawn="1"/>
            </p:nvSpPr>
            <p:spPr bwMode="auto">
              <a:xfrm>
                <a:off x="7473406" y="1291790"/>
                <a:ext cx="9525" cy="77684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40" y="1081"/>
                  </a:cxn>
                  <a:cxn ang="0">
                    <a:pos x="111" y="1078"/>
                  </a:cxn>
                  <a:cxn ang="0">
                    <a:pos x="26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34" y="3"/>
                  </a:cxn>
                  <a:cxn ang="0">
                    <a:pos x="52" y="4"/>
                  </a:cxn>
                  <a:cxn ang="0">
                    <a:pos x="70" y="4"/>
                  </a:cxn>
                  <a:cxn ang="0">
                    <a:pos x="91" y="4"/>
                  </a:cxn>
                  <a:cxn ang="0">
                    <a:pos x="110" y="3"/>
                  </a:cxn>
                  <a:cxn ang="0">
                    <a:pos x="126" y="2"/>
                  </a:cxn>
                  <a:cxn ang="0">
                    <a:pos x="140" y="0"/>
                  </a:cxn>
                </a:cxnLst>
                <a:rect l="0" t="0" r="r" b="b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" name="Freeform 44"/>
              <p:cNvSpPr>
                <a:spLocks noEditPoints="1"/>
              </p:cNvSpPr>
              <p:nvPr userDrawn="1"/>
            </p:nvSpPr>
            <p:spPr bwMode="auto">
              <a:xfrm>
                <a:off x="7413082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138" y="0"/>
                  </a:cxn>
                  <a:cxn ang="0">
                    <a:pos x="282" y="488"/>
                  </a:cxn>
                  <a:cxn ang="0">
                    <a:pos x="353" y="491"/>
                  </a:cxn>
                  <a:cxn ang="0">
                    <a:pos x="418" y="495"/>
                  </a:cxn>
                  <a:cxn ang="0">
                    <a:pos x="474" y="502"/>
                  </a:cxn>
                  <a:cxn ang="0">
                    <a:pos x="521" y="513"/>
                  </a:cxn>
                  <a:cxn ang="0">
                    <a:pos x="563" y="527"/>
                  </a:cxn>
                  <a:cxn ang="0">
                    <a:pos x="598" y="546"/>
                  </a:cxn>
                  <a:cxn ang="0">
                    <a:pos x="626" y="568"/>
                  </a:cxn>
                  <a:cxn ang="0">
                    <a:pos x="648" y="595"/>
                  </a:cxn>
                  <a:cxn ang="0">
                    <a:pos x="666" y="625"/>
                  </a:cxn>
                  <a:cxn ang="0">
                    <a:pos x="678" y="661"/>
                  </a:cxn>
                  <a:cxn ang="0">
                    <a:pos x="686" y="702"/>
                  </a:cxn>
                  <a:cxn ang="0">
                    <a:pos x="688" y="747"/>
                  </a:cxn>
                  <a:cxn ang="0">
                    <a:pos x="687" y="781"/>
                  </a:cxn>
                  <a:cxn ang="0">
                    <a:pos x="682" y="814"/>
                  </a:cxn>
                  <a:cxn ang="0">
                    <a:pos x="677" y="844"/>
                  </a:cxn>
                  <a:cxn ang="0">
                    <a:pos x="669" y="873"/>
                  </a:cxn>
                  <a:cxn ang="0">
                    <a:pos x="657" y="898"/>
                  </a:cxn>
                  <a:cxn ang="0">
                    <a:pos x="644" y="923"/>
                  </a:cxn>
                  <a:cxn ang="0">
                    <a:pos x="627" y="944"/>
                  </a:cxn>
                  <a:cxn ang="0">
                    <a:pos x="609" y="964"/>
                  </a:cxn>
                  <a:cxn ang="0">
                    <a:pos x="587" y="982"/>
                  </a:cxn>
                  <a:cxn ang="0">
                    <a:pos x="563" y="999"/>
                  </a:cxn>
                  <a:cxn ang="0">
                    <a:pos x="535" y="1015"/>
                  </a:cxn>
                  <a:cxn ang="0">
                    <a:pos x="504" y="1029"/>
                  </a:cxn>
                  <a:cxn ang="0">
                    <a:pos x="470" y="1041"/>
                  </a:cxn>
                  <a:cxn ang="0">
                    <a:pos x="433" y="1052"/>
                  </a:cxn>
                  <a:cxn ang="0">
                    <a:pos x="352" y="1070"/>
                  </a:cxn>
                  <a:cxn ang="0">
                    <a:pos x="321" y="1072"/>
                  </a:cxn>
                  <a:cxn ang="0">
                    <a:pos x="275" y="1074"/>
                  </a:cxn>
                  <a:cxn ang="0">
                    <a:pos x="213" y="1076"/>
                  </a:cxn>
                  <a:cxn ang="0">
                    <a:pos x="141" y="1078"/>
                  </a:cxn>
                  <a:cxn ang="0">
                    <a:pos x="0" y="0"/>
                  </a:cxn>
                  <a:cxn ang="0">
                    <a:pos x="514" y="881"/>
                  </a:cxn>
                  <a:cxn ang="0">
                    <a:pos x="527" y="852"/>
                  </a:cxn>
                  <a:cxn ang="0">
                    <a:pos x="536" y="822"/>
                  </a:cxn>
                  <a:cxn ang="0">
                    <a:pos x="541" y="790"/>
                  </a:cxn>
                  <a:cxn ang="0">
                    <a:pos x="544" y="755"/>
                  </a:cxn>
                  <a:cxn ang="0">
                    <a:pos x="540" y="714"/>
                  </a:cxn>
                  <a:cxn ang="0">
                    <a:pos x="532" y="677"/>
                  </a:cxn>
                  <a:cxn ang="0">
                    <a:pos x="518" y="644"/>
                  </a:cxn>
                  <a:cxn ang="0">
                    <a:pos x="498" y="615"/>
                  </a:cxn>
                  <a:cxn ang="0">
                    <a:pos x="474" y="590"/>
                  </a:cxn>
                  <a:cxn ang="0">
                    <a:pos x="443" y="571"/>
                  </a:cxn>
                  <a:cxn ang="0">
                    <a:pos x="407" y="558"/>
                  </a:cxn>
                  <a:cxn ang="0">
                    <a:pos x="366" y="552"/>
                  </a:cxn>
                  <a:cxn ang="0">
                    <a:pos x="347" y="550"/>
                  </a:cxn>
                  <a:cxn ang="0">
                    <a:pos x="329" y="549"/>
                  </a:cxn>
                  <a:cxn ang="0">
                    <a:pos x="304" y="549"/>
                  </a:cxn>
                  <a:cxn ang="0">
                    <a:pos x="269" y="548"/>
                  </a:cxn>
                  <a:cxn ang="0">
                    <a:pos x="138" y="1012"/>
                  </a:cxn>
                  <a:cxn ang="0">
                    <a:pos x="313" y="1009"/>
                  </a:cxn>
                  <a:cxn ang="0">
                    <a:pos x="349" y="1002"/>
                  </a:cxn>
                  <a:cxn ang="0">
                    <a:pos x="382" y="992"/>
                  </a:cxn>
                  <a:cxn ang="0">
                    <a:pos x="412" y="978"/>
                  </a:cxn>
                  <a:cxn ang="0">
                    <a:pos x="441" y="962"/>
                  </a:cxn>
                  <a:cxn ang="0">
                    <a:pos x="466" y="942"/>
                  </a:cxn>
                  <a:cxn ang="0">
                    <a:pos x="487" y="919"/>
                  </a:cxn>
                  <a:cxn ang="0">
                    <a:pos x="507" y="895"/>
                  </a:cxn>
                </a:cxnLst>
                <a:rect l="0" t="0" r="r" b="b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5" name="Freeform 45"/>
              <p:cNvSpPr>
                <a:spLocks noEditPoints="1"/>
              </p:cNvSpPr>
              <p:nvPr userDrawn="1"/>
            </p:nvSpPr>
            <p:spPr bwMode="auto">
              <a:xfrm>
                <a:off x="7346407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333" y="1015"/>
                  </a:cxn>
                  <a:cxn ang="0">
                    <a:pos x="402" y="1000"/>
                  </a:cxn>
                  <a:cxn ang="0">
                    <a:pos x="462" y="970"/>
                  </a:cxn>
                  <a:cxn ang="0">
                    <a:pos x="508" y="926"/>
                  </a:cxn>
                  <a:cxn ang="0">
                    <a:pos x="542" y="871"/>
                  </a:cxn>
                  <a:cxn ang="0">
                    <a:pos x="559" y="807"/>
                  </a:cxn>
                  <a:cxn ang="0">
                    <a:pos x="559" y="730"/>
                  </a:cxn>
                  <a:cxn ang="0">
                    <a:pos x="539" y="659"/>
                  </a:cxn>
                  <a:cxn ang="0">
                    <a:pos x="499" y="607"/>
                  </a:cxn>
                  <a:cxn ang="0">
                    <a:pos x="443" y="571"/>
                  </a:cxn>
                  <a:cxn ang="0">
                    <a:pos x="371" y="548"/>
                  </a:cxn>
                  <a:cxn ang="0">
                    <a:pos x="284" y="537"/>
                  </a:cxn>
                  <a:cxn ang="0">
                    <a:pos x="140" y="1017"/>
                  </a:cxn>
                  <a:cxn ang="0">
                    <a:pos x="195" y="474"/>
                  </a:cxn>
                  <a:cxn ang="0">
                    <a:pos x="314" y="469"/>
                  </a:cxn>
                  <a:cxn ang="0">
                    <a:pos x="410" y="444"/>
                  </a:cxn>
                  <a:cxn ang="0">
                    <a:pos x="461" y="412"/>
                  </a:cxn>
                  <a:cxn ang="0">
                    <a:pos x="498" y="367"/>
                  </a:cxn>
                  <a:cxn ang="0">
                    <a:pos x="523" y="312"/>
                  </a:cxn>
                  <a:cxn ang="0">
                    <a:pos x="530" y="252"/>
                  </a:cxn>
                  <a:cxn ang="0">
                    <a:pos x="523" y="187"/>
                  </a:cxn>
                  <a:cxn ang="0">
                    <a:pos x="500" y="137"/>
                  </a:cxn>
                  <a:cxn ang="0">
                    <a:pos x="462" y="100"/>
                  </a:cxn>
                  <a:cxn ang="0">
                    <a:pos x="410" y="77"/>
                  </a:cxn>
                  <a:cxn ang="0">
                    <a:pos x="343" y="64"/>
                  </a:cxn>
                  <a:cxn ang="0">
                    <a:pos x="262" y="60"/>
                  </a:cxn>
                  <a:cxn ang="0">
                    <a:pos x="374" y="1"/>
                  </a:cxn>
                  <a:cxn ang="0">
                    <a:pos x="471" y="12"/>
                  </a:cxn>
                  <a:cxn ang="0">
                    <a:pos x="548" y="33"/>
                  </a:cxn>
                  <a:cxn ang="0">
                    <a:pos x="607" y="68"/>
                  </a:cxn>
                  <a:cxn ang="0">
                    <a:pos x="647" y="116"/>
                  </a:cxn>
                  <a:cxn ang="0">
                    <a:pos x="666" y="181"/>
                  </a:cxn>
                  <a:cxn ang="0">
                    <a:pos x="668" y="244"/>
                  </a:cxn>
                  <a:cxn ang="0">
                    <a:pos x="659" y="294"/>
                  </a:cxn>
                  <a:cxn ang="0">
                    <a:pos x="629" y="360"/>
                  </a:cxn>
                  <a:cxn ang="0">
                    <a:pos x="561" y="431"/>
                  </a:cxn>
                  <a:cxn ang="0">
                    <a:pos x="473" y="480"/>
                  </a:cxn>
                  <a:cxn ang="0">
                    <a:pos x="443" y="499"/>
                  </a:cxn>
                  <a:cxn ang="0">
                    <a:pos x="492" y="508"/>
                  </a:cxn>
                  <a:cxn ang="0">
                    <a:pos x="545" y="522"/>
                  </a:cxn>
                  <a:cxn ang="0">
                    <a:pos x="591" y="545"/>
                  </a:cxn>
                  <a:cxn ang="0">
                    <a:pos x="632" y="572"/>
                  </a:cxn>
                  <a:cxn ang="0">
                    <a:pos x="667" y="609"/>
                  </a:cxn>
                  <a:cxn ang="0">
                    <a:pos x="693" y="657"/>
                  </a:cxn>
                  <a:cxn ang="0">
                    <a:pos x="706" y="713"/>
                  </a:cxn>
                  <a:cxn ang="0">
                    <a:pos x="705" y="787"/>
                  </a:cxn>
                  <a:cxn ang="0">
                    <a:pos x="688" y="862"/>
                  </a:cxn>
                  <a:cxn ang="0">
                    <a:pos x="653" y="929"/>
                  </a:cxn>
                  <a:cxn ang="0">
                    <a:pos x="599" y="987"/>
                  </a:cxn>
                  <a:cxn ang="0">
                    <a:pos x="545" y="1025"/>
                  </a:cxn>
                  <a:cxn ang="0">
                    <a:pos x="470" y="1055"/>
                  </a:cxn>
                  <a:cxn ang="0">
                    <a:pos x="361" y="1073"/>
                  </a:cxn>
                </a:cxnLst>
                <a:rect l="0" t="0" r="r" b="b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6" name="Freeform 46"/>
              <p:cNvSpPr>
                <a:spLocks noEditPoints="1"/>
              </p:cNvSpPr>
              <p:nvPr userDrawn="1"/>
            </p:nvSpPr>
            <p:spPr bwMode="auto">
              <a:xfrm>
                <a:off x="7247983" y="1290204"/>
                <a:ext cx="84137" cy="80855"/>
              </a:xfrm>
              <a:custGeom>
                <a:avLst/>
                <a:gdLst/>
                <a:ahLst/>
                <a:cxnLst>
                  <a:cxn ang="0">
                    <a:pos x="91" y="887"/>
                  </a:cxn>
                  <a:cxn ang="0">
                    <a:pos x="31" y="764"/>
                  </a:cxn>
                  <a:cxn ang="0">
                    <a:pos x="2" y="626"/>
                  </a:cxn>
                  <a:cxn ang="0">
                    <a:pos x="5" y="471"/>
                  </a:cxn>
                  <a:cxn ang="0">
                    <a:pos x="43" y="332"/>
                  </a:cxn>
                  <a:cxn ang="0">
                    <a:pos x="113" y="213"/>
                  </a:cxn>
                  <a:cxn ang="0">
                    <a:pos x="210" y="118"/>
                  </a:cxn>
                  <a:cxn ang="0">
                    <a:pos x="327" y="51"/>
                  </a:cxn>
                  <a:cxn ang="0">
                    <a:pos x="464" y="9"/>
                  </a:cxn>
                  <a:cxn ang="0">
                    <a:pos x="611" y="1"/>
                  </a:cxn>
                  <a:cxn ang="0">
                    <a:pos x="751" y="18"/>
                  </a:cxn>
                  <a:cxn ang="0">
                    <a:pos x="882" y="61"/>
                  </a:cxn>
                  <a:cxn ang="0">
                    <a:pos x="998" y="130"/>
                  </a:cxn>
                  <a:cxn ang="0">
                    <a:pos x="1089" y="227"/>
                  </a:cxn>
                  <a:cxn ang="0">
                    <a:pos x="1153" y="353"/>
                  </a:cxn>
                  <a:cxn ang="0">
                    <a:pos x="1180" y="506"/>
                  </a:cxn>
                  <a:cxn ang="0">
                    <a:pos x="1176" y="623"/>
                  </a:cxn>
                  <a:cxn ang="0">
                    <a:pos x="1156" y="719"/>
                  </a:cxn>
                  <a:cxn ang="0">
                    <a:pos x="1122" y="810"/>
                  </a:cxn>
                  <a:cxn ang="0">
                    <a:pos x="1073" y="891"/>
                  </a:cxn>
                  <a:cxn ang="0">
                    <a:pos x="1013" y="961"/>
                  </a:cxn>
                  <a:cxn ang="0">
                    <a:pos x="940" y="1020"/>
                  </a:cxn>
                  <a:cxn ang="0">
                    <a:pos x="855" y="1065"/>
                  </a:cxn>
                  <a:cxn ang="0">
                    <a:pos x="763" y="1098"/>
                  </a:cxn>
                  <a:cxn ang="0">
                    <a:pos x="664" y="1117"/>
                  </a:cxn>
                  <a:cxn ang="0">
                    <a:pos x="549" y="1121"/>
                  </a:cxn>
                  <a:cxn ang="0">
                    <a:pos x="399" y="1099"/>
                  </a:cxn>
                  <a:cxn ang="0">
                    <a:pos x="267" y="1048"/>
                  </a:cxn>
                  <a:cxn ang="0">
                    <a:pos x="159" y="969"/>
                  </a:cxn>
                  <a:cxn ang="0">
                    <a:pos x="344" y="998"/>
                  </a:cxn>
                  <a:cxn ang="0">
                    <a:pos x="439" y="1045"/>
                  </a:cxn>
                  <a:cxn ang="0">
                    <a:pos x="542" y="1068"/>
                  </a:cxn>
                  <a:cxn ang="0">
                    <a:pos x="665" y="1063"/>
                  </a:cxn>
                  <a:cxn ang="0">
                    <a:pos x="781" y="1021"/>
                  </a:cxn>
                  <a:cxn ang="0">
                    <a:pos x="874" y="950"/>
                  </a:cxn>
                  <a:cxn ang="0">
                    <a:pos x="943" y="855"/>
                  </a:cxn>
                  <a:cxn ang="0">
                    <a:pos x="992" y="746"/>
                  </a:cxn>
                  <a:cxn ang="0">
                    <a:pos x="1019" y="633"/>
                  </a:cxn>
                  <a:cxn ang="0">
                    <a:pos x="1025" y="514"/>
                  </a:cxn>
                  <a:cxn ang="0">
                    <a:pos x="1006" y="366"/>
                  </a:cxn>
                  <a:cxn ang="0">
                    <a:pos x="945" y="229"/>
                  </a:cxn>
                  <a:cxn ang="0">
                    <a:pos x="885" y="160"/>
                  </a:cxn>
                  <a:cxn ang="0">
                    <a:pos x="824" y="114"/>
                  </a:cxn>
                  <a:cxn ang="0">
                    <a:pos x="753" y="80"/>
                  </a:cxn>
                  <a:cxn ang="0">
                    <a:pos x="644" y="55"/>
                  </a:cxn>
                  <a:cxn ang="0">
                    <a:pos x="549" y="55"/>
                  </a:cxn>
                  <a:cxn ang="0">
                    <a:pos x="434" y="80"/>
                  </a:cxn>
                  <a:cxn ang="0">
                    <a:pos x="337" y="136"/>
                  </a:cxn>
                  <a:cxn ang="0">
                    <a:pos x="258" y="214"/>
                  </a:cxn>
                  <a:cxn ang="0">
                    <a:pos x="201" y="318"/>
                  </a:cxn>
                  <a:cxn ang="0">
                    <a:pos x="166" y="442"/>
                  </a:cxn>
                  <a:cxn ang="0">
                    <a:pos x="155" y="583"/>
                  </a:cxn>
                  <a:cxn ang="0">
                    <a:pos x="166" y="716"/>
                  </a:cxn>
                  <a:cxn ang="0">
                    <a:pos x="204" y="831"/>
                  </a:cxn>
                  <a:cxn ang="0">
                    <a:pos x="264" y="925"/>
                  </a:cxn>
                </a:cxnLst>
                <a:rect l="0" t="0" r="r" b="b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7" name="Freeform 47"/>
              <p:cNvSpPr>
                <a:spLocks/>
              </p:cNvSpPr>
              <p:nvPr userDrawn="1"/>
            </p:nvSpPr>
            <p:spPr bwMode="auto">
              <a:xfrm>
                <a:off x="7163847" y="1291790"/>
                <a:ext cx="68261" cy="77684"/>
              </a:xfrm>
              <a:custGeom>
                <a:avLst/>
                <a:gdLst/>
                <a:ahLst/>
                <a:cxnLst>
                  <a:cxn ang="0">
                    <a:pos x="68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13" y="1079"/>
                  </a:cxn>
                  <a:cxn ang="0">
                    <a:pos x="901" y="1079"/>
                  </a:cxn>
                  <a:cxn ang="0">
                    <a:pos x="894" y="1078"/>
                  </a:cxn>
                  <a:cxn ang="0">
                    <a:pos x="871" y="1075"/>
                  </a:cxn>
                  <a:cxn ang="0">
                    <a:pos x="847" y="1078"/>
                  </a:cxn>
                  <a:cxn ang="0">
                    <a:pos x="828" y="1079"/>
                  </a:cxn>
                  <a:cxn ang="0">
                    <a:pos x="803" y="1081"/>
                  </a:cxn>
                  <a:cxn ang="0">
                    <a:pos x="803" y="80"/>
                  </a:cxn>
                  <a:cxn ang="0">
                    <a:pos x="787" y="80"/>
                  </a:cxn>
                  <a:cxn ang="0">
                    <a:pos x="771" y="80"/>
                  </a:cxn>
                  <a:cxn ang="0">
                    <a:pos x="752" y="80"/>
                  </a:cxn>
                  <a:cxn ang="0">
                    <a:pos x="732" y="80"/>
                  </a:cxn>
                  <a:cxn ang="0">
                    <a:pos x="710" y="79"/>
                  </a:cxn>
                  <a:cxn ang="0">
                    <a:pos x="687" y="79"/>
                  </a:cxn>
                  <a:cxn ang="0">
                    <a:pos x="662" y="79"/>
                  </a:cxn>
                  <a:cxn ang="0">
                    <a:pos x="635" y="78"/>
                  </a:cxn>
                  <a:cxn ang="0">
                    <a:pos x="609" y="78"/>
                  </a:cxn>
                  <a:cxn ang="0">
                    <a:pos x="583" y="77"/>
                  </a:cxn>
                  <a:cxn ang="0">
                    <a:pos x="560" y="77"/>
                  </a:cxn>
                  <a:cxn ang="0">
                    <a:pos x="539" y="76"/>
                  </a:cxn>
                  <a:cxn ang="0">
                    <a:pos x="520" y="76"/>
                  </a:cxn>
                  <a:cxn ang="0">
                    <a:pos x="502" y="76"/>
                  </a:cxn>
                  <a:cxn ang="0">
                    <a:pos x="486" y="76"/>
                  </a:cxn>
                  <a:cxn ang="0">
                    <a:pos x="471" y="76"/>
                  </a:cxn>
                  <a:cxn ang="0">
                    <a:pos x="457" y="76"/>
                  </a:cxn>
                  <a:cxn ang="0">
                    <a:pos x="441" y="76"/>
                  </a:cxn>
                  <a:cxn ang="0">
                    <a:pos x="423" y="76"/>
                  </a:cxn>
                  <a:cxn ang="0">
                    <a:pos x="403" y="76"/>
                  </a:cxn>
                  <a:cxn ang="0">
                    <a:pos x="382" y="77"/>
                  </a:cxn>
                  <a:cxn ang="0">
                    <a:pos x="358" y="77"/>
                  </a:cxn>
                  <a:cxn ang="0">
                    <a:pos x="333" y="78"/>
                  </a:cxn>
                  <a:cxn ang="0">
                    <a:pos x="306" y="78"/>
                  </a:cxn>
                  <a:cxn ang="0">
                    <a:pos x="279" y="79"/>
                  </a:cxn>
                  <a:cxn ang="0">
                    <a:pos x="255" y="79"/>
                  </a:cxn>
                  <a:cxn ang="0">
                    <a:pos x="232" y="79"/>
                  </a:cxn>
                  <a:cxn ang="0">
                    <a:pos x="209" y="80"/>
                  </a:cxn>
                  <a:cxn ang="0">
                    <a:pos x="189" y="80"/>
                  </a:cxn>
                  <a:cxn ang="0">
                    <a:pos x="170" y="80"/>
                  </a:cxn>
                  <a:cxn ang="0">
                    <a:pos x="153" y="80"/>
                  </a:cxn>
                  <a:cxn ang="0">
                    <a:pos x="138" y="80"/>
                  </a:cxn>
                  <a:cxn ang="0">
                    <a:pos x="138" y="1081"/>
                  </a:cxn>
                  <a:cxn ang="0">
                    <a:pos x="110" y="1079"/>
                  </a:cxn>
                  <a:cxn ang="0">
                    <a:pos x="98" y="1079"/>
                  </a:cxn>
                  <a:cxn ang="0">
                    <a:pos x="91" y="1078"/>
                  </a:cxn>
                  <a:cxn ang="0">
                    <a:pos x="68" y="1075"/>
                  </a:cxn>
                </a:cxnLst>
                <a:rect l="0" t="0" r="r" b="b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035" name="Группа 67"/>
            <p:cNvGrpSpPr>
              <a:grpSpLocks/>
            </p:cNvGrpSpPr>
            <p:nvPr userDrawn="1"/>
          </p:nvGrpSpPr>
          <p:grpSpPr bwMode="auto">
            <a:xfrm>
              <a:off x="7366180" y="119641"/>
              <a:ext cx="523076" cy="623058"/>
              <a:chOff x="7263631" y="290557"/>
              <a:chExt cx="523076" cy="623058"/>
            </a:xfrm>
          </p:grpSpPr>
          <p:sp>
            <p:nvSpPr>
              <p:cNvPr id="23" name="Freeform 48"/>
              <p:cNvSpPr>
                <a:spLocks/>
              </p:cNvSpPr>
              <p:nvPr userDrawn="1"/>
            </p:nvSpPr>
            <p:spPr bwMode="auto">
              <a:xfrm>
                <a:off x="7263631" y="290557"/>
                <a:ext cx="522283" cy="288541"/>
              </a:xfrm>
              <a:custGeom>
                <a:avLst/>
                <a:gdLst/>
                <a:ahLst/>
                <a:cxnLst>
                  <a:cxn ang="0">
                    <a:pos x="3548" y="3310"/>
                  </a:cxn>
                  <a:cxn ang="0">
                    <a:pos x="5362" y="2567"/>
                  </a:cxn>
                  <a:cxn ang="0">
                    <a:pos x="7273" y="1825"/>
                  </a:cxn>
                  <a:cxn ang="0">
                    <a:pos x="7275" y="1651"/>
                  </a:cxn>
                  <a:cxn ang="0">
                    <a:pos x="7276" y="1487"/>
                  </a:cxn>
                  <a:cxn ang="0">
                    <a:pos x="7277" y="1329"/>
                  </a:cxn>
                  <a:cxn ang="0">
                    <a:pos x="7278" y="1174"/>
                  </a:cxn>
                  <a:cxn ang="0">
                    <a:pos x="7279" y="1016"/>
                  </a:cxn>
                  <a:cxn ang="0">
                    <a:pos x="7280" y="853"/>
                  </a:cxn>
                  <a:cxn ang="0">
                    <a:pos x="7282" y="680"/>
                  </a:cxn>
                  <a:cxn ang="0">
                    <a:pos x="7283" y="495"/>
                  </a:cxn>
                  <a:cxn ang="0">
                    <a:pos x="7281" y="205"/>
                  </a:cxn>
                  <a:cxn ang="0">
                    <a:pos x="7273" y="176"/>
                  </a:cxn>
                  <a:cxn ang="0">
                    <a:pos x="7264" y="150"/>
                  </a:cxn>
                  <a:cxn ang="0">
                    <a:pos x="7251" y="127"/>
                  </a:cxn>
                  <a:cxn ang="0">
                    <a:pos x="7236" y="106"/>
                  </a:cxn>
                  <a:cxn ang="0">
                    <a:pos x="7219" y="88"/>
                  </a:cxn>
                  <a:cxn ang="0">
                    <a:pos x="7200" y="72"/>
                  </a:cxn>
                  <a:cxn ang="0">
                    <a:pos x="7179" y="58"/>
                  </a:cxn>
                  <a:cxn ang="0">
                    <a:pos x="7143" y="40"/>
                  </a:cxn>
                  <a:cxn ang="0">
                    <a:pos x="7090" y="23"/>
                  </a:cxn>
                  <a:cxn ang="0">
                    <a:pos x="7033" y="12"/>
                  </a:cxn>
                  <a:cxn ang="0">
                    <a:pos x="6972" y="3"/>
                  </a:cxn>
                  <a:cxn ang="0">
                    <a:pos x="6474" y="0"/>
                  </a:cxn>
                  <a:cxn ang="0">
                    <a:pos x="6234" y="2"/>
                  </a:cxn>
                  <a:cxn ang="0">
                    <a:pos x="5948" y="3"/>
                  </a:cxn>
                  <a:cxn ang="0">
                    <a:pos x="5622" y="4"/>
                  </a:cxn>
                  <a:cxn ang="0">
                    <a:pos x="5264" y="5"/>
                  </a:cxn>
                  <a:cxn ang="0">
                    <a:pos x="4880" y="5"/>
                  </a:cxn>
                  <a:cxn ang="0">
                    <a:pos x="4478" y="6"/>
                  </a:cxn>
                  <a:cxn ang="0">
                    <a:pos x="4063" y="6"/>
                  </a:cxn>
                  <a:cxn ang="0">
                    <a:pos x="3643" y="6"/>
                  </a:cxn>
                  <a:cxn ang="0">
                    <a:pos x="3430" y="6"/>
                  </a:cxn>
                  <a:cxn ang="0">
                    <a:pos x="3012" y="6"/>
                  </a:cxn>
                  <a:cxn ang="0">
                    <a:pos x="2602" y="6"/>
                  </a:cxn>
                  <a:cxn ang="0">
                    <a:pos x="2208" y="5"/>
                  </a:cxn>
                  <a:cxn ang="0">
                    <a:pos x="1836" y="4"/>
                  </a:cxn>
                  <a:cxn ang="0">
                    <a:pos x="1493" y="3"/>
                  </a:cxn>
                  <a:cxn ang="0">
                    <a:pos x="1186" y="2"/>
                  </a:cxn>
                  <a:cxn ang="0">
                    <a:pos x="923" y="1"/>
                  </a:cxn>
                  <a:cxn ang="0">
                    <a:pos x="343" y="0"/>
                  </a:cxn>
                  <a:cxn ang="0">
                    <a:pos x="281" y="6"/>
                  </a:cxn>
                  <a:cxn ang="0">
                    <a:pos x="220" y="17"/>
                  </a:cxn>
                  <a:cxn ang="0">
                    <a:pos x="165" y="31"/>
                  </a:cxn>
                  <a:cxn ang="0">
                    <a:pos x="115" y="52"/>
                  </a:cxn>
                  <a:cxn ang="0">
                    <a:pos x="93" y="65"/>
                  </a:cxn>
                  <a:cxn ang="0">
                    <a:pos x="72" y="80"/>
                  </a:cxn>
                  <a:cxn ang="0">
                    <a:pos x="54" y="97"/>
                  </a:cxn>
                  <a:cxn ang="0">
                    <a:pos x="38" y="116"/>
                  </a:cxn>
                  <a:cxn ang="0">
                    <a:pos x="24" y="138"/>
                  </a:cxn>
                  <a:cxn ang="0">
                    <a:pos x="14" y="162"/>
                  </a:cxn>
                  <a:cxn ang="0">
                    <a:pos x="5" y="190"/>
                  </a:cxn>
                  <a:cxn ang="0">
                    <a:pos x="0" y="221"/>
                  </a:cxn>
                  <a:cxn ang="0">
                    <a:pos x="2" y="737"/>
                  </a:cxn>
                  <a:cxn ang="0">
                    <a:pos x="5" y="1203"/>
                  </a:cxn>
                  <a:cxn ang="0">
                    <a:pos x="8" y="1648"/>
                  </a:cxn>
                  <a:cxn ang="0">
                    <a:pos x="10" y="2079"/>
                  </a:cxn>
                  <a:cxn ang="0">
                    <a:pos x="12" y="2504"/>
                  </a:cxn>
                  <a:cxn ang="0">
                    <a:pos x="12" y="2926"/>
                  </a:cxn>
                  <a:cxn ang="0">
                    <a:pos x="13" y="3352"/>
                  </a:cxn>
                  <a:cxn ang="0">
                    <a:pos x="12" y="3788"/>
                  </a:cxn>
                  <a:cxn ang="0">
                    <a:pos x="1718" y="4012"/>
                  </a:cxn>
                </a:cxnLst>
                <a:rect l="0" t="0" r="r" b="b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" name="Freeform 49"/>
              <p:cNvSpPr>
                <a:spLocks/>
              </p:cNvSpPr>
              <p:nvPr userDrawn="1"/>
            </p:nvSpPr>
            <p:spPr bwMode="auto">
              <a:xfrm>
                <a:off x="7263631" y="477633"/>
                <a:ext cx="522283" cy="435982"/>
              </a:xfrm>
              <a:custGeom>
                <a:avLst/>
                <a:gdLst/>
                <a:ahLst/>
                <a:cxnLst>
                  <a:cxn ang="0">
                    <a:pos x="3661" y="742"/>
                  </a:cxn>
                  <a:cxn ang="0">
                    <a:pos x="1833" y="2188"/>
                  </a:cxn>
                  <a:cxn ang="0">
                    <a:pos x="5" y="2315"/>
                  </a:cxn>
                  <a:cxn ang="0">
                    <a:pos x="4" y="2517"/>
                  </a:cxn>
                  <a:cxn ang="0">
                    <a:pos x="3" y="2727"/>
                  </a:cxn>
                  <a:cxn ang="0">
                    <a:pos x="2" y="2937"/>
                  </a:cxn>
                  <a:cxn ang="0">
                    <a:pos x="1" y="3144"/>
                  </a:cxn>
                  <a:cxn ang="0">
                    <a:pos x="0" y="3321"/>
                  </a:cxn>
                  <a:cxn ang="0">
                    <a:pos x="4" y="3457"/>
                  </a:cxn>
                  <a:cxn ang="0">
                    <a:pos x="18" y="3597"/>
                  </a:cxn>
                  <a:cxn ang="0">
                    <a:pos x="47" y="3741"/>
                  </a:cxn>
                  <a:cxn ang="0">
                    <a:pos x="97" y="3887"/>
                  </a:cxn>
                  <a:cxn ang="0">
                    <a:pos x="172" y="4038"/>
                  </a:cxn>
                  <a:cxn ang="0">
                    <a:pos x="279" y="4193"/>
                  </a:cxn>
                  <a:cxn ang="0">
                    <a:pos x="423" y="4352"/>
                  </a:cxn>
                  <a:cxn ang="0">
                    <a:pos x="610" y="4515"/>
                  </a:cxn>
                  <a:cxn ang="0">
                    <a:pos x="845" y="4682"/>
                  </a:cxn>
                  <a:cxn ang="0">
                    <a:pos x="1134" y="4854"/>
                  </a:cxn>
                  <a:cxn ang="0">
                    <a:pos x="1530" y="5058"/>
                  </a:cxn>
                  <a:cxn ang="0">
                    <a:pos x="2083" y="5328"/>
                  </a:cxn>
                  <a:cxn ang="0">
                    <a:pos x="2681" y="5615"/>
                  </a:cxn>
                  <a:cxn ang="0">
                    <a:pos x="3212" y="5866"/>
                  </a:cxn>
                  <a:cxn ang="0">
                    <a:pos x="3562" y="6030"/>
                  </a:cxn>
                  <a:cxn ang="0">
                    <a:pos x="3639" y="6066"/>
                  </a:cxn>
                  <a:cxn ang="0">
                    <a:pos x="3641" y="6066"/>
                  </a:cxn>
                  <a:cxn ang="0">
                    <a:pos x="3806" y="5989"/>
                  </a:cxn>
                  <a:cxn ang="0">
                    <a:pos x="4229" y="5789"/>
                  </a:cxn>
                  <a:cxn ang="0">
                    <a:pos x="4795" y="5521"/>
                  </a:cxn>
                  <a:cxn ang="0">
                    <a:pos x="5391" y="5234"/>
                  </a:cxn>
                  <a:cxn ang="0">
                    <a:pos x="5904" y="4980"/>
                  </a:cxn>
                  <a:cxn ang="0">
                    <a:pos x="6248" y="4797"/>
                  </a:cxn>
                  <a:cxn ang="0">
                    <a:pos x="6518" y="4626"/>
                  </a:cxn>
                  <a:cxn ang="0">
                    <a:pos x="6737" y="4460"/>
                  </a:cxn>
                  <a:cxn ang="0">
                    <a:pos x="6908" y="4299"/>
                  </a:cxn>
                  <a:cxn ang="0">
                    <a:pos x="7039" y="4141"/>
                  </a:cxn>
                  <a:cxn ang="0">
                    <a:pos x="7136" y="3988"/>
                  </a:cxn>
                  <a:cxn ang="0">
                    <a:pos x="7203" y="3838"/>
                  </a:cxn>
                  <a:cxn ang="0">
                    <a:pos x="7244" y="3692"/>
                  </a:cxn>
                  <a:cxn ang="0">
                    <a:pos x="7267" y="3549"/>
                  </a:cxn>
                  <a:cxn ang="0">
                    <a:pos x="7277" y="3411"/>
                  </a:cxn>
                  <a:cxn ang="0">
                    <a:pos x="7279" y="3277"/>
                  </a:cxn>
                  <a:cxn ang="0">
                    <a:pos x="7275" y="2644"/>
                  </a:cxn>
                  <a:cxn ang="0">
                    <a:pos x="7271" y="2019"/>
                  </a:cxn>
                  <a:cxn ang="0">
                    <a:pos x="7269" y="1402"/>
                  </a:cxn>
                  <a:cxn ang="0">
                    <a:pos x="7268" y="795"/>
                  </a:cxn>
                  <a:cxn ang="0">
                    <a:pos x="7269" y="197"/>
                  </a:cxn>
                </a:cxnLst>
                <a:rect l="0" t="0" r="r" b="b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cxnSp>
        <p:nvCxnSpPr>
          <p:cNvPr id="79" name="Прямая соединительная линия 78"/>
          <p:cNvCxnSpPr/>
          <p:nvPr/>
        </p:nvCxnSpPr>
        <p:spPr>
          <a:xfrm>
            <a:off x="1957388" y="2"/>
            <a:ext cx="0" cy="10937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28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515" r:id="rId1"/>
    <p:sldLayoutId id="2147492516" r:id="rId2"/>
    <p:sldLayoutId id="2147492517" r:id="rId3"/>
    <p:sldLayoutId id="2147492518" r:id="rId4"/>
    <p:sldLayoutId id="2147492519" r:id="rId5"/>
    <p:sldLayoutId id="2147492520" r:id="rId6"/>
    <p:sldLayoutId id="2147492521" r:id="rId7"/>
    <p:sldLayoutId id="2147492522" r:id="rId8"/>
    <p:sldLayoutId id="2147492523" r:id="rId9"/>
    <p:sldLayoutId id="2147492524" r:id="rId10"/>
    <p:sldLayoutId id="2147492525" r:id="rId11"/>
    <p:sldLayoutId id="2147492526" r:id="rId12"/>
    <p:sldLayoutId id="2147492527" r:id="rId13"/>
    <p:sldLayoutId id="2147492528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anose="05000000000000000000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65992" y="6503351"/>
            <a:ext cx="8578008" cy="361200"/>
          </a:xfrm>
          <a:prstGeom prst="rect">
            <a:avLst/>
          </a:prstGeom>
          <a:noFill/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2"/>
            <a:ext cx="9144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366714" y="1381128"/>
            <a:ext cx="8512175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033588" y="44451"/>
            <a:ext cx="69913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6503990"/>
            <a:ext cx="533400" cy="354012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689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4434DEE-5F97-49F6-A8E7-D7DDB1EC720B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/>
          </a:p>
        </p:txBody>
      </p:sp>
      <p:grpSp>
        <p:nvGrpSpPr>
          <p:cNvPr id="1032" name="Группа 68"/>
          <p:cNvGrpSpPr>
            <a:grpSpLocks/>
          </p:cNvGrpSpPr>
          <p:nvPr/>
        </p:nvGrpSpPr>
        <p:grpSpPr bwMode="auto">
          <a:xfrm>
            <a:off x="161931" y="239716"/>
            <a:ext cx="1624013" cy="623887"/>
            <a:chOff x="7366180" y="119641"/>
            <a:chExt cx="1623997" cy="623058"/>
          </a:xfrm>
        </p:grpSpPr>
        <p:grpSp>
          <p:nvGrpSpPr>
            <p:cNvPr id="1034" name="Группа 66"/>
            <p:cNvGrpSpPr>
              <a:grpSpLocks/>
            </p:cNvGrpSpPr>
            <p:nvPr userDrawn="1"/>
          </p:nvGrpSpPr>
          <p:grpSpPr bwMode="auto">
            <a:xfrm>
              <a:off x="8042787" y="158049"/>
              <a:ext cx="947390" cy="546242"/>
              <a:chOff x="7051474" y="962387"/>
              <a:chExt cx="947390" cy="546242"/>
            </a:xfrm>
          </p:grpSpPr>
          <p:sp>
            <p:nvSpPr>
              <p:cNvPr id="25" name="Freeform 5"/>
              <p:cNvSpPr>
                <a:spLocks/>
              </p:cNvSpPr>
              <p:nvPr userDrawn="1"/>
            </p:nvSpPr>
            <p:spPr bwMode="auto">
              <a:xfrm>
                <a:off x="7905202" y="1107884"/>
                <a:ext cx="93662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2" y="46"/>
                  </a:cxn>
                  <a:cxn ang="0">
                    <a:pos x="1301" y="77"/>
                  </a:cxn>
                  <a:cxn ang="0">
                    <a:pos x="1302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7" y="123"/>
                  </a:cxn>
                  <a:cxn ang="0">
                    <a:pos x="777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1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 userDrawn="1"/>
            </p:nvSpPr>
            <p:spPr bwMode="auto">
              <a:xfrm>
                <a:off x="7784553" y="1107884"/>
                <a:ext cx="117474" cy="125245"/>
              </a:xfrm>
              <a:custGeom>
                <a:avLst/>
                <a:gdLst/>
                <a:ahLst/>
                <a:cxnLst>
                  <a:cxn ang="0">
                    <a:pos x="883" y="1435"/>
                  </a:cxn>
                  <a:cxn ang="0">
                    <a:pos x="711" y="1736"/>
                  </a:cxn>
                  <a:cxn ang="0">
                    <a:pos x="672" y="1731"/>
                  </a:cxn>
                  <a:cxn ang="0">
                    <a:pos x="628" y="1731"/>
                  </a:cxn>
                  <a:cxn ang="0">
                    <a:pos x="572" y="1736"/>
                  </a:cxn>
                  <a:cxn ang="0">
                    <a:pos x="564" y="1706"/>
                  </a:cxn>
                  <a:cxn ang="0">
                    <a:pos x="607" y="1636"/>
                  </a:cxn>
                  <a:cxn ang="0">
                    <a:pos x="651" y="1562"/>
                  </a:cxn>
                  <a:cxn ang="0">
                    <a:pos x="696" y="1482"/>
                  </a:cxn>
                  <a:cxn ang="0">
                    <a:pos x="844" y="1214"/>
                  </a:cxn>
                  <a:cxn ang="0">
                    <a:pos x="459" y="653"/>
                  </a:cxn>
                  <a:cxn ang="0">
                    <a:pos x="176" y="246"/>
                  </a:cxn>
                  <a:cxn ang="0">
                    <a:pos x="143" y="198"/>
                  </a:cxn>
                  <a:cxn ang="0">
                    <a:pos x="112" y="154"/>
                  </a:cxn>
                  <a:cxn ang="0">
                    <a:pos x="83" y="115"/>
                  </a:cxn>
                  <a:cxn ang="0">
                    <a:pos x="46" y="63"/>
                  </a:cxn>
                  <a:cxn ang="0">
                    <a:pos x="11" y="15"/>
                  </a:cxn>
                  <a:cxn ang="0">
                    <a:pos x="157" y="8"/>
                  </a:cxn>
                  <a:cxn ang="0">
                    <a:pos x="294" y="0"/>
                  </a:cxn>
                  <a:cxn ang="0">
                    <a:pos x="377" y="135"/>
                  </a:cxn>
                  <a:cxn ang="0">
                    <a:pos x="457" y="263"/>
                  </a:cxn>
                  <a:cxn ang="0">
                    <a:pos x="535" y="383"/>
                  </a:cxn>
                  <a:cxn ang="0">
                    <a:pos x="610" y="496"/>
                  </a:cxn>
                  <a:cxn ang="0">
                    <a:pos x="690" y="615"/>
                  </a:cxn>
                  <a:cxn ang="0">
                    <a:pos x="774" y="734"/>
                  </a:cxn>
                  <a:cxn ang="0">
                    <a:pos x="861" y="851"/>
                  </a:cxn>
                  <a:cxn ang="0">
                    <a:pos x="950" y="969"/>
                  </a:cxn>
                  <a:cxn ang="0">
                    <a:pos x="1077" y="768"/>
                  </a:cxn>
                  <a:cxn ang="0">
                    <a:pos x="1352" y="205"/>
                  </a:cxn>
                  <a:cxn ang="0">
                    <a:pos x="1371" y="164"/>
                  </a:cxn>
                  <a:cxn ang="0">
                    <a:pos x="1403" y="92"/>
                  </a:cxn>
                  <a:cxn ang="0">
                    <a:pos x="1428" y="38"/>
                  </a:cxn>
                  <a:cxn ang="0">
                    <a:pos x="1443" y="0"/>
                  </a:cxn>
                  <a:cxn ang="0">
                    <a:pos x="1486" y="5"/>
                  </a:cxn>
                  <a:cxn ang="0">
                    <a:pos x="1529" y="8"/>
                  </a:cxn>
                  <a:cxn ang="0">
                    <a:pos x="1620" y="0"/>
                  </a:cxn>
                  <a:cxn ang="0">
                    <a:pos x="1204" y="803"/>
                  </a:cxn>
                </a:cxnLst>
                <a:rect l="0" t="0" r="r" b="b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" name="Freeform 7"/>
              <p:cNvSpPr>
                <a:spLocks/>
              </p:cNvSpPr>
              <p:nvPr userDrawn="1"/>
            </p:nvSpPr>
            <p:spPr bwMode="auto">
              <a:xfrm>
                <a:off x="7686129" y="1107884"/>
                <a:ext cx="93662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4" y="46"/>
                  </a:cxn>
                  <a:cxn ang="0">
                    <a:pos x="1300" y="77"/>
                  </a:cxn>
                  <a:cxn ang="0">
                    <a:pos x="1304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90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1" y="1733"/>
                  </a:cxn>
                  <a:cxn ang="0">
                    <a:pos x="693" y="1731"/>
                  </a:cxn>
                  <a:cxn ang="0">
                    <a:pos x="668" y="1731"/>
                  </a:cxn>
                  <a:cxn ang="0">
                    <a:pos x="639" y="1731"/>
                  </a:cxn>
                  <a:cxn ang="0">
                    <a:pos x="611" y="1733"/>
                  </a:cxn>
                  <a:cxn ang="0">
                    <a:pos x="583" y="1736"/>
                  </a:cxn>
                  <a:cxn ang="0">
                    <a:pos x="556" y="1739"/>
                  </a:cxn>
                  <a:cxn ang="0">
                    <a:pos x="556" y="123"/>
                  </a:cxn>
                  <a:cxn ang="0">
                    <a:pos x="489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6" y="131"/>
                  </a:cxn>
                  <a:cxn ang="0">
                    <a:pos x="216" y="135"/>
                  </a:cxn>
                  <a:cxn ang="0">
                    <a:pos x="145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" name="Freeform 8"/>
              <p:cNvSpPr>
                <a:spLocks/>
              </p:cNvSpPr>
              <p:nvPr userDrawn="1"/>
            </p:nvSpPr>
            <p:spPr bwMode="auto">
              <a:xfrm>
                <a:off x="7557543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1267" y="351"/>
                  </a:cxn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5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2" y="8"/>
                  </a:cxn>
                  <a:cxn ang="0">
                    <a:pos x="223" y="0"/>
                  </a:cxn>
                  <a:cxn ang="0">
                    <a:pos x="223" y="1327"/>
                  </a:cxn>
                  <a:cxn ang="0">
                    <a:pos x="250" y="1327"/>
                  </a:cxn>
                  <a:cxn ang="0">
                    <a:pos x="1405" y="0"/>
                  </a:cxn>
                  <a:cxn ang="0">
                    <a:pos x="1516" y="0"/>
                  </a:cxn>
                  <a:cxn ang="0">
                    <a:pos x="1516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5" y="1731"/>
                  </a:cxn>
                  <a:cxn ang="0">
                    <a:pos x="1383" y="1731"/>
                  </a:cxn>
                  <a:cxn ang="0">
                    <a:pos x="1358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7" y="351"/>
                  </a:cxn>
                </a:cxnLst>
                <a:rect l="0" t="0" r="r" b="b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 userDrawn="1"/>
            </p:nvSpPr>
            <p:spPr bwMode="auto">
              <a:xfrm>
                <a:off x="7443244" y="1107884"/>
                <a:ext cx="93661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3" y="46"/>
                  </a:cxn>
                  <a:cxn ang="0">
                    <a:pos x="1301" y="77"/>
                  </a:cxn>
                  <a:cxn ang="0">
                    <a:pos x="1303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5" y="130"/>
                  </a:cxn>
                  <a:cxn ang="0">
                    <a:pos x="959" y="130"/>
                  </a:cxn>
                  <a:cxn ang="0">
                    <a:pos x="925" y="128"/>
                  </a:cxn>
                  <a:cxn ang="0">
                    <a:pos x="894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2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6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0" name="Freeform 10"/>
              <p:cNvSpPr>
                <a:spLocks/>
              </p:cNvSpPr>
              <p:nvPr userDrawn="1"/>
            </p:nvSpPr>
            <p:spPr bwMode="auto">
              <a:xfrm>
                <a:off x="7324182" y="1106298"/>
                <a:ext cx="107949" cy="130002"/>
              </a:xfrm>
              <a:custGeom>
                <a:avLst/>
                <a:gdLst/>
                <a:ahLst/>
                <a:cxnLst>
                  <a:cxn ang="0">
                    <a:pos x="254" y="1022"/>
                  </a:cxn>
                  <a:cxn ang="0">
                    <a:pos x="275" y="1157"/>
                  </a:cxn>
                  <a:cxn ang="0">
                    <a:pos x="313" y="1280"/>
                  </a:cxn>
                  <a:cxn ang="0">
                    <a:pos x="368" y="1392"/>
                  </a:cxn>
                  <a:cxn ang="0">
                    <a:pos x="437" y="1487"/>
                  </a:cxn>
                  <a:cxn ang="0">
                    <a:pos x="519" y="1567"/>
                  </a:cxn>
                  <a:cxn ang="0">
                    <a:pos x="614" y="1630"/>
                  </a:cxn>
                  <a:cxn ang="0">
                    <a:pos x="719" y="1675"/>
                  </a:cxn>
                  <a:cxn ang="0">
                    <a:pos x="831" y="1700"/>
                  </a:cxn>
                  <a:cxn ang="0">
                    <a:pos x="960" y="1706"/>
                  </a:cxn>
                  <a:cxn ang="0">
                    <a:pos x="1108" y="1686"/>
                  </a:cxn>
                  <a:cxn ang="0">
                    <a:pos x="1242" y="1639"/>
                  </a:cxn>
                  <a:cxn ang="0">
                    <a:pos x="1347" y="1585"/>
                  </a:cxn>
                  <a:cxn ang="0">
                    <a:pos x="1452" y="1661"/>
                  </a:cxn>
                  <a:cxn ang="0">
                    <a:pos x="1353" y="1717"/>
                  </a:cxn>
                  <a:cxn ang="0">
                    <a:pos x="1240" y="1758"/>
                  </a:cxn>
                  <a:cxn ang="0">
                    <a:pos x="1122" y="1785"/>
                  </a:cxn>
                  <a:cxn ang="0">
                    <a:pos x="996" y="1802"/>
                  </a:cxn>
                  <a:cxn ang="0">
                    <a:pos x="842" y="1806"/>
                  </a:cxn>
                  <a:cxn ang="0">
                    <a:pos x="649" y="1782"/>
                  </a:cxn>
                  <a:cxn ang="0">
                    <a:pos x="540" y="1750"/>
                  </a:cxn>
                  <a:cxn ang="0">
                    <a:pos x="439" y="1708"/>
                  </a:cxn>
                  <a:cxn ang="0">
                    <a:pos x="348" y="1655"/>
                  </a:cxn>
                  <a:cxn ang="0">
                    <a:pos x="268" y="1590"/>
                  </a:cxn>
                  <a:cxn ang="0">
                    <a:pos x="198" y="1516"/>
                  </a:cxn>
                  <a:cxn ang="0">
                    <a:pos x="136" y="1430"/>
                  </a:cxn>
                  <a:cxn ang="0">
                    <a:pos x="87" y="1334"/>
                  </a:cxn>
                  <a:cxn ang="0">
                    <a:pos x="35" y="1183"/>
                  </a:cxn>
                  <a:cxn ang="0">
                    <a:pos x="1" y="947"/>
                  </a:cxn>
                  <a:cxn ang="0">
                    <a:pos x="7" y="762"/>
                  </a:cxn>
                  <a:cxn ang="0">
                    <a:pos x="39" y="607"/>
                  </a:cxn>
                  <a:cxn ang="0">
                    <a:pos x="95" y="467"/>
                  </a:cxn>
                  <a:cxn ang="0">
                    <a:pos x="175" y="343"/>
                  </a:cxn>
                  <a:cxn ang="0">
                    <a:pos x="273" y="237"/>
                  </a:cxn>
                  <a:cxn ang="0">
                    <a:pos x="391" y="150"/>
                  </a:cxn>
                  <a:cxn ang="0">
                    <a:pos x="525" y="82"/>
                  </a:cxn>
                  <a:cxn ang="0">
                    <a:pos x="670" y="33"/>
                  </a:cxn>
                  <a:cxn ang="0">
                    <a:pos x="825" y="6"/>
                  </a:cxn>
                  <a:cxn ang="0">
                    <a:pos x="979" y="0"/>
                  </a:cxn>
                  <a:cxn ang="0">
                    <a:pos x="1095" y="7"/>
                  </a:cxn>
                  <a:cxn ang="0">
                    <a:pos x="1213" y="23"/>
                  </a:cxn>
                  <a:cxn ang="0">
                    <a:pos x="1328" y="52"/>
                  </a:cxn>
                  <a:cxn ang="0">
                    <a:pos x="1438" y="90"/>
                  </a:cxn>
                  <a:cxn ang="0">
                    <a:pos x="1486" y="158"/>
                  </a:cxn>
                  <a:cxn ang="0">
                    <a:pos x="1453" y="282"/>
                  </a:cxn>
                  <a:cxn ang="0">
                    <a:pos x="1366" y="253"/>
                  </a:cxn>
                  <a:cxn ang="0">
                    <a:pos x="1263" y="183"/>
                  </a:cxn>
                  <a:cxn ang="0">
                    <a:pos x="1142" y="128"/>
                  </a:cxn>
                  <a:cxn ang="0">
                    <a:pos x="1005" y="98"/>
                  </a:cxn>
                  <a:cxn ang="0">
                    <a:pos x="864" y="100"/>
                  </a:cxn>
                  <a:cxn ang="0">
                    <a:pos x="739" y="123"/>
                  </a:cxn>
                  <a:cxn ang="0">
                    <a:pos x="628" y="168"/>
                  </a:cxn>
                  <a:cxn ang="0">
                    <a:pos x="528" y="232"/>
                  </a:cxn>
                  <a:cxn ang="0">
                    <a:pos x="444" y="315"/>
                  </a:cxn>
                  <a:cxn ang="0">
                    <a:pos x="374" y="413"/>
                  </a:cxn>
                  <a:cxn ang="0">
                    <a:pos x="319" y="525"/>
                  </a:cxn>
                  <a:cxn ang="0">
                    <a:pos x="279" y="647"/>
                  </a:cxn>
                  <a:cxn ang="0">
                    <a:pos x="256" y="774"/>
                  </a:cxn>
                  <a:cxn ang="0">
                    <a:pos x="249" y="906"/>
                  </a:cxn>
                </a:cxnLst>
                <a:rect l="0" t="0" r="r" b="b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1" name="Freeform 11"/>
              <p:cNvSpPr>
                <a:spLocks/>
              </p:cNvSpPr>
              <p:nvPr userDrawn="1"/>
            </p:nvSpPr>
            <p:spPr bwMode="auto">
              <a:xfrm>
                <a:off x="7192422" y="1107884"/>
                <a:ext cx="109536" cy="125245"/>
              </a:xfrm>
              <a:custGeom>
                <a:avLst/>
                <a:gdLst/>
                <a:ahLst/>
                <a:cxnLst>
                  <a:cxn ang="0">
                    <a:pos x="222" y="729"/>
                  </a:cxn>
                  <a:cxn ang="0">
                    <a:pos x="758" y="742"/>
                  </a:cxn>
                  <a:cxn ang="0">
                    <a:pos x="788" y="741"/>
                  </a:cxn>
                  <a:cxn ang="0">
                    <a:pos x="818" y="740"/>
                  </a:cxn>
                  <a:cxn ang="0">
                    <a:pos x="850" y="739"/>
                  </a:cxn>
                  <a:cxn ang="0">
                    <a:pos x="883" y="738"/>
                  </a:cxn>
                  <a:cxn ang="0">
                    <a:pos x="917" y="737"/>
                  </a:cxn>
                  <a:cxn ang="0">
                    <a:pos x="952" y="736"/>
                  </a:cxn>
                  <a:cxn ang="0">
                    <a:pos x="989" y="735"/>
                  </a:cxn>
                  <a:cxn ang="0">
                    <a:pos x="1026" y="734"/>
                  </a:cxn>
                  <a:cxn ang="0">
                    <a:pos x="1064" y="733"/>
                  </a:cxn>
                  <a:cxn ang="0">
                    <a:pos x="1101" y="731"/>
                  </a:cxn>
                  <a:cxn ang="0">
                    <a:pos x="1136" y="731"/>
                  </a:cxn>
                  <a:cxn ang="0">
                    <a:pos x="1170" y="730"/>
                  </a:cxn>
                  <a:cxn ang="0">
                    <a:pos x="1203" y="730"/>
                  </a:cxn>
                  <a:cxn ang="0">
                    <a:pos x="1234" y="730"/>
                  </a:cxn>
                  <a:cxn ang="0">
                    <a:pos x="1263" y="729"/>
                  </a:cxn>
                  <a:cxn ang="0">
                    <a:pos x="1292" y="729"/>
                  </a:cxn>
                  <a:cxn ang="0">
                    <a:pos x="1292" y="0"/>
                  </a:cxn>
                  <a:cxn ang="0">
                    <a:pos x="1357" y="5"/>
                  </a:cxn>
                  <a:cxn ang="0">
                    <a:pos x="1404" y="8"/>
                  </a:cxn>
                  <a:cxn ang="0">
                    <a:pos x="1448" y="5"/>
                  </a:cxn>
                  <a:cxn ang="0">
                    <a:pos x="1514" y="0"/>
                  </a:cxn>
                  <a:cxn ang="0">
                    <a:pos x="1514" y="1739"/>
                  </a:cxn>
                  <a:cxn ang="0">
                    <a:pos x="1469" y="1735"/>
                  </a:cxn>
                  <a:cxn ang="0">
                    <a:pos x="1459" y="1735"/>
                  </a:cxn>
                  <a:cxn ang="0">
                    <a:pos x="1451" y="1735"/>
                  </a:cxn>
                  <a:cxn ang="0">
                    <a:pos x="1445" y="1733"/>
                  </a:cxn>
                  <a:cxn ang="0">
                    <a:pos x="1439" y="1732"/>
                  </a:cxn>
                  <a:cxn ang="0">
                    <a:pos x="1404" y="1731"/>
                  </a:cxn>
                  <a:cxn ang="0">
                    <a:pos x="1364" y="1732"/>
                  </a:cxn>
                  <a:cxn ang="0">
                    <a:pos x="1332" y="1735"/>
                  </a:cxn>
                  <a:cxn ang="0">
                    <a:pos x="1292" y="1739"/>
                  </a:cxn>
                  <a:cxn ang="0">
                    <a:pos x="1292" y="866"/>
                  </a:cxn>
                  <a:cxn ang="0">
                    <a:pos x="1114" y="860"/>
                  </a:cxn>
                  <a:cxn ang="0">
                    <a:pos x="906" y="851"/>
                  </a:cxn>
                  <a:cxn ang="0">
                    <a:pos x="610" y="851"/>
                  </a:cxn>
                  <a:cxn ang="0">
                    <a:pos x="589" y="851"/>
                  </a:cxn>
                  <a:cxn ang="0">
                    <a:pos x="563" y="852"/>
                  </a:cxn>
                  <a:cxn ang="0">
                    <a:pos x="532" y="854"/>
                  </a:cxn>
                  <a:cxn ang="0">
                    <a:pos x="497" y="857"/>
                  </a:cxn>
                  <a:cxn ang="0">
                    <a:pos x="464" y="858"/>
                  </a:cxn>
                  <a:cxn ang="0">
                    <a:pos x="437" y="859"/>
                  </a:cxn>
                  <a:cxn ang="0">
                    <a:pos x="416" y="860"/>
                  </a:cxn>
                  <a:cxn ang="0">
                    <a:pos x="402" y="860"/>
                  </a:cxn>
                  <a:cxn ang="0">
                    <a:pos x="222" y="866"/>
                  </a:cxn>
                  <a:cxn ang="0">
                    <a:pos x="222" y="1739"/>
                  </a:cxn>
                  <a:cxn ang="0">
                    <a:pos x="178" y="1735"/>
                  </a:cxn>
                  <a:cxn ang="0">
                    <a:pos x="167" y="1735"/>
                  </a:cxn>
                  <a:cxn ang="0">
                    <a:pos x="158" y="1735"/>
                  </a:cxn>
                  <a:cxn ang="0">
                    <a:pos x="151" y="1733"/>
                  </a:cxn>
                  <a:cxn ang="0">
                    <a:pos x="146" y="1732"/>
                  </a:cxn>
                  <a:cxn ang="0">
                    <a:pos x="111" y="1731"/>
                  </a:cxn>
                  <a:cxn ang="0">
                    <a:pos x="60" y="1733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63" y="5"/>
                  </a:cxn>
                  <a:cxn ang="0">
                    <a:pos x="111" y="8"/>
                  </a:cxn>
                  <a:cxn ang="0">
                    <a:pos x="154" y="5"/>
                  </a:cxn>
                  <a:cxn ang="0">
                    <a:pos x="222" y="0"/>
                  </a:cxn>
                  <a:cxn ang="0">
                    <a:pos x="222" y="729"/>
                  </a:cxn>
                </a:cxnLst>
                <a:rect l="0" t="0" r="r" b="b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2" name="Freeform 12"/>
              <p:cNvSpPr>
                <a:spLocks/>
              </p:cNvSpPr>
              <p:nvPr userDrawn="1"/>
            </p:nvSpPr>
            <p:spPr bwMode="auto">
              <a:xfrm>
                <a:off x="7051135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4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1" y="8"/>
                  </a:cxn>
                  <a:cxn ang="0">
                    <a:pos x="224" y="0"/>
                  </a:cxn>
                  <a:cxn ang="0">
                    <a:pos x="224" y="1327"/>
                  </a:cxn>
                  <a:cxn ang="0">
                    <a:pos x="249" y="1327"/>
                  </a:cxn>
                  <a:cxn ang="0">
                    <a:pos x="1404" y="0"/>
                  </a:cxn>
                  <a:cxn ang="0">
                    <a:pos x="1515" y="0"/>
                  </a:cxn>
                  <a:cxn ang="0">
                    <a:pos x="1515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4" y="1731"/>
                  </a:cxn>
                  <a:cxn ang="0">
                    <a:pos x="1384" y="1731"/>
                  </a:cxn>
                  <a:cxn ang="0">
                    <a:pos x="1357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6" y="351"/>
                  </a:cxn>
                  <a:cxn ang="0">
                    <a:pos x="209" y="1583"/>
                  </a:cxn>
                </a:cxnLst>
                <a:rect l="0" t="0" r="r" b="b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" name="Freeform 13"/>
              <p:cNvSpPr>
                <a:spLocks/>
              </p:cNvSpPr>
              <p:nvPr userDrawn="1"/>
            </p:nvSpPr>
            <p:spPr bwMode="auto">
              <a:xfrm>
                <a:off x="7929015" y="1426547"/>
                <a:ext cx="68261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9" y="985"/>
                  </a:cxn>
                  <a:cxn ang="0">
                    <a:pos x="105" y="1011"/>
                  </a:cxn>
                  <a:cxn ang="0">
                    <a:pos x="84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26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6" y="826"/>
                  </a:cxn>
                  <a:cxn ang="0">
                    <a:pos x="872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4" y="1077"/>
                  </a:cxn>
                  <a:cxn ang="0">
                    <a:pos x="887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 userDrawn="1"/>
            </p:nvSpPr>
            <p:spPr bwMode="auto">
              <a:xfrm>
                <a:off x="7841702" y="1426547"/>
                <a:ext cx="68262" cy="77685"/>
              </a:xfrm>
              <a:custGeom>
                <a:avLst/>
                <a:gdLst/>
                <a:ahLst/>
                <a:cxnLst>
                  <a:cxn ang="0">
                    <a:pos x="129" y="985"/>
                  </a:cxn>
                  <a:cxn ang="0">
                    <a:pos x="104" y="1011"/>
                  </a:cxn>
                  <a:cxn ang="0">
                    <a:pos x="82" y="1037"/>
                  </a:cxn>
                  <a:cxn ang="0">
                    <a:pos x="63" y="1060"/>
                  </a:cxn>
                  <a:cxn ang="0">
                    <a:pos x="47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4" y="5"/>
                  </a:cxn>
                  <a:cxn ang="0">
                    <a:pos x="67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2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20" y="1078"/>
                  </a:cxn>
                  <a:cxn ang="0">
                    <a:pos x="903" y="1077"/>
                  </a:cxn>
                  <a:cxn ang="0">
                    <a:pos x="886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1" y="1081"/>
                  </a:cxn>
                  <a:cxn ang="0">
                    <a:pos x="801" y="218"/>
                  </a:cxn>
                  <a:cxn ang="0">
                    <a:pos x="786" y="218"/>
                  </a:cxn>
                  <a:cxn ang="0">
                    <a:pos x="129" y="985"/>
                  </a:cxn>
                </a:cxnLst>
                <a:rect l="0" t="0" r="r" b="b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" name="Freeform 15"/>
              <p:cNvSpPr>
                <a:spLocks/>
              </p:cNvSpPr>
              <p:nvPr userDrawn="1"/>
            </p:nvSpPr>
            <p:spPr bwMode="auto">
              <a:xfrm>
                <a:off x="7754391" y="1426547"/>
                <a:ext cx="73024" cy="82440"/>
              </a:xfrm>
              <a:custGeom>
                <a:avLst/>
                <a:gdLst/>
                <a:ahLst/>
                <a:cxnLst>
                  <a:cxn ang="0">
                    <a:pos x="139" y="1003"/>
                  </a:cxn>
                  <a:cxn ang="0">
                    <a:pos x="794" y="1003"/>
                  </a:cxn>
                  <a:cxn ang="0">
                    <a:pos x="794" y="0"/>
                  </a:cxn>
                  <a:cxn ang="0">
                    <a:pos x="809" y="1"/>
                  </a:cxn>
                  <a:cxn ang="0">
                    <a:pos x="826" y="2"/>
                  </a:cxn>
                  <a:cxn ang="0">
                    <a:pos x="844" y="3"/>
                  </a:cxn>
                  <a:cxn ang="0">
                    <a:pos x="864" y="3"/>
                  </a:cxn>
                  <a:cxn ang="0">
                    <a:pos x="880" y="3"/>
                  </a:cxn>
                  <a:cxn ang="0">
                    <a:pos x="897" y="2"/>
                  </a:cxn>
                  <a:cxn ang="0">
                    <a:pos x="915" y="1"/>
                  </a:cxn>
                  <a:cxn ang="0">
                    <a:pos x="933" y="0"/>
                  </a:cxn>
                  <a:cxn ang="0">
                    <a:pos x="933" y="1003"/>
                  </a:cxn>
                  <a:cxn ang="0">
                    <a:pos x="1022" y="1003"/>
                  </a:cxn>
                  <a:cxn ang="0">
                    <a:pos x="1018" y="1037"/>
                  </a:cxn>
                  <a:cxn ang="0">
                    <a:pos x="1017" y="1065"/>
                  </a:cxn>
                  <a:cxn ang="0">
                    <a:pos x="1018" y="1082"/>
                  </a:cxn>
                  <a:cxn ang="0">
                    <a:pos x="1019" y="1116"/>
                  </a:cxn>
                  <a:cxn ang="0">
                    <a:pos x="1022" y="1146"/>
                  </a:cxn>
                  <a:cxn ang="0">
                    <a:pos x="1007" y="1146"/>
                  </a:cxn>
                  <a:cxn ang="0">
                    <a:pos x="1002" y="1138"/>
                  </a:cxn>
                  <a:cxn ang="0">
                    <a:pos x="996" y="1131"/>
                  </a:cxn>
                  <a:cxn ang="0">
                    <a:pos x="989" y="1124"/>
                  </a:cxn>
                  <a:cxn ang="0">
                    <a:pos x="982" y="1117"/>
                  </a:cxn>
                  <a:cxn ang="0">
                    <a:pos x="974" y="1112"/>
                  </a:cxn>
                  <a:cxn ang="0">
                    <a:pos x="966" y="1108"/>
                  </a:cxn>
                  <a:cxn ang="0">
                    <a:pos x="956" y="1104"/>
                  </a:cxn>
                  <a:cxn ang="0">
                    <a:pos x="947" y="1099"/>
                  </a:cxn>
                  <a:cxn ang="0">
                    <a:pos x="936" y="1096"/>
                  </a:cxn>
                  <a:cxn ang="0">
                    <a:pos x="926" y="1093"/>
                  </a:cxn>
                  <a:cxn ang="0">
                    <a:pos x="914" y="1091"/>
                  </a:cxn>
                  <a:cxn ang="0">
                    <a:pos x="901" y="1088"/>
                  </a:cxn>
                  <a:cxn ang="0">
                    <a:pos x="890" y="1085"/>
                  </a:cxn>
                  <a:cxn ang="0">
                    <a:pos x="877" y="1083"/>
                  </a:cxn>
                  <a:cxn ang="0">
                    <a:pos x="865" y="1083"/>
                  </a:cxn>
                  <a:cxn ang="0">
                    <a:pos x="854" y="1082"/>
                  </a:cxn>
                  <a:cxn ang="0">
                    <a:pos x="692" y="1079"/>
                  </a:cxn>
                  <a:cxn ang="0">
                    <a:pos x="465" y="1079"/>
                  </a:cxn>
                  <a:cxn ang="0">
                    <a:pos x="428" y="1079"/>
                  </a:cxn>
                  <a:cxn ang="0">
                    <a:pos x="392" y="1079"/>
                  </a:cxn>
                  <a:cxn ang="0">
                    <a:pos x="358" y="1079"/>
                  </a:cxn>
                  <a:cxn ang="0">
                    <a:pos x="326" y="1079"/>
                  </a:cxn>
                  <a:cxn ang="0">
                    <a:pos x="296" y="1080"/>
                  </a:cxn>
                  <a:cxn ang="0">
                    <a:pos x="268" y="1080"/>
                  </a:cxn>
                  <a:cxn ang="0">
                    <a:pos x="241" y="1080"/>
                  </a:cxn>
                  <a:cxn ang="0">
                    <a:pos x="217" y="1080"/>
                  </a:cxn>
                  <a:cxn ang="0">
                    <a:pos x="193" y="1080"/>
                  </a:cxn>
                  <a:cxn ang="0">
                    <a:pos x="168" y="1081"/>
                  </a:cxn>
                  <a:cxn ang="0">
                    <a:pos x="143" y="1081"/>
                  </a:cxn>
                  <a:cxn ang="0">
                    <a:pos x="116" y="1082"/>
                  </a:cxn>
                  <a:cxn ang="0">
                    <a:pos x="89" y="1082"/>
                  </a:cxn>
                  <a:cxn ang="0">
                    <a:pos x="60" y="1083"/>
                  </a:cxn>
                  <a:cxn ang="0">
                    <a:pos x="31" y="1083"/>
                  </a:cxn>
                  <a:cxn ang="0">
                    <a:pos x="0" y="1084"/>
                  </a:cxn>
                  <a:cxn ang="0">
                    <a:pos x="0" y="0"/>
                  </a:cxn>
                  <a:cxn ang="0">
                    <a:pos x="16" y="1"/>
                  </a:cxn>
                  <a:cxn ang="0">
                    <a:pos x="33" y="2"/>
                  </a:cxn>
                  <a:cxn ang="0">
                    <a:pos x="51" y="3"/>
                  </a:cxn>
                  <a:cxn ang="0">
                    <a:pos x="69" y="3"/>
                  </a:cxn>
                  <a:cxn ang="0">
                    <a:pos x="87" y="3"/>
                  </a:cxn>
                  <a:cxn ang="0">
                    <a:pos x="104" y="2"/>
                  </a:cxn>
                  <a:cxn ang="0">
                    <a:pos x="121" y="1"/>
                  </a:cxn>
                  <a:cxn ang="0">
                    <a:pos x="139" y="0"/>
                  </a:cxn>
                  <a:cxn ang="0">
                    <a:pos x="139" y="1003"/>
                  </a:cxn>
                </a:cxnLst>
                <a:rect l="0" t="0" r="r" b="b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" name="Freeform 16"/>
              <p:cNvSpPr>
                <a:spLocks noEditPoints="1"/>
              </p:cNvSpPr>
              <p:nvPr userDrawn="1"/>
            </p:nvSpPr>
            <p:spPr bwMode="auto">
              <a:xfrm>
                <a:off x="7670254" y="1424962"/>
                <a:ext cx="73024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3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8" y="1100"/>
                  </a:cxn>
                  <a:cxn ang="0">
                    <a:pos x="959" y="1100"/>
                  </a:cxn>
                  <a:cxn ang="0">
                    <a:pos x="954" y="1100"/>
                  </a:cxn>
                  <a:cxn ang="0">
                    <a:pos x="945" y="1099"/>
                  </a:cxn>
                  <a:cxn ang="0">
                    <a:pos x="920" y="1098"/>
                  </a:cxn>
                  <a:cxn ang="0">
                    <a:pos x="894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20" y="1057"/>
                  </a:cxn>
                  <a:cxn ang="0">
                    <a:pos x="805" y="1016"/>
                  </a:cxn>
                  <a:cxn ang="0">
                    <a:pos x="794" y="983"/>
                  </a:cxn>
                  <a:cxn ang="0">
                    <a:pos x="784" y="957"/>
                  </a:cxn>
                  <a:cxn ang="0">
                    <a:pos x="778" y="940"/>
                  </a:cxn>
                  <a:cxn ang="0">
                    <a:pos x="771" y="922"/>
                  </a:cxn>
                  <a:cxn ang="0">
                    <a:pos x="763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5" y="754"/>
                  </a:cxn>
                  <a:cxn ang="0">
                    <a:pos x="693" y="729"/>
                  </a:cxn>
                  <a:cxn ang="0">
                    <a:pos x="682" y="702"/>
                  </a:cxn>
                  <a:cxn ang="0">
                    <a:pos x="671" y="676"/>
                  </a:cxn>
                  <a:cxn ang="0">
                    <a:pos x="270" y="676"/>
                  </a:cxn>
                  <a:cxn ang="0">
                    <a:pos x="231" y="775"/>
                  </a:cxn>
                  <a:cxn ang="0">
                    <a:pos x="183" y="900"/>
                  </a:cxn>
                  <a:cxn ang="0">
                    <a:pos x="148" y="998"/>
                  </a:cxn>
                  <a:cxn ang="0">
                    <a:pos x="115" y="1103"/>
                  </a:cxn>
                  <a:cxn ang="0">
                    <a:pos x="90" y="1100"/>
                  </a:cxn>
                  <a:cxn ang="0">
                    <a:pos x="81" y="1100"/>
                  </a:cxn>
                  <a:cxn ang="0">
                    <a:pos x="75" y="1099"/>
                  </a:cxn>
                  <a:cxn ang="0">
                    <a:pos x="56" y="1098"/>
                  </a:cxn>
                  <a:cxn ang="0">
                    <a:pos x="39" y="1098"/>
                  </a:cxn>
                  <a:cxn ang="0">
                    <a:pos x="23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3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" name="Freeform 17"/>
              <p:cNvSpPr>
                <a:spLocks/>
              </p:cNvSpPr>
              <p:nvPr userDrawn="1"/>
            </p:nvSpPr>
            <p:spPr bwMode="auto">
              <a:xfrm>
                <a:off x="7611518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509" y="937"/>
                  </a:cxn>
                  <a:cxn ang="0">
                    <a:pos x="164" y="535"/>
                  </a:cxn>
                  <a:cxn ang="0">
                    <a:pos x="160" y="531"/>
                  </a:cxn>
                  <a:cxn ang="0">
                    <a:pos x="154" y="528"/>
                  </a:cxn>
                  <a:cxn ang="0">
                    <a:pos x="149" y="527"/>
                  </a:cxn>
                  <a:cxn ang="0">
                    <a:pos x="143" y="526"/>
                  </a:cxn>
                  <a:cxn ang="0">
                    <a:pos x="142" y="527"/>
                  </a:cxn>
                  <a:cxn ang="0">
                    <a:pos x="141" y="527"/>
                  </a:cxn>
                  <a:cxn ang="0">
                    <a:pos x="138" y="528"/>
                  </a:cxn>
                  <a:cxn ang="0">
                    <a:pos x="137" y="531"/>
                  </a:cxn>
                  <a:cxn ang="0">
                    <a:pos x="137" y="1081"/>
                  </a:cxn>
                  <a:cxn ang="0">
                    <a:pos x="110" y="1078"/>
                  </a:cxn>
                  <a:cxn ang="0">
                    <a:pos x="98" y="1078"/>
                  </a:cxn>
                  <a:cxn ang="0">
                    <a:pos x="90" y="1077"/>
                  </a:cxn>
                  <a:cxn ang="0">
                    <a:pos x="69" y="1076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39" y="4"/>
                  </a:cxn>
                  <a:cxn ang="0">
                    <a:pos x="69" y="5"/>
                  </a:cxn>
                  <a:cxn ang="0">
                    <a:pos x="95" y="4"/>
                  </a:cxn>
                  <a:cxn ang="0">
                    <a:pos x="137" y="0"/>
                  </a:cxn>
                  <a:cxn ang="0">
                    <a:pos x="137" y="489"/>
                  </a:cxn>
                  <a:cxn ang="0">
                    <a:pos x="142" y="491"/>
                  </a:cxn>
                  <a:cxn ang="0">
                    <a:pos x="145" y="492"/>
                  </a:cxn>
                  <a:cxn ang="0">
                    <a:pos x="151" y="491"/>
                  </a:cxn>
                  <a:cxn ang="0">
                    <a:pos x="160" y="489"/>
                  </a:cxn>
                  <a:cxn ang="0">
                    <a:pos x="168" y="485"/>
                  </a:cxn>
                  <a:cxn ang="0">
                    <a:pos x="178" y="480"/>
                  </a:cxn>
                  <a:cxn ang="0">
                    <a:pos x="184" y="473"/>
                  </a:cxn>
                  <a:cxn ang="0">
                    <a:pos x="192" y="467"/>
                  </a:cxn>
                  <a:cxn ang="0">
                    <a:pos x="201" y="459"/>
                  </a:cxn>
                  <a:cxn ang="0">
                    <a:pos x="210" y="451"/>
                  </a:cxn>
                  <a:cxn ang="0">
                    <a:pos x="221" y="440"/>
                  </a:cxn>
                  <a:cxn ang="0">
                    <a:pos x="234" y="430"/>
                  </a:cxn>
                  <a:cxn ang="0">
                    <a:pos x="247" y="417"/>
                  </a:cxn>
                  <a:cxn ang="0">
                    <a:pos x="261" y="402"/>
                  </a:cxn>
                  <a:cxn ang="0">
                    <a:pos x="650" y="0"/>
                  </a:cxn>
                  <a:cxn ang="0">
                    <a:pos x="685" y="4"/>
                  </a:cxn>
                  <a:cxn ang="0">
                    <a:pos x="712" y="5"/>
                  </a:cxn>
                  <a:cxn ang="0">
                    <a:pos x="736" y="4"/>
                  </a:cxn>
                  <a:cxn ang="0">
                    <a:pos x="773" y="0"/>
                  </a:cxn>
                  <a:cxn ang="0">
                    <a:pos x="416" y="346"/>
                  </a:cxn>
                  <a:cxn ang="0">
                    <a:pos x="283" y="481"/>
                  </a:cxn>
                  <a:cxn ang="0">
                    <a:pos x="414" y="632"/>
                  </a:cxn>
                  <a:cxn ang="0">
                    <a:pos x="569" y="803"/>
                  </a:cxn>
                  <a:cxn ang="0">
                    <a:pos x="665" y="916"/>
                  </a:cxn>
                  <a:cxn ang="0">
                    <a:pos x="791" y="1074"/>
                  </a:cxn>
                  <a:cxn ang="0">
                    <a:pos x="791" y="1081"/>
                  </a:cxn>
                  <a:cxn ang="0">
                    <a:pos x="758" y="1078"/>
                  </a:cxn>
                  <a:cxn ang="0">
                    <a:pos x="748" y="1078"/>
                  </a:cxn>
                  <a:cxn ang="0">
                    <a:pos x="741" y="1078"/>
                  </a:cxn>
                  <a:cxn ang="0">
                    <a:pos x="733" y="1077"/>
                  </a:cxn>
                  <a:cxn ang="0">
                    <a:pos x="706" y="1076"/>
                  </a:cxn>
                  <a:cxn ang="0">
                    <a:pos x="665" y="1077"/>
                  </a:cxn>
                  <a:cxn ang="0">
                    <a:pos x="618" y="1081"/>
                  </a:cxn>
                  <a:cxn ang="0">
                    <a:pos x="588" y="1039"/>
                  </a:cxn>
                  <a:cxn ang="0">
                    <a:pos x="560" y="1002"/>
                  </a:cxn>
                  <a:cxn ang="0">
                    <a:pos x="534" y="968"/>
                  </a:cxn>
                  <a:cxn ang="0">
                    <a:pos x="509" y="937"/>
                  </a:cxn>
                </a:cxnLst>
                <a:rect l="0" t="0" r="r" b="b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8" name="Freeform 18"/>
              <p:cNvSpPr>
                <a:spLocks/>
              </p:cNvSpPr>
              <p:nvPr userDrawn="1"/>
            </p:nvSpPr>
            <p:spPr bwMode="auto">
              <a:xfrm>
                <a:off x="7522619" y="1426547"/>
                <a:ext cx="68261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8" y="985"/>
                  </a:cxn>
                  <a:cxn ang="0">
                    <a:pos x="105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4" y="4"/>
                  </a:cxn>
                  <a:cxn ang="0">
                    <a:pos x="45" y="5"/>
                  </a:cxn>
                  <a:cxn ang="0">
                    <a:pos x="68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1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3" y="1077"/>
                  </a:cxn>
                  <a:cxn ang="0">
                    <a:pos x="887" y="1076"/>
                  </a:cxn>
                  <a:cxn ang="0">
                    <a:pos x="871" y="1076"/>
                  </a:cxn>
                  <a:cxn ang="0">
                    <a:pos x="858" y="1076"/>
                  </a:cxn>
                  <a:cxn ang="0">
                    <a:pos x="842" y="1077"/>
                  </a:cxn>
                  <a:cxn ang="0">
                    <a:pos x="823" y="1078"/>
                  </a:cxn>
                  <a:cxn ang="0">
                    <a:pos x="802" y="1081"/>
                  </a:cxn>
                  <a:cxn ang="0">
                    <a:pos x="802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9" name="Freeform 19"/>
              <p:cNvSpPr>
                <a:spLocks noEditPoints="1"/>
              </p:cNvSpPr>
              <p:nvPr userDrawn="1"/>
            </p:nvSpPr>
            <p:spPr bwMode="auto">
              <a:xfrm>
                <a:off x="7417845" y="1426547"/>
                <a:ext cx="90486" cy="77685"/>
              </a:xfrm>
              <a:custGeom>
                <a:avLst/>
                <a:gdLst/>
                <a:ahLst/>
                <a:cxnLst>
                  <a:cxn ang="0">
                    <a:pos x="494" y="139"/>
                  </a:cxn>
                  <a:cxn ang="0">
                    <a:pos x="390" y="165"/>
                  </a:cxn>
                  <a:cxn ang="0">
                    <a:pos x="303" y="213"/>
                  </a:cxn>
                  <a:cxn ang="0">
                    <a:pos x="239" y="277"/>
                  </a:cxn>
                  <a:cxn ang="0">
                    <a:pos x="191" y="358"/>
                  </a:cxn>
                  <a:cxn ang="0">
                    <a:pos x="161" y="452"/>
                  </a:cxn>
                  <a:cxn ang="0">
                    <a:pos x="155" y="560"/>
                  </a:cxn>
                  <a:cxn ang="0">
                    <a:pos x="184" y="688"/>
                  </a:cxn>
                  <a:cxn ang="0">
                    <a:pos x="249" y="797"/>
                  </a:cxn>
                  <a:cxn ang="0">
                    <a:pos x="350" y="878"/>
                  </a:cxn>
                  <a:cxn ang="0">
                    <a:pos x="478" y="922"/>
                  </a:cxn>
                  <a:cxn ang="0">
                    <a:pos x="565" y="0"/>
                  </a:cxn>
                  <a:cxn ang="0">
                    <a:pos x="654" y="5"/>
                  </a:cxn>
                  <a:cxn ang="0">
                    <a:pos x="746" y="84"/>
                  </a:cxn>
                  <a:cxn ang="0">
                    <a:pos x="938" y="116"/>
                  </a:cxn>
                  <a:cxn ang="0">
                    <a:pos x="1035" y="156"/>
                  </a:cxn>
                  <a:cxn ang="0">
                    <a:pos x="1118" y="209"/>
                  </a:cxn>
                  <a:cxn ang="0">
                    <a:pos x="1173" y="263"/>
                  </a:cxn>
                  <a:cxn ang="0">
                    <a:pos x="1229" y="352"/>
                  </a:cxn>
                  <a:cxn ang="0">
                    <a:pos x="1255" y="423"/>
                  </a:cxn>
                  <a:cxn ang="0">
                    <a:pos x="1267" y="501"/>
                  </a:cxn>
                  <a:cxn ang="0">
                    <a:pos x="1263" y="602"/>
                  </a:cxn>
                  <a:cxn ang="0">
                    <a:pos x="1230" y="710"/>
                  </a:cxn>
                  <a:cxn ang="0">
                    <a:pos x="1169" y="805"/>
                  </a:cxn>
                  <a:cxn ang="0">
                    <a:pos x="1081" y="886"/>
                  </a:cxn>
                  <a:cxn ang="0">
                    <a:pos x="965" y="945"/>
                  </a:cxn>
                  <a:cxn ang="0">
                    <a:pos x="828" y="978"/>
                  </a:cxn>
                  <a:cxn ang="0">
                    <a:pos x="703" y="1081"/>
                  </a:cxn>
                  <a:cxn ang="0">
                    <a:pos x="612" y="1076"/>
                  </a:cxn>
                  <a:cxn ang="0">
                    <a:pos x="521" y="986"/>
                  </a:cxn>
                  <a:cxn ang="0">
                    <a:pos x="365" y="965"/>
                  </a:cxn>
                  <a:cxn ang="0">
                    <a:pos x="279" y="935"/>
                  </a:cxn>
                  <a:cxn ang="0">
                    <a:pos x="175" y="877"/>
                  </a:cxn>
                  <a:cxn ang="0">
                    <a:pos x="116" y="825"/>
                  </a:cxn>
                  <a:cxn ang="0">
                    <a:pos x="67" y="764"/>
                  </a:cxn>
                  <a:cxn ang="0">
                    <a:pos x="32" y="696"/>
                  </a:cxn>
                  <a:cxn ang="0">
                    <a:pos x="10" y="625"/>
                  </a:cxn>
                  <a:cxn ang="0">
                    <a:pos x="1" y="501"/>
                  </a:cxn>
                  <a:cxn ang="0">
                    <a:pos x="16" y="410"/>
                  </a:cxn>
                  <a:cxn ang="0">
                    <a:pos x="44" y="339"/>
                  </a:cxn>
                  <a:cxn ang="0">
                    <a:pos x="84" y="276"/>
                  </a:cxn>
                  <a:cxn ang="0">
                    <a:pos x="136" y="220"/>
                  </a:cxn>
                  <a:cxn ang="0">
                    <a:pos x="201" y="173"/>
                  </a:cxn>
                  <a:cxn ang="0">
                    <a:pos x="310" y="121"/>
                  </a:cxn>
                  <a:cxn ang="0">
                    <a:pos x="479" y="87"/>
                  </a:cxn>
                  <a:cxn ang="0">
                    <a:pos x="1112" y="493"/>
                  </a:cxn>
                  <a:cxn ang="0">
                    <a:pos x="1092" y="399"/>
                  </a:cxn>
                  <a:cxn ang="0">
                    <a:pos x="1052" y="313"/>
                  </a:cxn>
                  <a:cxn ang="0">
                    <a:pos x="993" y="241"/>
                  </a:cxn>
                  <a:cxn ang="0">
                    <a:pos x="913" y="185"/>
                  </a:cxn>
                  <a:cxn ang="0">
                    <a:pos x="816" y="147"/>
                  </a:cxn>
                  <a:cxn ang="0">
                    <a:pos x="703" y="136"/>
                  </a:cxn>
                  <a:cxn ang="0">
                    <a:pos x="817" y="917"/>
                  </a:cxn>
                  <a:cxn ang="0">
                    <a:pos x="940" y="864"/>
                  </a:cxn>
                  <a:cxn ang="0">
                    <a:pos x="1033" y="778"/>
                  </a:cxn>
                  <a:cxn ang="0">
                    <a:pos x="1092" y="664"/>
                  </a:cxn>
                  <a:cxn ang="0">
                    <a:pos x="1113" y="533"/>
                  </a:cxn>
                </a:cxnLst>
                <a:rect l="0" t="0" r="r" b="b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0" name="Freeform 20"/>
              <p:cNvSpPr>
                <a:spLocks/>
              </p:cNvSpPr>
              <p:nvPr userDrawn="1"/>
            </p:nvSpPr>
            <p:spPr bwMode="auto">
              <a:xfrm>
                <a:off x="7335295" y="1426547"/>
                <a:ext cx="66674" cy="77685"/>
              </a:xfrm>
              <a:custGeom>
                <a:avLst/>
                <a:gdLst/>
                <a:ahLst/>
                <a:cxnLst>
                  <a:cxn ang="0">
                    <a:pos x="139" y="826"/>
                  </a:cxn>
                  <a:cxn ang="0">
                    <a:pos x="156" y="826"/>
                  </a:cxn>
                  <a:cxn ang="0">
                    <a:pos x="873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1" y="1078"/>
                  </a:cxn>
                  <a:cxn ang="0">
                    <a:pos x="903" y="1077"/>
                  </a:cxn>
                  <a:cxn ang="0">
                    <a:pos x="888" y="1076"/>
                  </a:cxn>
                  <a:cxn ang="0">
                    <a:pos x="873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  <a:cxn ang="0">
                    <a:pos x="130" y="985"/>
                  </a:cxn>
                  <a:cxn ang="0">
                    <a:pos x="106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9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9" y="0"/>
                  </a:cxn>
                  <a:cxn ang="0">
                    <a:pos x="139" y="826"/>
                  </a:cxn>
                </a:cxnLst>
                <a:rect l="0" t="0" r="r" b="b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1" name="Freeform 21"/>
              <p:cNvSpPr>
                <a:spLocks/>
              </p:cNvSpPr>
              <p:nvPr userDrawn="1"/>
            </p:nvSpPr>
            <p:spPr bwMode="auto">
              <a:xfrm>
                <a:off x="7252746" y="1426547"/>
                <a:ext cx="71436" cy="77685"/>
              </a:xfrm>
              <a:custGeom>
                <a:avLst/>
                <a:gdLst/>
                <a:ahLst/>
                <a:cxnLst>
                  <a:cxn ang="0">
                    <a:pos x="251" y="523"/>
                  </a:cxn>
                  <a:cxn ang="0">
                    <a:pos x="277" y="466"/>
                  </a:cxn>
                  <a:cxn ang="0">
                    <a:pos x="302" y="407"/>
                  </a:cxn>
                  <a:cxn ang="0">
                    <a:pos x="329" y="346"/>
                  </a:cxn>
                  <a:cxn ang="0">
                    <a:pos x="366" y="260"/>
                  </a:cxn>
                  <a:cxn ang="0">
                    <a:pos x="405" y="164"/>
                  </a:cxn>
                  <a:cxn ang="0">
                    <a:pos x="437" y="86"/>
                  </a:cxn>
                  <a:cxn ang="0">
                    <a:pos x="460" y="24"/>
                  </a:cxn>
                  <a:cxn ang="0">
                    <a:pos x="543" y="0"/>
                  </a:cxn>
                  <a:cxn ang="0">
                    <a:pos x="863" y="773"/>
                  </a:cxn>
                  <a:cxn ang="0">
                    <a:pos x="912" y="888"/>
                  </a:cxn>
                  <a:cxn ang="0">
                    <a:pos x="952" y="977"/>
                  </a:cxn>
                  <a:cxn ang="0">
                    <a:pos x="980" y="1042"/>
                  </a:cxn>
                  <a:cxn ang="0">
                    <a:pos x="1000" y="1081"/>
                  </a:cxn>
                  <a:cxn ang="0">
                    <a:pos x="950" y="1077"/>
                  </a:cxn>
                  <a:cxn ang="0">
                    <a:pos x="944" y="1076"/>
                  </a:cxn>
                  <a:cxn ang="0">
                    <a:pos x="897" y="1077"/>
                  </a:cxn>
                  <a:cxn ang="0">
                    <a:pos x="846" y="1081"/>
                  </a:cxn>
                  <a:cxn ang="0">
                    <a:pos x="667" y="624"/>
                  </a:cxn>
                  <a:cxn ang="0">
                    <a:pos x="490" y="173"/>
                  </a:cxn>
                  <a:cxn ang="0">
                    <a:pos x="472" y="182"/>
                  </a:cxn>
                  <a:cxn ang="0">
                    <a:pos x="444" y="244"/>
                  </a:cxn>
                  <a:cxn ang="0">
                    <a:pos x="409" y="327"/>
                  </a:cxn>
                  <a:cxn ang="0">
                    <a:pos x="385" y="383"/>
                  </a:cxn>
                  <a:cxn ang="0">
                    <a:pos x="361" y="439"/>
                  </a:cxn>
                  <a:cxn ang="0">
                    <a:pos x="338" y="492"/>
                  </a:cxn>
                  <a:cxn ang="0">
                    <a:pos x="312" y="554"/>
                  </a:cxn>
                  <a:cxn ang="0">
                    <a:pos x="283" y="625"/>
                  </a:cxn>
                  <a:cxn ang="0">
                    <a:pos x="254" y="697"/>
                  </a:cxn>
                  <a:cxn ang="0">
                    <a:pos x="226" y="769"/>
                  </a:cxn>
                  <a:cxn ang="0">
                    <a:pos x="199" y="842"/>
                  </a:cxn>
                  <a:cxn ang="0">
                    <a:pos x="174" y="912"/>
                  </a:cxn>
                  <a:cxn ang="0">
                    <a:pos x="150" y="980"/>
                  </a:cxn>
                  <a:cxn ang="0">
                    <a:pos x="126" y="1047"/>
                  </a:cxn>
                  <a:cxn ang="0">
                    <a:pos x="84" y="1077"/>
                  </a:cxn>
                  <a:cxn ang="0">
                    <a:pos x="39" y="1077"/>
                  </a:cxn>
                  <a:cxn ang="0">
                    <a:pos x="0" y="1081"/>
                  </a:cxn>
                  <a:cxn ang="0">
                    <a:pos x="145" y="763"/>
                  </a:cxn>
                  <a:cxn ang="0">
                    <a:pos x="172" y="705"/>
                  </a:cxn>
                  <a:cxn ang="0">
                    <a:pos x="198" y="644"/>
                  </a:cxn>
                  <a:cxn ang="0">
                    <a:pos x="226" y="583"/>
                  </a:cxn>
                </a:cxnLst>
                <a:rect l="0" t="0" r="r" b="b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2" name="Freeform 22"/>
              <p:cNvSpPr>
                <a:spLocks noEditPoints="1"/>
              </p:cNvSpPr>
              <p:nvPr userDrawn="1"/>
            </p:nvSpPr>
            <p:spPr bwMode="auto">
              <a:xfrm>
                <a:off x="7179722" y="1424962"/>
                <a:ext cx="71436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2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6" y="1100"/>
                  </a:cxn>
                  <a:cxn ang="0">
                    <a:pos x="957" y="1100"/>
                  </a:cxn>
                  <a:cxn ang="0">
                    <a:pos x="952" y="1100"/>
                  </a:cxn>
                  <a:cxn ang="0">
                    <a:pos x="945" y="1099"/>
                  </a:cxn>
                  <a:cxn ang="0">
                    <a:pos x="918" y="1098"/>
                  </a:cxn>
                  <a:cxn ang="0">
                    <a:pos x="893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19" y="1057"/>
                  </a:cxn>
                  <a:cxn ang="0">
                    <a:pos x="805" y="1016"/>
                  </a:cxn>
                  <a:cxn ang="0">
                    <a:pos x="793" y="983"/>
                  </a:cxn>
                  <a:cxn ang="0">
                    <a:pos x="784" y="957"/>
                  </a:cxn>
                  <a:cxn ang="0">
                    <a:pos x="777" y="940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3" y="754"/>
                  </a:cxn>
                  <a:cxn ang="0">
                    <a:pos x="693" y="729"/>
                  </a:cxn>
                  <a:cxn ang="0">
                    <a:pos x="681" y="702"/>
                  </a:cxn>
                  <a:cxn ang="0">
                    <a:pos x="670" y="676"/>
                  </a:cxn>
                  <a:cxn ang="0">
                    <a:pos x="269" y="676"/>
                  </a:cxn>
                  <a:cxn ang="0">
                    <a:pos x="230" y="775"/>
                  </a:cxn>
                  <a:cxn ang="0">
                    <a:pos x="183" y="900"/>
                  </a:cxn>
                  <a:cxn ang="0">
                    <a:pos x="147" y="998"/>
                  </a:cxn>
                  <a:cxn ang="0">
                    <a:pos x="113" y="1103"/>
                  </a:cxn>
                  <a:cxn ang="0">
                    <a:pos x="89" y="1100"/>
                  </a:cxn>
                  <a:cxn ang="0">
                    <a:pos x="79" y="1100"/>
                  </a:cxn>
                  <a:cxn ang="0">
                    <a:pos x="73" y="1099"/>
                  </a:cxn>
                  <a:cxn ang="0">
                    <a:pos x="54" y="1098"/>
                  </a:cxn>
                  <a:cxn ang="0">
                    <a:pos x="37" y="1098"/>
                  </a:cxn>
                  <a:cxn ang="0">
                    <a:pos x="22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1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3" name="Freeform 23"/>
              <p:cNvSpPr>
                <a:spLocks noEditPoints="1"/>
              </p:cNvSpPr>
              <p:nvPr userDrawn="1"/>
            </p:nvSpPr>
            <p:spPr bwMode="auto">
              <a:xfrm>
                <a:off x="7122572" y="1426547"/>
                <a:ext cx="49212" cy="77685"/>
              </a:xfrm>
              <a:custGeom>
                <a:avLst/>
                <a:gdLst/>
                <a:ahLst/>
                <a:cxnLst>
                  <a:cxn ang="0">
                    <a:pos x="288" y="472"/>
                  </a:cxn>
                  <a:cxn ang="0">
                    <a:pos x="386" y="452"/>
                  </a:cxn>
                  <a:cxn ang="0">
                    <a:pos x="448" y="421"/>
                  </a:cxn>
                  <a:cxn ang="0">
                    <a:pos x="489" y="380"/>
                  </a:cxn>
                  <a:cxn ang="0">
                    <a:pos x="517" y="327"/>
                  </a:cxn>
                  <a:cxn ang="0">
                    <a:pos x="530" y="267"/>
                  </a:cxn>
                  <a:cxn ang="0">
                    <a:pos x="526" y="203"/>
                  </a:cxn>
                  <a:cxn ang="0">
                    <a:pos x="505" y="148"/>
                  </a:cxn>
                  <a:cxn ang="0">
                    <a:pos x="471" y="108"/>
                  </a:cxn>
                  <a:cxn ang="0">
                    <a:pos x="423" y="82"/>
                  </a:cxn>
                  <a:cxn ang="0">
                    <a:pos x="359" y="66"/>
                  </a:cxn>
                  <a:cxn ang="0">
                    <a:pos x="283" y="60"/>
                  </a:cxn>
                  <a:cxn ang="0">
                    <a:pos x="195" y="475"/>
                  </a:cxn>
                  <a:cxn ang="0">
                    <a:pos x="0" y="0"/>
                  </a:cxn>
                  <a:cxn ang="0">
                    <a:pos x="398" y="3"/>
                  </a:cxn>
                  <a:cxn ang="0">
                    <a:pos x="491" y="17"/>
                  </a:cxn>
                  <a:cxn ang="0">
                    <a:pos x="564" y="41"/>
                  </a:cxn>
                  <a:cxn ang="0">
                    <a:pos x="618" y="78"/>
                  </a:cxn>
                  <a:cxn ang="0">
                    <a:pos x="653" y="131"/>
                  </a:cxn>
                  <a:cxn ang="0">
                    <a:pos x="667" y="199"/>
                  </a:cxn>
                  <a:cxn ang="0">
                    <a:pos x="665" y="258"/>
                  </a:cxn>
                  <a:cxn ang="0">
                    <a:pos x="654" y="306"/>
                  </a:cxn>
                  <a:cxn ang="0">
                    <a:pos x="621" y="370"/>
                  </a:cxn>
                  <a:cxn ang="0">
                    <a:pos x="581" y="416"/>
                  </a:cxn>
                  <a:cxn ang="0">
                    <a:pos x="497" y="470"/>
                  </a:cxn>
                  <a:cxn ang="0">
                    <a:pos x="430" y="499"/>
                  </a:cxn>
                  <a:cxn ang="0">
                    <a:pos x="478" y="504"/>
                  </a:cxn>
                  <a:cxn ang="0">
                    <a:pos x="532" y="519"/>
                  </a:cxn>
                  <a:cxn ang="0">
                    <a:pos x="580" y="538"/>
                  </a:cxn>
                  <a:cxn ang="0">
                    <a:pos x="622" y="566"/>
                  </a:cxn>
                  <a:cxn ang="0">
                    <a:pos x="658" y="600"/>
                  </a:cxn>
                  <a:cxn ang="0">
                    <a:pos x="687" y="644"/>
                  </a:cxn>
                  <a:cxn ang="0">
                    <a:pos x="705" y="699"/>
                  </a:cxn>
                  <a:cxn ang="0">
                    <a:pos x="708" y="767"/>
                  </a:cxn>
                  <a:cxn ang="0">
                    <a:pos x="694" y="845"/>
                  </a:cxn>
                  <a:cxn ang="0">
                    <a:pos x="663" y="914"/>
                  </a:cxn>
                  <a:cxn ang="0">
                    <a:pos x="613" y="973"/>
                  </a:cxn>
                  <a:cxn ang="0">
                    <a:pos x="555" y="1020"/>
                  </a:cxn>
                  <a:cxn ang="0">
                    <a:pos x="510" y="1042"/>
                  </a:cxn>
                  <a:cxn ang="0">
                    <a:pos x="443" y="1061"/>
                  </a:cxn>
                  <a:cxn ang="0">
                    <a:pos x="234" y="536"/>
                  </a:cxn>
                  <a:cxn ang="0">
                    <a:pos x="315" y="1018"/>
                  </a:cxn>
                  <a:cxn ang="0">
                    <a:pos x="386" y="1006"/>
                  </a:cxn>
                  <a:cxn ang="0">
                    <a:pos x="447" y="980"/>
                  </a:cxn>
                  <a:cxn ang="0">
                    <a:pos x="498" y="938"/>
                  </a:cxn>
                  <a:cxn ang="0">
                    <a:pos x="534" y="884"/>
                  </a:cxn>
                  <a:cxn ang="0">
                    <a:pos x="555" y="824"/>
                  </a:cxn>
                  <a:cxn ang="0">
                    <a:pos x="559" y="751"/>
                  </a:cxn>
                  <a:cxn ang="0">
                    <a:pos x="545" y="676"/>
                  </a:cxn>
                  <a:cxn ang="0">
                    <a:pos x="510" y="620"/>
                  </a:cxn>
                  <a:cxn ang="0">
                    <a:pos x="458" y="578"/>
                  </a:cxn>
                  <a:cxn ang="0">
                    <a:pos x="389" y="553"/>
                  </a:cxn>
                  <a:cxn ang="0">
                    <a:pos x="306" y="539"/>
                  </a:cxn>
                </a:cxnLst>
                <a:rect l="0" t="0" r="r" b="b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7052723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4"/>
                  </a:cxn>
                  <a:cxn ang="0">
                    <a:pos x="70" y="5"/>
                  </a:cxn>
                  <a:cxn ang="0">
                    <a:pos x="98" y="4"/>
                  </a:cxn>
                  <a:cxn ang="0">
                    <a:pos x="140" y="0"/>
                  </a:cxn>
                  <a:cxn ang="0">
                    <a:pos x="140" y="489"/>
                  </a:cxn>
                  <a:cxn ang="0">
                    <a:pos x="144" y="491"/>
                  </a:cxn>
                  <a:cxn ang="0">
                    <a:pos x="147" y="492"/>
                  </a:cxn>
                  <a:cxn ang="0">
                    <a:pos x="154" y="491"/>
                  </a:cxn>
                  <a:cxn ang="0">
                    <a:pos x="161" y="489"/>
                  </a:cxn>
                  <a:cxn ang="0">
                    <a:pos x="170" y="485"/>
                  </a:cxn>
                  <a:cxn ang="0">
                    <a:pos x="179" y="480"/>
                  </a:cxn>
                  <a:cxn ang="0">
                    <a:pos x="187" y="473"/>
                  </a:cxn>
                  <a:cxn ang="0">
                    <a:pos x="194" y="467"/>
                  </a:cxn>
                  <a:cxn ang="0">
                    <a:pos x="203" y="459"/>
                  </a:cxn>
                  <a:cxn ang="0">
                    <a:pos x="213" y="451"/>
                  </a:cxn>
                  <a:cxn ang="0">
                    <a:pos x="224" y="440"/>
                  </a:cxn>
                  <a:cxn ang="0">
                    <a:pos x="235" y="430"/>
                  </a:cxn>
                  <a:cxn ang="0">
                    <a:pos x="248" y="417"/>
                  </a:cxn>
                  <a:cxn ang="0">
                    <a:pos x="263" y="402"/>
                  </a:cxn>
                  <a:cxn ang="0">
                    <a:pos x="651" y="0"/>
                  </a:cxn>
                  <a:cxn ang="0">
                    <a:pos x="685" y="4"/>
                  </a:cxn>
                  <a:cxn ang="0">
                    <a:pos x="714" y="5"/>
                  </a:cxn>
                  <a:cxn ang="0">
                    <a:pos x="738" y="4"/>
                  </a:cxn>
                  <a:cxn ang="0">
                    <a:pos x="774" y="0"/>
                  </a:cxn>
                  <a:cxn ang="0">
                    <a:pos x="417" y="346"/>
                  </a:cxn>
                  <a:cxn ang="0">
                    <a:pos x="283" y="481"/>
                  </a:cxn>
                  <a:cxn ang="0">
                    <a:pos x="416" y="632"/>
                  </a:cxn>
                  <a:cxn ang="0">
                    <a:pos x="569" y="803"/>
                  </a:cxn>
                  <a:cxn ang="0">
                    <a:pos x="666" y="916"/>
                  </a:cxn>
                  <a:cxn ang="0">
                    <a:pos x="794" y="1074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3" y="1078"/>
                  </a:cxn>
                  <a:cxn ang="0">
                    <a:pos x="734" y="1077"/>
                  </a:cxn>
                  <a:cxn ang="0">
                    <a:pos x="708" y="1076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2" y="1002"/>
                  </a:cxn>
                  <a:cxn ang="0">
                    <a:pos x="535" y="968"/>
                  </a:cxn>
                  <a:cxn ang="0">
                    <a:pos x="511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6" y="528"/>
                  </a:cxn>
                  <a:cxn ang="0">
                    <a:pos x="150" y="527"/>
                  </a:cxn>
                  <a:cxn ang="0">
                    <a:pos x="144" y="526"/>
                  </a:cxn>
                  <a:cxn ang="0">
                    <a:pos x="143" y="527"/>
                  </a:cxn>
                  <a:cxn ang="0">
                    <a:pos x="141" y="527"/>
                  </a:cxn>
                  <a:cxn ang="0">
                    <a:pos x="141" y="528"/>
                  </a:cxn>
                  <a:cxn ang="0">
                    <a:pos x="140" y="531"/>
                  </a:cxn>
                  <a:cxn ang="0">
                    <a:pos x="140" y="1081"/>
                  </a:cxn>
                  <a:cxn ang="0">
                    <a:pos x="112" y="1078"/>
                  </a:cxn>
                  <a:cxn ang="0">
                    <a:pos x="100" y="1078"/>
                  </a:cxn>
                  <a:cxn ang="0">
                    <a:pos x="91" y="1077"/>
                  </a:cxn>
                  <a:cxn ang="0">
                    <a:pos x="70" y="1076"/>
                  </a:cxn>
                  <a:cxn ang="0">
                    <a:pos x="38" y="1077"/>
                  </a:cxn>
                  <a:cxn ang="0">
                    <a:pos x="0" y="1081"/>
                  </a:cxn>
                </a:cxnLst>
                <a:rect l="0" t="0" r="r" b="b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7917902" y="962028"/>
                <a:ext cx="46038" cy="11097"/>
              </a:xfrm>
              <a:custGeom>
                <a:avLst/>
                <a:gdLst/>
                <a:ahLst/>
                <a:cxnLst>
                  <a:cxn ang="0">
                    <a:pos x="345" y="78"/>
                  </a:cxn>
                  <a:cxn ang="0">
                    <a:pos x="384" y="75"/>
                  </a:cxn>
                  <a:cxn ang="0">
                    <a:pos x="423" y="71"/>
                  </a:cxn>
                  <a:cxn ang="0">
                    <a:pos x="461" y="63"/>
                  </a:cxn>
                  <a:cxn ang="0">
                    <a:pos x="497" y="53"/>
                  </a:cxn>
                  <a:cxn ang="0">
                    <a:pos x="532" y="41"/>
                  </a:cxn>
                  <a:cxn ang="0">
                    <a:pos x="564" y="26"/>
                  </a:cxn>
                  <a:cxn ang="0">
                    <a:pos x="597" y="9"/>
                  </a:cxn>
                  <a:cxn ang="0">
                    <a:pos x="649" y="62"/>
                  </a:cxn>
                  <a:cxn ang="0">
                    <a:pos x="613" y="84"/>
                  </a:cxn>
                  <a:cxn ang="0">
                    <a:pos x="576" y="102"/>
                  </a:cxn>
                  <a:cxn ang="0">
                    <a:pos x="537" y="117"/>
                  </a:cxn>
                  <a:cxn ang="0">
                    <a:pos x="496" y="129"/>
                  </a:cxn>
                  <a:cxn ang="0">
                    <a:pos x="453" y="140"/>
                  </a:cxn>
                  <a:cxn ang="0">
                    <a:pos x="411" y="147"/>
                  </a:cxn>
                  <a:cxn ang="0">
                    <a:pos x="368" y="153"/>
                  </a:cxn>
                  <a:cxn ang="0">
                    <a:pos x="325" y="154"/>
                  </a:cxn>
                  <a:cxn ang="0">
                    <a:pos x="282" y="153"/>
                  </a:cxn>
                  <a:cxn ang="0">
                    <a:pos x="240" y="148"/>
                  </a:cxn>
                  <a:cxn ang="0">
                    <a:pos x="199" y="141"/>
                  </a:cxn>
                  <a:cxn ang="0">
                    <a:pos x="158" y="131"/>
                  </a:cxn>
                  <a:cxn ang="0">
                    <a:pos x="117" y="119"/>
                  </a:cxn>
                  <a:cxn ang="0">
                    <a:pos x="77" y="104"/>
                  </a:cxn>
                  <a:cxn ang="0">
                    <a:pos x="38" y="86"/>
                  </a:cxn>
                  <a:cxn ang="0">
                    <a:pos x="0" y="65"/>
                  </a:cxn>
                  <a:cxn ang="0">
                    <a:pos x="56" y="9"/>
                  </a:cxn>
                  <a:cxn ang="0">
                    <a:pos x="88" y="26"/>
                  </a:cxn>
                  <a:cxn ang="0">
                    <a:pos x="119" y="41"/>
                  </a:cxn>
                  <a:cxn ang="0">
                    <a:pos x="154" y="53"/>
                  </a:cxn>
                  <a:cxn ang="0">
                    <a:pos x="189" y="63"/>
                  </a:cxn>
                  <a:cxn ang="0">
                    <a:pos x="226" y="71"/>
                  </a:cxn>
                  <a:cxn ang="0">
                    <a:pos x="265" y="75"/>
                  </a:cxn>
                  <a:cxn ang="0">
                    <a:pos x="305" y="78"/>
                  </a:cxn>
                </a:cxnLst>
                <a:rect l="0" t="0" r="r" b="b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7906790" y="974712"/>
                <a:ext cx="68261" cy="79269"/>
              </a:xfrm>
              <a:custGeom>
                <a:avLst/>
                <a:gdLst/>
                <a:ahLst/>
                <a:cxnLst>
                  <a:cxn ang="0">
                    <a:pos x="941" y="0"/>
                  </a:cxn>
                  <a:cxn ang="0">
                    <a:pos x="941" y="1080"/>
                  </a:cxn>
                  <a:cxn ang="0">
                    <a:pos x="922" y="1077"/>
                  </a:cxn>
                  <a:cxn ang="0">
                    <a:pos x="904" y="1075"/>
                  </a:cxn>
                  <a:cxn ang="0">
                    <a:pos x="888" y="1075"/>
                  </a:cxn>
                  <a:cxn ang="0">
                    <a:pos x="873" y="1074"/>
                  </a:cxn>
                  <a:cxn ang="0">
                    <a:pos x="860" y="1075"/>
                  </a:cxn>
                  <a:cxn ang="0">
                    <a:pos x="843" y="1075"/>
                  </a:cxn>
                  <a:cxn ang="0">
                    <a:pos x="824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7" y="218"/>
                  </a:cxn>
                  <a:cxn ang="0">
                    <a:pos x="549" y="495"/>
                  </a:cxn>
                  <a:cxn ang="0">
                    <a:pos x="219" y="880"/>
                  </a:cxn>
                  <a:cxn ang="0">
                    <a:pos x="48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30" y="3"/>
                  </a:cxn>
                  <a:cxn ang="0">
                    <a:pos x="48" y="3"/>
                  </a:cxn>
                  <a:cxn ang="0">
                    <a:pos x="70" y="3"/>
                  </a:cxn>
                  <a:cxn ang="0">
                    <a:pos x="91" y="3"/>
                  </a:cxn>
                  <a:cxn ang="0">
                    <a:pos x="110" y="3"/>
                  </a:cxn>
                  <a:cxn ang="0">
                    <a:pos x="126" y="1"/>
                  </a:cxn>
                  <a:cxn ang="0">
                    <a:pos x="139" y="0"/>
                  </a:cxn>
                  <a:cxn ang="0">
                    <a:pos x="139" y="824"/>
                  </a:cxn>
                  <a:cxn ang="0">
                    <a:pos x="155" y="823"/>
                  </a:cxn>
                  <a:cxn ang="0">
                    <a:pos x="873" y="0"/>
                  </a:cxn>
                  <a:cxn ang="0">
                    <a:pos x="941" y="0"/>
                  </a:cxn>
                </a:cxnLst>
                <a:rect l="0" t="0" r="r" b="b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7" name="Freeform 27"/>
              <p:cNvSpPr>
                <a:spLocks/>
              </p:cNvSpPr>
              <p:nvPr userDrawn="1"/>
            </p:nvSpPr>
            <p:spPr bwMode="auto">
              <a:xfrm>
                <a:off x="7819478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53" y="824"/>
                  </a:cxn>
                  <a:cxn ang="0">
                    <a:pos x="870" y="0"/>
                  </a:cxn>
                  <a:cxn ang="0">
                    <a:pos x="939" y="0"/>
                  </a:cxn>
                  <a:cxn ang="0">
                    <a:pos x="939" y="1080"/>
                  </a:cxn>
                  <a:cxn ang="0">
                    <a:pos x="920" y="1077"/>
                  </a:cxn>
                  <a:cxn ang="0">
                    <a:pos x="901" y="1075"/>
                  </a:cxn>
                  <a:cxn ang="0">
                    <a:pos x="885" y="1075"/>
                  </a:cxn>
                  <a:cxn ang="0">
                    <a:pos x="870" y="1074"/>
                  </a:cxn>
                  <a:cxn ang="0">
                    <a:pos x="858" y="1075"/>
                  </a:cxn>
                  <a:cxn ang="0">
                    <a:pos x="842" y="1075"/>
                  </a:cxn>
                  <a:cxn ang="0">
                    <a:pos x="823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6" y="218"/>
                  </a:cxn>
                  <a:cxn ang="0">
                    <a:pos x="128" y="984"/>
                  </a:cxn>
                  <a:cxn ang="0">
                    <a:pos x="103" y="1011"/>
                  </a:cxn>
                  <a:cxn ang="0">
                    <a:pos x="82" y="1035"/>
                  </a:cxn>
                  <a:cxn ang="0">
                    <a:pos x="63" y="1058"/>
                  </a:cxn>
                  <a:cxn ang="0">
                    <a:pos x="47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0" y="1"/>
                  </a:cxn>
                  <a:cxn ang="0">
                    <a:pos x="24" y="3"/>
                  </a:cxn>
                  <a:cxn ang="0">
                    <a:pos x="43" y="3"/>
                  </a:cxn>
                  <a:cxn ang="0">
                    <a:pos x="67" y="3"/>
                  </a:cxn>
                  <a:cxn ang="0">
                    <a:pos x="137" y="0"/>
                  </a:cxn>
                  <a:cxn ang="0">
                    <a:pos x="137" y="824"/>
                  </a:cxn>
                  <a:cxn ang="0">
                    <a:pos x="153" y="824"/>
                  </a:cxn>
                </a:cxnLst>
                <a:rect l="0" t="0" r="r" b="b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8" name="Freeform 28"/>
              <p:cNvSpPr>
                <a:spLocks/>
              </p:cNvSpPr>
              <p:nvPr userDrawn="1"/>
            </p:nvSpPr>
            <p:spPr bwMode="auto">
              <a:xfrm>
                <a:off x="7749628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8" y="530"/>
                  </a:cxn>
                  <a:cxn ang="0">
                    <a:pos x="138" y="1081"/>
                  </a:cxn>
                  <a:cxn ang="0">
                    <a:pos x="111" y="1078"/>
                  </a:cxn>
                  <a:cxn ang="0">
                    <a:pos x="98" y="1077"/>
                  </a:cxn>
                  <a:cxn ang="0">
                    <a:pos x="91" y="1077"/>
                  </a:cxn>
                  <a:cxn ang="0">
                    <a:pos x="69" y="1075"/>
                  </a:cxn>
                  <a:cxn ang="0">
                    <a:pos x="38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40" y="3"/>
                  </a:cxn>
                  <a:cxn ang="0">
                    <a:pos x="69" y="4"/>
                  </a:cxn>
                  <a:cxn ang="0">
                    <a:pos x="96" y="3"/>
                  </a:cxn>
                  <a:cxn ang="0">
                    <a:pos x="138" y="1"/>
                  </a:cxn>
                  <a:cxn ang="0">
                    <a:pos x="138" y="488"/>
                  </a:cxn>
                  <a:cxn ang="0">
                    <a:pos x="143" y="490"/>
                  </a:cxn>
                  <a:cxn ang="0">
                    <a:pos x="146" y="491"/>
                  </a:cxn>
                  <a:cxn ang="0">
                    <a:pos x="153" y="490"/>
                  </a:cxn>
                  <a:cxn ang="0">
                    <a:pos x="161" y="488"/>
                  </a:cxn>
                  <a:cxn ang="0">
                    <a:pos x="169" y="484"/>
                  </a:cxn>
                  <a:cxn ang="0">
                    <a:pos x="179" y="479"/>
                  </a:cxn>
                  <a:cxn ang="0">
                    <a:pos x="185" y="473"/>
                  </a:cxn>
                  <a:cxn ang="0">
                    <a:pos x="193" y="466"/>
                  </a:cxn>
                  <a:cxn ang="0">
                    <a:pos x="203" y="459"/>
                  </a:cxn>
                  <a:cxn ang="0">
                    <a:pos x="213" y="450"/>
                  </a:cxn>
                  <a:cxn ang="0">
                    <a:pos x="223" y="440"/>
                  </a:cxn>
                  <a:cxn ang="0">
                    <a:pos x="235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0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8" y="3"/>
                  </a:cxn>
                  <a:cxn ang="0">
                    <a:pos x="774" y="0"/>
                  </a:cxn>
                  <a:cxn ang="0">
                    <a:pos x="416" y="345"/>
                  </a:cxn>
                  <a:cxn ang="0">
                    <a:pos x="281" y="480"/>
                  </a:cxn>
                  <a:cxn ang="0">
                    <a:pos x="415" y="630"/>
                  </a:cxn>
                  <a:cxn ang="0">
                    <a:pos x="568" y="804"/>
                  </a:cxn>
                  <a:cxn ang="0">
                    <a:pos x="666" y="915"/>
                  </a:cxn>
                  <a:cxn ang="0">
                    <a:pos x="792" y="1073"/>
                  </a:cxn>
                  <a:cxn ang="0">
                    <a:pos x="792" y="1081"/>
                  </a:cxn>
                  <a:cxn ang="0">
                    <a:pos x="758" y="1078"/>
                  </a:cxn>
                  <a:cxn ang="0">
                    <a:pos x="747" y="1078"/>
                  </a:cxn>
                  <a:cxn ang="0">
                    <a:pos x="742" y="1077"/>
                  </a:cxn>
                  <a:cxn ang="0">
                    <a:pos x="733" y="1077"/>
                  </a:cxn>
                  <a:cxn ang="0">
                    <a:pos x="706" y="1075"/>
                  </a:cxn>
                  <a:cxn ang="0">
                    <a:pos x="666" y="1077"/>
                  </a:cxn>
                  <a:cxn ang="0">
                    <a:pos x="617" y="1081"/>
                  </a:cxn>
                  <a:cxn ang="0">
                    <a:pos x="589" y="1039"/>
                  </a:cxn>
                  <a:cxn ang="0">
                    <a:pos x="560" y="1001"/>
                  </a:cxn>
                  <a:cxn ang="0">
                    <a:pos x="535" y="967"/>
                  </a:cxn>
                  <a:cxn ang="0">
                    <a:pos x="509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3" y="526"/>
                  </a:cxn>
                  <a:cxn ang="0">
                    <a:pos x="139" y="528"/>
                  </a:cxn>
                  <a:cxn ang="0">
                    <a:pos x="139" y="529"/>
                  </a:cxn>
                  <a:cxn ang="0">
                    <a:pos x="138" y="530"/>
                  </a:cxn>
                </a:cxnLst>
                <a:rect l="0" t="0" r="r" b="b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9" name="Freeform 29"/>
              <p:cNvSpPr>
                <a:spLocks/>
              </p:cNvSpPr>
              <p:nvPr userDrawn="1"/>
            </p:nvSpPr>
            <p:spPr bwMode="auto">
              <a:xfrm>
                <a:off x="7668667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15" y="708"/>
                  </a:cxn>
                  <a:cxn ang="0">
                    <a:pos x="0" y="589"/>
                  </a:cxn>
                  <a:cxn ang="0">
                    <a:pos x="2" y="494"/>
                  </a:cxn>
                  <a:cxn ang="0">
                    <a:pos x="14" y="415"/>
                  </a:cxn>
                  <a:cxn ang="0">
                    <a:pos x="35" y="341"/>
                  </a:cxn>
                  <a:cxn ang="0">
                    <a:pos x="67" y="273"/>
                  </a:cxn>
                  <a:cxn ang="0">
                    <a:pos x="108" y="212"/>
                  </a:cxn>
                  <a:cxn ang="0">
                    <a:pos x="156" y="159"/>
                  </a:cxn>
                  <a:cxn ang="0">
                    <a:pos x="212" y="113"/>
                  </a:cxn>
                  <a:cxn ang="0">
                    <a:pos x="275" y="75"/>
                  </a:cxn>
                  <a:cxn ang="0">
                    <a:pos x="343" y="44"/>
                  </a:cxn>
                  <a:cxn ang="0">
                    <a:pos x="417" y="21"/>
                  </a:cxn>
                  <a:cxn ang="0">
                    <a:pos x="493" y="6"/>
                  </a:cxn>
                  <a:cxn ang="0">
                    <a:pos x="572" y="0"/>
                  </a:cxn>
                  <a:cxn ang="0">
                    <a:pos x="680" y="4"/>
                  </a:cxn>
                  <a:cxn ang="0">
                    <a:pos x="796" y="25"/>
                  </a:cxn>
                  <a:cxn ang="0">
                    <a:pos x="906" y="61"/>
                  </a:cxn>
                  <a:cxn ang="0">
                    <a:pos x="906" y="159"/>
                  </a:cxn>
                  <a:cxn ang="0">
                    <a:pos x="865" y="171"/>
                  </a:cxn>
                  <a:cxn ang="0">
                    <a:pos x="784" y="113"/>
                  </a:cxn>
                  <a:cxn ang="0">
                    <a:pos x="692" y="75"/>
                  </a:cxn>
                  <a:cxn ang="0">
                    <a:pos x="623" y="61"/>
                  </a:cxn>
                  <a:cxn ang="0">
                    <a:pos x="553" y="60"/>
                  </a:cxn>
                  <a:cxn ang="0">
                    <a:pos x="490" y="69"/>
                  </a:cxn>
                  <a:cxn ang="0">
                    <a:pos x="430" y="86"/>
                  </a:cxn>
                  <a:cxn ang="0">
                    <a:pos x="376" y="111"/>
                  </a:cxn>
                  <a:cxn ang="0">
                    <a:pos x="328" y="144"/>
                  </a:cxn>
                  <a:cxn ang="0">
                    <a:pos x="285" y="184"/>
                  </a:cxn>
                  <a:cxn ang="0">
                    <a:pos x="232" y="257"/>
                  </a:cxn>
                  <a:cxn ang="0">
                    <a:pos x="182" y="372"/>
                  </a:cxn>
                  <a:cxn ang="0">
                    <a:pos x="157" y="497"/>
                  </a:cxn>
                  <a:cxn ang="0">
                    <a:pos x="158" y="635"/>
                  </a:cxn>
                  <a:cxn ang="0">
                    <a:pos x="183" y="765"/>
                  </a:cxn>
                  <a:cxn ang="0">
                    <a:pos x="236" y="877"/>
                  </a:cxn>
                  <a:cxn ang="0">
                    <a:pos x="312" y="964"/>
                  </a:cxn>
                  <a:cxn ang="0">
                    <a:pos x="382" y="1013"/>
                  </a:cxn>
                  <a:cxn ang="0">
                    <a:pos x="460" y="1045"/>
                  </a:cxn>
                  <a:cxn ang="0">
                    <a:pos x="576" y="1060"/>
                  </a:cxn>
                  <a:cxn ang="0">
                    <a:pos x="652" y="1055"/>
                  </a:cxn>
                  <a:cxn ang="0">
                    <a:pos x="723" y="1037"/>
                  </a:cxn>
                  <a:cxn ang="0">
                    <a:pos x="837" y="985"/>
                  </a:cxn>
                  <a:cxn ang="0">
                    <a:pos x="911" y="934"/>
                  </a:cxn>
                  <a:cxn ang="0">
                    <a:pos x="825" y="1073"/>
                  </a:cxn>
                  <a:cxn ang="0">
                    <a:pos x="712" y="1107"/>
                  </a:cxn>
                  <a:cxn ang="0">
                    <a:pos x="586" y="1122"/>
                  </a:cxn>
                  <a:cxn ang="0">
                    <a:pos x="461" y="1116"/>
                  </a:cxn>
                  <a:cxn ang="0">
                    <a:pos x="349" y="1092"/>
                  </a:cxn>
                  <a:cxn ang="0">
                    <a:pos x="249" y="1049"/>
                  </a:cxn>
                  <a:cxn ang="0">
                    <a:pos x="167" y="988"/>
                  </a:cxn>
                  <a:cxn ang="0">
                    <a:pos x="99" y="910"/>
                  </a:cxn>
                  <a:cxn ang="0">
                    <a:pos x="48" y="816"/>
                  </a:cxn>
                </a:cxnLst>
                <a:rect l="0" t="0" r="r" b="b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0" name="Freeform 30"/>
              <p:cNvSpPr>
                <a:spLocks noEditPoints="1"/>
              </p:cNvSpPr>
              <p:nvPr userDrawn="1"/>
            </p:nvSpPr>
            <p:spPr bwMode="auto">
              <a:xfrm>
                <a:off x="7609930" y="974712"/>
                <a:ext cx="49213" cy="79269"/>
              </a:xfrm>
              <a:custGeom>
                <a:avLst/>
                <a:gdLst/>
                <a:ahLst/>
                <a:cxnLst>
                  <a:cxn ang="0">
                    <a:pos x="280" y="60"/>
                  </a:cxn>
                  <a:cxn ang="0">
                    <a:pos x="139" y="60"/>
                  </a:cxn>
                  <a:cxn ang="0">
                    <a:pos x="216" y="525"/>
                  </a:cxn>
                  <a:cxn ang="0">
                    <a:pos x="246" y="522"/>
                  </a:cxn>
                  <a:cxn ang="0">
                    <a:pos x="283" y="521"/>
                  </a:cxn>
                  <a:cxn ang="0">
                    <a:pos x="332" y="516"/>
                  </a:cxn>
                  <a:cxn ang="0">
                    <a:pos x="382" y="502"/>
                  </a:cxn>
                  <a:cxn ang="0">
                    <a:pos x="427" y="480"/>
                  </a:cxn>
                  <a:cxn ang="0">
                    <a:pos x="466" y="452"/>
                  </a:cxn>
                  <a:cxn ang="0">
                    <a:pos x="497" y="418"/>
                  </a:cxn>
                  <a:cxn ang="0">
                    <a:pos x="520" y="378"/>
                  </a:cxn>
                  <a:cxn ang="0">
                    <a:pos x="536" y="333"/>
                  </a:cxn>
                  <a:cxn ang="0">
                    <a:pos x="543" y="283"/>
                  </a:cxn>
                  <a:cxn ang="0">
                    <a:pos x="542" y="240"/>
                  </a:cxn>
                  <a:cxn ang="0">
                    <a:pos x="537" y="203"/>
                  </a:cxn>
                  <a:cxn ang="0">
                    <a:pos x="525" y="168"/>
                  </a:cxn>
                  <a:cxn ang="0">
                    <a:pos x="507" y="137"/>
                  </a:cxn>
                  <a:cxn ang="0">
                    <a:pos x="485" y="110"/>
                  </a:cxn>
                  <a:cxn ang="0">
                    <a:pos x="457" y="89"/>
                  </a:cxn>
                  <a:cxn ang="0">
                    <a:pos x="422" y="74"/>
                  </a:cxn>
                  <a:cxn ang="0">
                    <a:pos x="380" y="65"/>
                  </a:cxn>
                  <a:cxn ang="0">
                    <a:pos x="351" y="63"/>
                  </a:cxn>
                  <a:cxn ang="0">
                    <a:pos x="310" y="586"/>
                  </a:cxn>
                  <a:cxn ang="0">
                    <a:pos x="272" y="588"/>
                  </a:cxn>
                  <a:cxn ang="0">
                    <a:pos x="240" y="588"/>
                  </a:cxn>
                  <a:cxn ang="0">
                    <a:pos x="220" y="586"/>
                  </a:cxn>
                  <a:cxn ang="0">
                    <a:pos x="183" y="584"/>
                  </a:cxn>
                  <a:cxn ang="0">
                    <a:pos x="111" y="1077"/>
                  </a:cxn>
                  <a:cxn ang="0">
                    <a:pos x="70" y="1074"/>
                  </a:cxn>
                  <a:cxn ang="0">
                    <a:pos x="0" y="0"/>
                  </a:cxn>
                  <a:cxn ang="0">
                    <a:pos x="354" y="1"/>
                  </a:cxn>
                  <a:cxn ang="0">
                    <a:pos x="447" y="10"/>
                  </a:cxn>
                  <a:cxn ang="0">
                    <a:pos x="523" y="24"/>
                  </a:cxn>
                  <a:cxn ang="0">
                    <a:pos x="582" y="47"/>
                  </a:cxn>
                  <a:cxn ang="0">
                    <a:pos x="627" y="79"/>
                  </a:cxn>
                  <a:cxn ang="0">
                    <a:pos x="659" y="120"/>
                  </a:cxn>
                  <a:cxn ang="0">
                    <a:pos x="679" y="172"/>
                  </a:cxn>
                  <a:cxn ang="0">
                    <a:pos x="688" y="235"/>
                  </a:cxn>
                  <a:cxn ang="0">
                    <a:pos x="685" y="304"/>
                  </a:cxn>
                  <a:cxn ang="0">
                    <a:pos x="674" y="364"/>
                  </a:cxn>
                  <a:cxn ang="0">
                    <a:pos x="652" y="416"/>
                  </a:cxn>
                  <a:cxn ang="0">
                    <a:pos x="619" y="460"/>
                  </a:cxn>
                  <a:cxn ang="0">
                    <a:pos x="575" y="497"/>
                  </a:cxn>
                  <a:cxn ang="0">
                    <a:pos x="521" y="528"/>
                  </a:cxn>
                  <a:cxn ang="0">
                    <a:pos x="457" y="553"/>
                  </a:cxn>
                  <a:cxn ang="0">
                    <a:pos x="379" y="574"/>
                  </a:cxn>
                  <a:cxn ang="0">
                    <a:pos x="334" y="584"/>
                  </a:cxn>
                </a:cxnLst>
                <a:rect l="0" t="0" r="r" b="b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1" name="Freeform 31"/>
              <p:cNvSpPr>
                <a:spLocks noEditPoints="1"/>
              </p:cNvSpPr>
              <p:nvPr userDrawn="1"/>
            </p:nvSpPr>
            <p:spPr bwMode="auto">
              <a:xfrm>
                <a:off x="7532143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203" y="51"/>
                  </a:cxn>
                  <a:cxn ang="0">
                    <a:pos x="228" y="38"/>
                  </a:cxn>
                  <a:cxn ang="0">
                    <a:pos x="255" y="28"/>
                  </a:cxn>
                  <a:cxn ang="0">
                    <a:pos x="285" y="18"/>
                  </a:cxn>
                  <a:cxn ang="0">
                    <a:pos x="318" y="11"/>
                  </a:cxn>
                  <a:cxn ang="0">
                    <a:pos x="355" y="5"/>
                  </a:cxn>
                  <a:cxn ang="0">
                    <a:pos x="414" y="1"/>
                  </a:cxn>
                  <a:cxn ang="0">
                    <a:pos x="791" y="0"/>
                  </a:cxn>
                  <a:cxn ang="0">
                    <a:pos x="765" y="1077"/>
                  </a:cxn>
                  <a:cxn ang="0">
                    <a:pos x="746" y="1076"/>
                  </a:cxn>
                  <a:cxn ang="0">
                    <a:pos x="700" y="1076"/>
                  </a:cxn>
                  <a:cxn ang="0">
                    <a:pos x="653" y="1080"/>
                  </a:cxn>
                  <a:cxn ang="0">
                    <a:pos x="592" y="552"/>
                  </a:cxn>
                  <a:cxn ang="0">
                    <a:pos x="282" y="944"/>
                  </a:cxn>
                  <a:cxn ang="0">
                    <a:pos x="144" y="1076"/>
                  </a:cxn>
                  <a:cxn ang="0">
                    <a:pos x="125" y="1076"/>
                  </a:cxn>
                  <a:cxn ang="0">
                    <a:pos x="92" y="1074"/>
                  </a:cxn>
                  <a:cxn ang="0">
                    <a:pos x="38" y="1077"/>
                  </a:cxn>
                  <a:cxn ang="0">
                    <a:pos x="31" y="1040"/>
                  </a:cxn>
                  <a:cxn ang="0">
                    <a:pos x="431" y="540"/>
                  </a:cxn>
                  <a:cxn ang="0">
                    <a:pos x="366" y="524"/>
                  </a:cxn>
                  <a:cxn ang="0">
                    <a:pos x="306" y="502"/>
                  </a:cxn>
                  <a:cxn ang="0">
                    <a:pos x="251" y="475"/>
                  </a:cxn>
                  <a:cxn ang="0">
                    <a:pos x="202" y="441"/>
                  </a:cxn>
                  <a:cxn ang="0">
                    <a:pos x="180" y="420"/>
                  </a:cxn>
                  <a:cxn ang="0">
                    <a:pos x="160" y="399"/>
                  </a:cxn>
                  <a:cxn ang="0">
                    <a:pos x="144" y="377"/>
                  </a:cxn>
                  <a:cxn ang="0">
                    <a:pos x="131" y="352"/>
                  </a:cxn>
                  <a:cxn ang="0">
                    <a:pos x="121" y="327"/>
                  </a:cxn>
                  <a:cxn ang="0">
                    <a:pos x="113" y="299"/>
                  </a:cxn>
                  <a:cxn ang="0">
                    <a:pos x="109" y="270"/>
                  </a:cxn>
                  <a:cxn ang="0">
                    <a:pos x="107" y="240"/>
                  </a:cxn>
                  <a:cxn ang="0">
                    <a:pos x="109" y="210"/>
                  </a:cxn>
                  <a:cxn ang="0">
                    <a:pos x="112" y="183"/>
                  </a:cxn>
                  <a:cxn ang="0">
                    <a:pos x="119" y="157"/>
                  </a:cxn>
                  <a:cxn ang="0">
                    <a:pos x="129" y="134"/>
                  </a:cxn>
                  <a:cxn ang="0">
                    <a:pos x="141" y="113"/>
                  </a:cxn>
                  <a:cxn ang="0">
                    <a:pos x="156" y="92"/>
                  </a:cxn>
                  <a:cxn ang="0">
                    <a:pos x="172" y="74"/>
                  </a:cxn>
                  <a:cxn ang="0">
                    <a:pos x="192" y="58"/>
                  </a:cxn>
                  <a:cxn ang="0">
                    <a:pos x="653" y="57"/>
                  </a:cxn>
                  <a:cxn ang="0">
                    <a:pos x="519" y="54"/>
                  </a:cxn>
                  <a:cxn ang="0">
                    <a:pos x="458" y="56"/>
                  </a:cxn>
                  <a:cxn ang="0">
                    <a:pos x="421" y="60"/>
                  </a:cxn>
                  <a:cxn ang="0">
                    <a:pos x="381" y="69"/>
                  </a:cxn>
                  <a:cxn ang="0">
                    <a:pos x="346" y="83"/>
                  </a:cxn>
                  <a:cxn ang="0">
                    <a:pos x="315" y="101"/>
                  </a:cxn>
                  <a:cxn ang="0">
                    <a:pos x="291" y="123"/>
                  </a:cxn>
                  <a:cxn ang="0">
                    <a:pos x="272" y="150"/>
                  </a:cxn>
                  <a:cxn ang="0">
                    <a:pos x="258" y="182"/>
                  </a:cxn>
                  <a:cxn ang="0">
                    <a:pos x="251" y="218"/>
                  </a:cxn>
                  <a:cxn ang="0">
                    <a:pos x="248" y="258"/>
                  </a:cxn>
                  <a:cxn ang="0">
                    <a:pos x="251" y="300"/>
                  </a:cxn>
                  <a:cxn ang="0">
                    <a:pos x="261" y="339"/>
                  </a:cxn>
                  <a:cxn ang="0">
                    <a:pos x="279" y="374"/>
                  </a:cxn>
                  <a:cxn ang="0">
                    <a:pos x="304" y="404"/>
                  </a:cxn>
                  <a:cxn ang="0">
                    <a:pos x="333" y="432"/>
                  </a:cxn>
                  <a:cxn ang="0">
                    <a:pos x="367" y="454"/>
                  </a:cxn>
                  <a:cxn ang="0">
                    <a:pos x="407" y="471"/>
                  </a:cxn>
                  <a:cxn ang="0">
                    <a:pos x="450" y="484"/>
                  </a:cxn>
                  <a:cxn ang="0">
                    <a:pos x="507" y="492"/>
                  </a:cxn>
                  <a:cxn ang="0">
                    <a:pos x="579" y="494"/>
                  </a:cxn>
                </a:cxnLst>
                <a:rect l="0" t="0" r="r" b="b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2" name="Freeform 32"/>
              <p:cNvSpPr>
                <a:spLocks noEditPoints="1"/>
              </p:cNvSpPr>
              <p:nvPr userDrawn="1"/>
            </p:nvSpPr>
            <p:spPr bwMode="auto">
              <a:xfrm>
                <a:off x="7440069" y="974712"/>
                <a:ext cx="85724" cy="80854"/>
              </a:xfrm>
              <a:custGeom>
                <a:avLst/>
                <a:gdLst/>
                <a:ahLst/>
                <a:cxnLst>
                  <a:cxn ang="0">
                    <a:pos x="820" y="1081"/>
                  </a:cxn>
                  <a:cxn ang="0">
                    <a:pos x="725" y="1108"/>
                  </a:cxn>
                  <a:cxn ang="0">
                    <a:pos x="623" y="1121"/>
                  </a:cxn>
                  <a:cxn ang="0">
                    <a:pos x="488" y="1116"/>
                  </a:cxn>
                  <a:cxn ang="0">
                    <a:pos x="345" y="1082"/>
                  </a:cxn>
                  <a:cxn ang="0">
                    <a:pos x="222" y="1020"/>
                  </a:cxn>
                  <a:cxn ang="0">
                    <a:pos x="124" y="931"/>
                  </a:cxn>
                  <a:cxn ang="0">
                    <a:pos x="53" y="816"/>
                  </a:cxn>
                  <a:cxn ang="0">
                    <a:pos x="12" y="683"/>
                  </a:cxn>
                  <a:cxn ang="0">
                    <a:pos x="1" y="532"/>
                  </a:cxn>
                  <a:cxn ang="0">
                    <a:pos x="26" y="386"/>
                  </a:cxn>
                  <a:cxn ang="0">
                    <a:pos x="83" y="258"/>
                  </a:cxn>
                  <a:cxn ang="0">
                    <a:pos x="171" y="151"/>
                  </a:cxn>
                  <a:cxn ang="0">
                    <a:pos x="279" y="74"/>
                  </a:cxn>
                  <a:cxn ang="0">
                    <a:pos x="408" y="22"/>
                  </a:cxn>
                  <a:cxn ang="0">
                    <a:pos x="554" y="1"/>
                  </a:cxn>
                  <a:cxn ang="0">
                    <a:pos x="696" y="8"/>
                  </a:cxn>
                  <a:cxn ang="0">
                    <a:pos x="832" y="41"/>
                  </a:cxn>
                  <a:cxn ang="0">
                    <a:pos x="955" y="99"/>
                  </a:cxn>
                  <a:cxn ang="0">
                    <a:pos x="1056" y="185"/>
                  </a:cxn>
                  <a:cxn ang="0">
                    <a:pos x="1132" y="300"/>
                  </a:cxn>
                  <a:cxn ang="0">
                    <a:pos x="1175" y="441"/>
                  </a:cxn>
                  <a:cxn ang="0">
                    <a:pos x="1180" y="581"/>
                  </a:cxn>
                  <a:cxn ang="0">
                    <a:pos x="1167" y="682"/>
                  </a:cxn>
                  <a:cxn ang="0">
                    <a:pos x="1138" y="774"/>
                  </a:cxn>
                  <a:cxn ang="0">
                    <a:pos x="1096" y="859"/>
                  </a:cxn>
                  <a:cxn ang="0">
                    <a:pos x="1039" y="935"/>
                  </a:cxn>
                  <a:cxn ang="0">
                    <a:pos x="972" y="997"/>
                  </a:cxn>
                  <a:cxn ang="0">
                    <a:pos x="891" y="1048"/>
                  </a:cxn>
                  <a:cxn ang="0">
                    <a:pos x="631" y="53"/>
                  </a:cxn>
                  <a:cxn ang="0">
                    <a:pos x="526" y="57"/>
                  </a:cxn>
                  <a:cxn ang="0">
                    <a:pos x="414" y="90"/>
                  </a:cxn>
                  <a:cxn ang="0">
                    <a:pos x="320" y="149"/>
                  </a:cxn>
                  <a:cxn ang="0">
                    <a:pos x="246" y="233"/>
                  </a:cxn>
                  <a:cxn ang="0">
                    <a:pos x="193" y="341"/>
                  </a:cxn>
                  <a:cxn ang="0">
                    <a:pos x="163" y="469"/>
                  </a:cxn>
                  <a:cxn ang="0">
                    <a:pos x="157" y="610"/>
                  </a:cxn>
                  <a:cxn ang="0">
                    <a:pos x="173" y="741"/>
                  </a:cxn>
                  <a:cxn ang="0">
                    <a:pos x="215" y="852"/>
                  </a:cxn>
                  <a:cxn ang="0">
                    <a:pos x="280" y="942"/>
                  </a:cxn>
                  <a:cxn ang="0">
                    <a:pos x="363" y="1009"/>
                  </a:cxn>
                  <a:cxn ang="0">
                    <a:pos x="459" y="1052"/>
                  </a:cxn>
                  <a:cxn ang="0">
                    <a:pos x="564" y="1069"/>
                  </a:cxn>
                  <a:cxn ang="0">
                    <a:pos x="691" y="1058"/>
                  </a:cxn>
                  <a:cxn ang="0">
                    <a:pos x="803" y="1008"/>
                  </a:cxn>
                  <a:cxn ang="0">
                    <a:pos x="891" y="932"/>
                  </a:cxn>
                  <a:cxn ang="0">
                    <a:pos x="956" y="834"/>
                  </a:cxn>
                  <a:cxn ang="0">
                    <a:pos x="999" y="724"/>
                  </a:cxn>
                  <a:cxn ang="0">
                    <a:pos x="1023" y="612"/>
                  </a:cxn>
                  <a:cxn ang="0">
                    <a:pos x="1025" y="480"/>
                  </a:cxn>
                  <a:cxn ang="0">
                    <a:pos x="999" y="338"/>
                  </a:cxn>
                  <a:cxn ang="0">
                    <a:pos x="962" y="254"/>
                  </a:cxn>
                  <a:cxn ang="0">
                    <a:pos x="898" y="169"/>
                  </a:cxn>
                  <a:cxn ang="0">
                    <a:pos x="838" y="123"/>
                  </a:cxn>
                  <a:cxn ang="0">
                    <a:pos x="769" y="86"/>
                  </a:cxn>
                </a:cxnLst>
                <a:rect l="0" t="0" r="r" b="b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auto">
              <a:xfrm>
                <a:off x="7359107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38" y="536"/>
                  </a:cxn>
                  <a:cxn ang="0">
                    <a:pos x="138" y="1080"/>
                  </a:cxn>
                  <a:cxn ang="0">
                    <a:pos x="110" y="1077"/>
                  </a:cxn>
                  <a:cxn ang="0">
                    <a:pos x="98" y="1076"/>
                  </a:cxn>
                  <a:cxn ang="0">
                    <a:pos x="91" y="1076"/>
                  </a:cxn>
                  <a:cxn ang="0">
                    <a:pos x="69" y="1074"/>
                  </a:cxn>
                  <a:cxn ang="0">
                    <a:pos x="37" y="1076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69" y="3"/>
                  </a:cxn>
                  <a:cxn ang="0">
                    <a:pos x="95" y="2"/>
                  </a:cxn>
                  <a:cxn ang="0">
                    <a:pos x="138" y="0"/>
                  </a:cxn>
                  <a:cxn ang="0">
                    <a:pos x="138" y="452"/>
                  </a:cxn>
                  <a:cxn ang="0">
                    <a:pos x="470" y="461"/>
                  </a:cxn>
                  <a:cxn ang="0">
                    <a:pos x="488" y="460"/>
                  </a:cxn>
                  <a:cxn ang="0">
                    <a:pos x="507" y="459"/>
                  </a:cxn>
                  <a:cxn ang="0">
                    <a:pos x="527" y="458"/>
                  </a:cxn>
                  <a:cxn ang="0">
                    <a:pos x="548" y="458"/>
                  </a:cxn>
                  <a:cxn ang="0">
                    <a:pos x="569" y="456"/>
                  </a:cxn>
                  <a:cxn ang="0">
                    <a:pos x="591" y="455"/>
                  </a:cxn>
                  <a:cxn ang="0">
                    <a:pos x="614" y="455"/>
                  </a:cxn>
                  <a:cxn ang="0">
                    <a:pos x="638" y="454"/>
                  </a:cxn>
                  <a:cxn ang="0">
                    <a:pos x="661" y="454"/>
                  </a:cxn>
                  <a:cxn ang="0">
                    <a:pos x="684" y="453"/>
                  </a:cxn>
                  <a:cxn ang="0">
                    <a:pos x="706" y="453"/>
                  </a:cxn>
                  <a:cxn ang="0">
                    <a:pos x="728" y="453"/>
                  </a:cxn>
                  <a:cxn ang="0">
                    <a:pos x="748" y="452"/>
                  </a:cxn>
                  <a:cxn ang="0">
                    <a:pos x="767" y="452"/>
                  </a:cxn>
                  <a:cxn ang="0">
                    <a:pos x="785" y="452"/>
                  </a:cxn>
                  <a:cxn ang="0">
                    <a:pos x="803" y="452"/>
                  </a:cxn>
                  <a:cxn ang="0">
                    <a:pos x="803" y="0"/>
                  </a:cxn>
                  <a:cxn ang="0">
                    <a:pos x="843" y="2"/>
                  </a:cxn>
                  <a:cxn ang="0">
                    <a:pos x="872" y="3"/>
                  </a:cxn>
                  <a:cxn ang="0">
                    <a:pos x="898" y="2"/>
                  </a:cxn>
                  <a:cxn ang="0">
                    <a:pos x="941" y="0"/>
                  </a:cxn>
                  <a:cxn ang="0">
                    <a:pos x="941" y="1080"/>
                  </a:cxn>
                  <a:cxn ang="0">
                    <a:pos x="912" y="1077"/>
                  </a:cxn>
                  <a:cxn ang="0">
                    <a:pos x="901" y="1076"/>
                  </a:cxn>
                  <a:cxn ang="0">
                    <a:pos x="894" y="1076"/>
                  </a:cxn>
                  <a:cxn ang="0">
                    <a:pos x="872" y="1074"/>
                  </a:cxn>
                  <a:cxn ang="0">
                    <a:pos x="847" y="1076"/>
                  </a:cxn>
                  <a:cxn ang="0">
                    <a:pos x="828" y="1077"/>
                  </a:cxn>
                  <a:cxn ang="0">
                    <a:pos x="803" y="1080"/>
                  </a:cxn>
                  <a:cxn ang="0">
                    <a:pos x="803" y="536"/>
                  </a:cxn>
                  <a:cxn ang="0">
                    <a:pos x="692" y="534"/>
                  </a:cxn>
                  <a:cxn ang="0">
                    <a:pos x="562" y="529"/>
                  </a:cxn>
                  <a:cxn ang="0">
                    <a:pos x="378" y="529"/>
                  </a:cxn>
                  <a:cxn ang="0">
                    <a:pos x="365" y="529"/>
                  </a:cxn>
                  <a:cxn ang="0">
                    <a:pos x="349" y="529"/>
                  </a:cxn>
                  <a:cxn ang="0">
                    <a:pos x="330" y="530"/>
                  </a:cxn>
                  <a:cxn ang="0">
                    <a:pos x="309" y="530"/>
                  </a:cxn>
                  <a:cxn ang="0">
                    <a:pos x="288" y="532"/>
                  </a:cxn>
                  <a:cxn ang="0">
                    <a:pos x="271" y="533"/>
                  </a:cxn>
                  <a:cxn ang="0">
                    <a:pos x="257" y="533"/>
                  </a:cxn>
                  <a:cxn ang="0">
                    <a:pos x="249" y="534"/>
                  </a:cxn>
                  <a:cxn ang="0">
                    <a:pos x="138" y="536"/>
                  </a:cxn>
                </a:cxnLst>
                <a:rect l="0" t="0" r="r" b="b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4" name="Freeform 34"/>
              <p:cNvSpPr>
                <a:spLocks/>
              </p:cNvSpPr>
              <p:nvPr userDrawn="1"/>
            </p:nvSpPr>
            <p:spPr bwMode="auto">
              <a:xfrm>
                <a:off x="7276558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250" y="1049"/>
                  </a:cxn>
                  <a:cxn ang="0">
                    <a:pos x="168" y="988"/>
                  </a:cxn>
                  <a:cxn ang="0">
                    <a:pos x="100" y="910"/>
                  </a:cxn>
                  <a:cxn ang="0">
                    <a:pos x="49" y="816"/>
                  </a:cxn>
                  <a:cxn ang="0">
                    <a:pos x="15" y="708"/>
                  </a:cxn>
                  <a:cxn ang="0">
                    <a:pos x="1" y="589"/>
                  </a:cxn>
                  <a:cxn ang="0">
                    <a:pos x="4" y="494"/>
                  </a:cxn>
                  <a:cxn ang="0">
                    <a:pos x="15" y="415"/>
                  </a:cxn>
                  <a:cxn ang="0">
                    <a:pos x="37" y="341"/>
                  </a:cxn>
                  <a:cxn ang="0">
                    <a:pos x="69" y="273"/>
                  </a:cxn>
                  <a:cxn ang="0">
                    <a:pos x="109" y="212"/>
                  </a:cxn>
                  <a:cxn ang="0">
                    <a:pos x="157" y="159"/>
                  </a:cxn>
                  <a:cxn ang="0">
                    <a:pos x="213" y="113"/>
                  </a:cxn>
                  <a:cxn ang="0">
                    <a:pos x="276" y="75"/>
                  </a:cxn>
                  <a:cxn ang="0">
                    <a:pos x="345" y="44"/>
                  </a:cxn>
                  <a:cxn ang="0">
                    <a:pos x="417" y="21"/>
                  </a:cxn>
                  <a:cxn ang="0">
                    <a:pos x="494" y="6"/>
                  </a:cxn>
                  <a:cxn ang="0">
                    <a:pos x="575" y="0"/>
                  </a:cxn>
                  <a:cxn ang="0">
                    <a:pos x="682" y="4"/>
                  </a:cxn>
                  <a:cxn ang="0">
                    <a:pos x="798" y="25"/>
                  </a:cxn>
                  <a:cxn ang="0">
                    <a:pos x="907" y="61"/>
                  </a:cxn>
                  <a:cxn ang="0">
                    <a:pos x="907" y="159"/>
                  </a:cxn>
                  <a:cxn ang="0">
                    <a:pos x="866" y="171"/>
                  </a:cxn>
                  <a:cxn ang="0">
                    <a:pos x="785" y="113"/>
                  </a:cxn>
                  <a:cxn ang="0">
                    <a:pos x="694" y="75"/>
                  </a:cxn>
                  <a:cxn ang="0">
                    <a:pos x="624" y="61"/>
                  </a:cxn>
                  <a:cxn ang="0">
                    <a:pos x="554" y="60"/>
                  </a:cxn>
                  <a:cxn ang="0">
                    <a:pos x="491" y="69"/>
                  </a:cxn>
                  <a:cxn ang="0">
                    <a:pos x="432" y="86"/>
                  </a:cxn>
                  <a:cxn ang="0">
                    <a:pos x="379" y="111"/>
                  </a:cxn>
                  <a:cxn ang="0">
                    <a:pos x="330" y="144"/>
                  </a:cxn>
                  <a:cxn ang="0">
                    <a:pos x="286" y="184"/>
                  </a:cxn>
                  <a:cxn ang="0">
                    <a:pos x="249" y="231"/>
                  </a:cxn>
                  <a:cxn ang="0">
                    <a:pos x="206" y="313"/>
                  </a:cxn>
                  <a:cxn ang="0">
                    <a:pos x="168" y="434"/>
                  </a:cxn>
                  <a:cxn ang="0">
                    <a:pos x="156" y="564"/>
                  </a:cxn>
                  <a:cxn ang="0">
                    <a:pos x="169" y="702"/>
                  </a:cxn>
                  <a:cxn ang="0">
                    <a:pos x="208" y="824"/>
                  </a:cxn>
                  <a:cxn ang="0">
                    <a:pos x="273" y="924"/>
                  </a:cxn>
                  <a:cxn ang="0">
                    <a:pos x="358" y="998"/>
                  </a:cxn>
                  <a:cxn ang="0">
                    <a:pos x="461" y="1045"/>
                  </a:cxn>
                  <a:cxn ang="0">
                    <a:pos x="577" y="1060"/>
                  </a:cxn>
                  <a:cxn ang="0">
                    <a:pos x="653" y="1055"/>
                  </a:cxn>
                  <a:cxn ang="0">
                    <a:pos x="725" y="1037"/>
                  </a:cxn>
                  <a:cxn ang="0">
                    <a:pos x="839" y="985"/>
                  </a:cxn>
                  <a:cxn ang="0">
                    <a:pos x="911" y="934"/>
                  </a:cxn>
                  <a:cxn ang="0">
                    <a:pos x="827" y="1073"/>
                  </a:cxn>
                  <a:cxn ang="0">
                    <a:pos x="713" y="1107"/>
                  </a:cxn>
                  <a:cxn ang="0">
                    <a:pos x="587" y="1122"/>
                  </a:cxn>
                  <a:cxn ang="0">
                    <a:pos x="462" y="1116"/>
                  </a:cxn>
                  <a:cxn ang="0">
                    <a:pos x="349" y="1092"/>
                  </a:cxn>
                </a:cxnLst>
                <a:rect l="0" t="0" r="r" b="b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5" name="Freeform 35"/>
              <p:cNvSpPr>
                <a:spLocks noEditPoints="1"/>
              </p:cNvSpPr>
              <p:nvPr userDrawn="1"/>
            </p:nvSpPr>
            <p:spPr bwMode="auto">
              <a:xfrm>
                <a:off x="7200359" y="974712"/>
                <a:ext cx="71437" cy="79269"/>
              </a:xfrm>
              <a:custGeom>
                <a:avLst/>
                <a:gdLst/>
                <a:ahLst/>
                <a:cxnLst>
                  <a:cxn ang="0">
                    <a:pos x="229" y="777"/>
                  </a:cxn>
                  <a:cxn ang="0">
                    <a:pos x="184" y="901"/>
                  </a:cxn>
                  <a:cxn ang="0">
                    <a:pos x="147" y="998"/>
                  </a:cxn>
                  <a:cxn ang="0">
                    <a:pos x="114" y="1104"/>
                  </a:cxn>
                  <a:cxn ang="0">
                    <a:pos x="88" y="1101"/>
                  </a:cxn>
                  <a:cxn ang="0">
                    <a:pos x="80" y="1100"/>
                  </a:cxn>
                  <a:cxn ang="0">
                    <a:pos x="72" y="1100"/>
                  </a:cxn>
                  <a:cxn ang="0">
                    <a:pos x="54" y="1098"/>
                  </a:cxn>
                  <a:cxn ang="0">
                    <a:pos x="36" y="1098"/>
                  </a:cxn>
                  <a:cxn ang="0">
                    <a:pos x="23" y="1100"/>
                  </a:cxn>
                  <a:cxn ang="0">
                    <a:pos x="0" y="1104"/>
                  </a:cxn>
                  <a:cxn ang="0">
                    <a:pos x="491" y="0"/>
                  </a:cxn>
                  <a:cxn ang="0">
                    <a:pos x="528" y="0"/>
                  </a:cxn>
                  <a:cxn ang="0">
                    <a:pos x="1001" y="1104"/>
                  </a:cxn>
                  <a:cxn ang="0">
                    <a:pos x="968" y="1101"/>
                  </a:cxn>
                  <a:cxn ang="0">
                    <a:pos x="957" y="1101"/>
                  </a:cxn>
                  <a:cxn ang="0">
                    <a:pos x="953" y="1100"/>
                  </a:cxn>
                  <a:cxn ang="0">
                    <a:pos x="944" y="1100"/>
                  </a:cxn>
                  <a:cxn ang="0">
                    <a:pos x="919" y="1098"/>
                  </a:cxn>
                  <a:cxn ang="0">
                    <a:pos x="893" y="1098"/>
                  </a:cxn>
                  <a:cxn ang="0">
                    <a:pos x="871" y="1100"/>
                  </a:cxn>
                  <a:cxn ang="0">
                    <a:pos x="836" y="1104"/>
                  </a:cxn>
                  <a:cxn ang="0">
                    <a:pos x="819" y="1057"/>
                  </a:cxn>
                  <a:cxn ang="0">
                    <a:pos x="804" y="1018"/>
                  </a:cxn>
                  <a:cxn ang="0">
                    <a:pos x="793" y="985"/>
                  </a:cxn>
                  <a:cxn ang="0">
                    <a:pos x="782" y="958"/>
                  </a:cxn>
                  <a:cxn ang="0">
                    <a:pos x="777" y="941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3" y="854"/>
                  </a:cxn>
                  <a:cxn ang="0">
                    <a:pos x="733" y="830"/>
                  </a:cxn>
                  <a:cxn ang="0">
                    <a:pos x="724" y="805"/>
                  </a:cxn>
                  <a:cxn ang="0">
                    <a:pos x="713" y="780"/>
                  </a:cxn>
                  <a:cxn ang="0">
                    <a:pos x="703" y="754"/>
                  </a:cxn>
                  <a:cxn ang="0">
                    <a:pos x="692" y="729"/>
                  </a:cxn>
                  <a:cxn ang="0">
                    <a:pos x="682" y="703"/>
                  </a:cxn>
                  <a:cxn ang="0">
                    <a:pos x="670" y="677"/>
                  </a:cxn>
                  <a:cxn ang="0">
                    <a:pos x="269" y="677"/>
                  </a:cxn>
                  <a:cxn ang="0">
                    <a:pos x="229" y="777"/>
                  </a:cxn>
                  <a:cxn ang="0">
                    <a:pos x="646" y="610"/>
                  </a:cxn>
                  <a:cxn ang="0">
                    <a:pos x="472" y="208"/>
                  </a:cxn>
                  <a:cxn ang="0">
                    <a:pos x="299" y="610"/>
                  </a:cxn>
                  <a:cxn ang="0">
                    <a:pos x="646" y="610"/>
                  </a:cxn>
                </a:cxnLst>
                <a:rect l="0" t="0" r="r" b="b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6" name="Freeform 36"/>
              <p:cNvSpPr>
                <a:spLocks noEditPoints="1"/>
              </p:cNvSpPr>
              <p:nvPr userDrawn="1"/>
            </p:nvSpPr>
            <p:spPr bwMode="auto">
              <a:xfrm>
                <a:off x="7144797" y="974712"/>
                <a:ext cx="49212" cy="79269"/>
              </a:xfrm>
              <a:custGeom>
                <a:avLst/>
                <a:gdLst/>
                <a:ahLst/>
                <a:cxnLst>
                  <a:cxn ang="0">
                    <a:pos x="233" y="587"/>
                  </a:cxn>
                  <a:cxn ang="0">
                    <a:pos x="194" y="586"/>
                  </a:cxn>
                  <a:cxn ang="0">
                    <a:pos x="139" y="584"/>
                  </a:cxn>
                  <a:cxn ang="0">
                    <a:pos x="99" y="1076"/>
                  </a:cxn>
                  <a:cxn ang="0">
                    <a:pos x="37" y="1076"/>
                  </a:cxn>
                  <a:cxn ang="0">
                    <a:pos x="283" y="0"/>
                  </a:cxn>
                  <a:cxn ang="0">
                    <a:pos x="388" y="3"/>
                  </a:cxn>
                  <a:cxn ang="0">
                    <a:pos x="475" y="13"/>
                  </a:cxn>
                  <a:cxn ang="0">
                    <a:pos x="544" y="31"/>
                  </a:cxn>
                  <a:cxn ang="0">
                    <a:pos x="599" y="56"/>
                  </a:cxn>
                  <a:cxn ang="0">
                    <a:pos x="640" y="91"/>
                  </a:cxn>
                  <a:cxn ang="0">
                    <a:pos x="667" y="136"/>
                  </a:cxn>
                  <a:cxn ang="0">
                    <a:pos x="683" y="192"/>
                  </a:cxn>
                  <a:cxn ang="0">
                    <a:pos x="689" y="258"/>
                  </a:cxn>
                  <a:cxn ang="0">
                    <a:pos x="683" y="325"/>
                  </a:cxn>
                  <a:cxn ang="0">
                    <a:pos x="667" y="382"/>
                  </a:cxn>
                  <a:cxn ang="0">
                    <a:pos x="642" y="431"/>
                  </a:cxn>
                  <a:cxn ang="0">
                    <a:pos x="605" y="473"/>
                  </a:cxn>
                  <a:cxn ang="0">
                    <a:pos x="559" y="507"/>
                  </a:cxn>
                  <a:cxn ang="0">
                    <a:pos x="501" y="537"/>
                  </a:cxn>
                  <a:cxn ang="0">
                    <a:pos x="432" y="560"/>
                  </a:cxn>
                  <a:cxn ang="0">
                    <a:pos x="351" y="580"/>
                  </a:cxn>
                  <a:cxn ang="0">
                    <a:pos x="323" y="585"/>
                  </a:cxn>
                  <a:cxn ang="0">
                    <a:pos x="286" y="588"/>
                  </a:cxn>
                  <a:cxn ang="0">
                    <a:pos x="246" y="588"/>
                  </a:cxn>
                  <a:cxn ang="0">
                    <a:pos x="224" y="524"/>
                  </a:cxn>
                  <a:cxn ang="0">
                    <a:pos x="260" y="522"/>
                  </a:cxn>
                  <a:cxn ang="0">
                    <a:pos x="293" y="521"/>
                  </a:cxn>
                  <a:cxn ang="0">
                    <a:pos x="350" y="513"/>
                  </a:cxn>
                  <a:cxn ang="0">
                    <a:pos x="399" y="496"/>
                  </a:cxn>
                  <a:cxn ang="0">
                    <a:pos x="442" y="471"/>
                  </a:cxn>
                  <a:cxn ang="0">
                    <a:pos x="478" y="442"/>
                  </a:cxn>
                  <a:cxn ang="0">
                    <a:pos x="506" y="406"/>
                  </a:cxn>
                  <a:cxn ang="0">
                    <a:pos x="528" y="363"/>
                  </a:cxn>
                  <a:cxn ang="0">
                    <a:pos x="539" y="317"/>
                  </a:cxn>
                  <a:cxn ang="0">
                    <a:pos x="544" y="266"/>
                  </a:cxn>
                  <a:cxn ang="0">
                    <a:pos x="541" y="227"/>
                  </a:cxn>
                  <a:cxn ang="0">
                    <a:pos x="534" y="191"/>
                  </a:cxn>
                  <a:cxn ang="0">
                    <a:pos x="520" y="157"/>
                  </a:cxn>
                  <a:cxn ang="0">
                    <a:pos x="501" y="127"/>
                  </a:cxn>
                  <a:cxn ang="0">
                    <a:pos x="476" y="103"/>
                  </a:cxn>
                  <a:cxn ang="0">
                    <a:pos x="445" y="84"/>
                  </a:cxn>
                  <a:cxn ang="0">
                    <a:pos x="409" y="70"/>
                  </a:cxn>
                  <a:cxn ang="0">
                    <a:pos x="366" y="64"/>
                  </a:cxn>
                  <a:cxn ang="0">
                    <a:pos x="337" y="62"/>
                  </a:cxn>
                  <a:cxn ang="0">
                    <a:pos x="281" y="60"/>
                  </a:cxn>
                  <a:cxn ang="0">
                    <a:pos x="139" y="60"/>
                  </a:cxn>
                </a:cxnLst>
                <a:rect l="0" t="0" r="r" b="b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7" name="Freeform 37"/>
              <p:cNvSpPr>
                <a:spLocks/>
              </p:cNvSpPr>
              <p:nvPr userDrawn="1"/>
            </p:nvSpPr>
            <p:spPr bwMode="auto">
              <a:xfrm>
                <a:off x="7074948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9" y="530"/>
                  </a:cxn>
                  <a:cxn ang="0">
                    <a:pos x="139" y="1081"/>
                  </a:cxn>
                  <a:cxn ang="0">
                    <a:pos x="111" y="1078"/>
                  </a:cxn>
                  <a:cxn ang="0">
                    <a:pos x="99" y="1077"/>
                  </a:cxn>
                  <a:cxn ang="0">
                    <a:pos x="92" y="1077"/>
                  </a:cxn>
                  <a:cxn ang="0">
                    <a:pos x="69" y="1075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39" y="3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39" y="1"/>
                  </a:cxn>
                  <a:cxn ang="0">
                    <a:pos x="139" y="488"/>
                  </a:cxn>
                  <a:cxn ang="0">
                    <a:pos x="143" y="490"/>
                  </a:cxn>
                  <a:cxn ang="0">
                    <a:pos x="147" y="491"/>
                  </a:cxn>
                  <a:cxn ang="0">
                    <a:pos x="154" y="490"/>
                  </a:cxn>
                  <a:cxn ang="0">
                    <a:pos x="161" y="488"/>
                  </a:cxn>
                  <a:cxn ang="0">
                    <a:pos x="170" y="484"/>
                  </a:cxn>
                  <a:cxn ang="0">
                    <a:pos x="178" y="479"/>
                  </a:cxn>
                  <a:cxn ang="0">
                    <a:pos x="185" y="473"/>
                  </a:cxn>
                  <a:cxn ang="0">
                    <a:pos x="194" y="466"/>
                  </a:cxn>
                  <a:cxn ang="0">
                    <a:pos x="202" y="459"/>
                  </a:cxn>
                  <a:cxn ang="0">
                    <a:pos x="212" y="450"/>
                  </a:cxn>
                  <a:cxn ang="0">
                    <a:pos x="223" y="440"/>
                  </a:cxn>
                  <a:cxn ang="0">
                    <a:pos x="234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1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7" y="3"/>
                  </a:cxn>
                  <a:cxn ang="0">
                    <a:pos x="773" y="0"/>
                  </a:cxn>
                  <a:cxn ang="0">
                    <a:pos x="416" y="345"/>
                  </a:cxn>
                  <a:cxn ang="0">
                    <a:pos x="283" y="480"/>
                  </a:cxn>
                  <a:cxn ang="0">
                    <a:pos x="416" y="630"/>
                  </a:cxn>
                  <a:cxn ang="0">
                    <a:pos x="569" y="804"/>
                  </a:cxn>
                  <a:cxn ang="0">
                    <a:pos x="666" y="915"/>
                  </a:cxn>
                  <a:cxn ang="0">
                    <a:pos x="794" y="1073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2" y="1077"/>
                  </a:cxn>
                  <a:cxn ang="0">
                    <a:pos x="734" y="1077"/>
                  </a:cxn>
                  <a:cxn ang="0">
                    <a:pos x="707" y="1075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1" y="1001"/>
                  </a:cxn>
                  <a:cxn ang="0">
                    <a:pos x="535" y="967"/>
                  </a:cxn>
                  <a:cxn ang="0">
                    <a:pos x="511" y="937"/>
                  </a:cxn>
                  <a:cxn ang="0">
                    <a:pos x="165" y="535"/>
                  </a:cxn>
                  <a:cxn ang="0">
                    <a:pos x="160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2" y="526"/>
                  </a:cxn>
                  <a:cxn ang="0">
                    <a:pos x="141" y="528"/>
                  </a:cxn>
                  <a:cxn ang="0">
                    <a:pos x="140" y="529"/>
                  </a:cxn>
                  <a:cxn ang="0">
                    <a:pos x="139" y="530"/>
                  </a:cxn>
                </a:cxnLst>
                <a:rect l="0" t="0" r="r" b="b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8" name="Freeform 38"/>
              <p:cNvSpPr>
                <a:spLocks noEditPoints="1"/>
              </p:cNvSpPr>
              <p:nvPr userDrawn="1"/>
            </p:nvSpPr>
            <p:spPr bwMode="auto">
              <a:xfrm>
                <a:off x="7829003" y="1291790"/>
                <a:ext cx="57149" cy="77684"/>
              </a:xfrm>
              <a:custGeom>
                <a:avLst/>
                <a:gdLst/>
                <a:ahLst/>
                <a:cxnLst>
                  <a:cxn ang="0">
                    <a:pos x="396" y="534"/>
                  </a:cxn>
                  <a:cxn ang="0">
                    <a:pos x="334" y="515"/>
                  </a:cxn>
                  <a:cxn ang="0">
                    <a:pos x="277" y="489"/>
                  </a:cxn>
                  <a:cxn ang="0">
                    <a:pos x="224" y="459"/>
                  </a:cxn>
                  <a:cxn ang="0">
                    <a:pos x="189" y="432"/>
                  </a:cxn>
                  <a:cxn ang="0">
                    <a:pos x="169" y="411"/>
                  </a:cxn>
                  <a:cxn ang="0">
                    <a:pos x="151" y="390"/>
                  </a:cxn>
                  <a:cxn ang="0">
                    <a:pos x="136" y="366"/>
                  </a:cxn>
                  <a:cxn ang="0">
                    <a:pos x="124" y="341"/>
                  </a:cxn>
                  <a:cxn ang="0">
                    <a:pos x="116" y="314"/>
                  </a:cxn>
                  <a:cxn ang="0">
                    <a:pos x="109" y="286"/>
                  </a:cxn>
                  <a:cxn ang="0">
                    <a:pos x="107" y="256"/>
                  </a:cxn>
                  <a:cxn ang="0">
                    <a:pos x="106" y="226"/>
                  </a:cxn>
                  <a:cxn ang="0">
                    <a:pos x="109" y="198"/>
                  </a:cxn>
                  <a:cxn ang="0">
                    <a:pos x="115" y="171"/>
                  </a:cxn>
                  <a:cxn ang="0">
                    <a:pos x="122" y="147"/>
                  </a:cxn>
                  <a:cxn ang="0">
                    <a:pos x="133" y="124"/>
                  </a:cxn>
                  <a:cxn ang="0">
                    <a:pos x="145" y="103"/>
                  </a:cxn>
                  <a:cxn ang="0">
                    <a:pos x="161" y="85"/>
                  </a:cxn>
                  <a:cxn ang="0">
                    <a:pos x="180" y="68"/>
                  </a:cxn>
                  <a:cxn ang="0">
                    <a:pos x="201" y="53"/>
                  </a:cxn>
                  <a:cxn ang="0">
                    <a:pos x="226" y="40"/>
                  </a:cxn>
                  <a:cxn ang="0">
                    <a:pos x="252" y="29"/>
                  </a:cxn>
                  <a:cxn ang="0">
                    <a:pos x="283" y="19"/>
                  </a:cxn>
                  <a:cxn ang="0">
                    <a:pos x="317" y="12"/>
                  </a:cxn>
                  <a:cxn ang="0">
                    <a:pos x="353" y="5"/>
                  </a:cxn>
                  <a:cxn ang="0">
                    <a:pos x="413" y="1"/>
                  </a:cxn>
                  <a:cxn ang="0">
                    <a:pos x="790" y="0"/>
                  </a:cxn>
                  <a:cxn ang="0">
                    <a:pos x="764" y="1079"/>
                  </a:cxn>
                  <a:cxn ang="0">
                    <a:pos x="745" y="1078"/>
                  </a:cxn>
                  <a:cxn ang="0">
                    <a:pos x="698" y="1078"/>
                  </a:cxn>
                  <a:cxn ang="0">
                    <a:pos x="653" y="1081"/>
                  </a:cxn>
                  <a:cxn ang="0">
                    <a:pos x="591" y="553"/>
                  </a:cxn>
                  <a:cxn ang="0">
                    <a:pos x="280" y="945"/>
                  </a:cxn>
                  <a:cxn ang="0">
                    <a:pos x="143" y="1078"/>
                  </a:cxn>
                  <a:cxn ang="0">
                    <a:pos x="123" y="1076"/>
                  </a:cxn>
                  <a:cxn ang="0">
                    <a:pos x="91" y="1075"/>
                  </a:cxn>
                  <a:cxn ang="0">
                    <a:pos x="36" y="1079"/>
                  </a:cxn>
                  <a:cxn ang="0">
                    <a:pos x="30" y="1041"/>
                  </a:cxn>
                  <a:cxn ang="0">
                    <a:pos x="430" y="540"/>
                  </a:cxn>
                  <a:cxn ang="0">
                    <a:pos x="484" y="56"/>
                  </a:cxn>
                  <a:cxn ang="0">
                    <a:pos x="436" y="59"/>
                  </a:cxn>
                  <a:cxn ang="0">
                    <a:pos x="400" y="65"/>
                  </a:cxn>
                  <a:cxn ang="0">
                    <a:pos x="361" y="76"/>
                  </a:cxn>
                  <a:cxn ang="0">
                    <a:pos x="329" y="91"/>
                  </a:cxn>
                  <a:cxn ang="0">
                    <a:pos x="301" y="112"/>
                  </a:cxn>
                  <a:cxn ang="0">
                    <a:pos x="280" y="137"/>
                  </a:cxn>
                  <a:cxn ang="0">
                    <a:pos x="263" y="166"/>
                  </a:cxn>
                  <a:cxn ang="0">
                    <a:pos x="252" y="200"/>
                  </a:cxn>
                  <a:cxn ang="0">
                    <a:pos x="247" y="238"/>
                  </a:cxn>
                  <a:cxn ang="0">
                    <a:pos x="247" y="280"/>
                  </a:cxn>
                  <a:cxn ang="0">
                    <a:pos x="254" y="321"/>
                  </a:cxn>
                  <a:cxn ang="0">
                    <a:pos x="268" y="358"/>
                  </a:cxn>
                  <a:cxn ang="0">
                    <a:pos x="288" y="391"/>
                  </a:cxn>
                  <a:cxn ang="0">
                    <a:pos x="316" y="419"/>
                  </a:cxn>
                  <a:cxn ang="0">
                    <a:pos x="348" y="445"/>
                  </a:cxn>
                  <a:cxn ang="0">
                    <a:pos x="385" y="464"/>
                  </a:cxn>
                  <a:cxn ang="0">
                    <a:pos x="426" y="480"/>
                  </a:cxn>
                  <a:cxn ang="0">
                    <a:pos x="476" y="489"/>
                  </a:cxn>
                  <a:cxn ang="0">
                    <a:pos x="540" y="494"/>
                  </a:cxn>
                  <a:cxn ang="0">
                    <a:pos x="653" y="495"/>
                  </a:cxn>
                  <a:cxn ang="0">
                    <a:pos x="589" y="56"/>
                  </a:cxn>
                </a:cxnLst>
                <a:rect l="0" t="0" r="r" b="b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" name="Freeform 39"/>
              <p:cNvSpPr>
                <a:spLocks/>
              </p:cNvSpPr>
              <p:nvPr userDrawn="1"/>
            </p:nvSpPr>
            <p:spPr bwMode="auto">
              <a:xfrm>
                <a:off x="7748041" y="1291790"/>
                <a:ext cx="68261" cy="77684"/>
              </a:xfrm>
              <a:custGeom>
                <a:avLst/>
                <a:gdLst/>
                <a:ahLst/>
                <a:cxnLst>
                  <a:cxn ang="0">
                    <a:pos x="138" y="824"/>
                  </a:cxn>
                  <a:cxn ang="0">
                    <a:pos x="154" y="824"/>
                  </a:cxn>
                  <a:cxn ang="0">
                    <a:pos x="872" y="0"/>
                  </a:cxn>
                  <a:cxn ang="0">
                    <a:pos x="941" y="0"/>
                  </a:cxn>
                  <a:cxn ang="0">
                    <a:pos x="941" y="1081"/>
                  </a:cxn>
                  <a:cxn ang="0">
                    <a:pos x="921" y="1079"/>
                  </a:cxn>
                  <a:cxn ang="0">
                    <a:pos x="903" y="1076"/>
                  </a:cxn>
                  <a:cxn ang="0">
                    <a:pos x="886" y="1076"/>
                  </a:cxn>
                  <a:cxn ang="0">
                    <a:pos x="872" y="1075"/>
                  </a:cxn>
                  <a:cxn ang="0">
                    <a:pos x="859" y="1076"/>
                  </a:cxn>
                  <a:cxn ang="0">
                    <a:pos x="843" y="1076"/>
                  </a:cxn>
                  <a:cxn ang="0">
                    <a:pos x="824" y="1079"/>
                  </a:cxn>
                  <a:cxn ang="0">
                    <a:pos x="803" y="1081"/>
                  </a:cxn>
                  <a:cxn ang="0">
                    <a:pos x="803" y="219"/>
                  </a:cxn>
                  <a:cxn ang="0">
                    <a:pos x="786" y="219"/>
                  </a:cxn>
                  <a:cxn ang="0">
                    <a:pos x="129" y="984"/>
                  </a:cxn>
                  <a:cxn ang="0">
                    <a:pos x="106" y="1011"/>
                  </a:cxn>
                  <a:cxn ang="0">
                    <a:pos x="83" y="1036"/>
                  </a:cxn>
                  <a:cxn ang="0">
                    <a:pos x="64" y="1059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3"/>
                  </a:cxn>
                  <a:cxn ang="0">
                    <a:pos x="44" y="4"/>
                  </a:cxn>
                  <a:cxn ang="0">
                    <a:pos x="69" y="4"/>
                  </a:cxn>
                  <a:cxn ang="0">
                    <a:pos x="138" y="0"/>
                  </a:cxn>
                  <a:cxn ang="0">
                    <a:pos x="138" y="824"/>
                  </a:cxn>
                </a:cxnLst>
                <a:rect l="0" t="0" r="r" b="b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" name="Freeform 40"/>
              <p:cNvSpPr>
                <a:spLocks/>
              </p:cNvSpPr>
              <p:nvPr userDrawn="1"/>
            </p:nvSpPr>
            <p:spPr bwMode="auto">
              <a:xfrm>
                <a:off x="7660729" y="1291790"/>
                <a:ext cx="66674" cy="77684"/>
              </a:xfrm>
              <a:custGeom>
                <a:avLst/>
                <a:gdLst/>
                <a:ahLst/>
                <a:cxnLst>
                  <a:cxn ang="0">
                    <a:pos x="69" y="4"/>
                  </a:cxn>
                  <a:cxn ang="0">
                    <a:pos x="96" y="3"/>
                  </a:cxn>
                  <a:cxn ang="0">
                    <a:pos x="139" y="0"/>
                  </a:cxn>
                  <a:cxn ang="0">
                    <a:pos x="139" y="453"/>
                  </a:cxn>
                  <a:cxn ang="0">
                    <a:pos x="472" y="461"/>
                  </a:cxn>
                  <a:cxn ang="0">
                    <a:pos x="489" y="460"/>
                  </a:cxn>
                  <a:cxn ang="0">
                    <a:pos x="509" y="460"/>
                  </a:cxn>
                  <a:cxn ang="0">
                    <a:pos x="528" y="459"/>
                  </a:cxn>
                  <a:cxn ang="0">
                    <a:pos x="549" y="459"/>
                  </a:cxn>
                  <a:cxn ang="0">
                    <a:pos x="570" y="458"/>
                  </a:cxn>
                  <a:cxn ang="0">
                    <a:pos x="592" y="457"/>
                  </a:cxn>
                  <a:cxn ang="0">
                    <a:pos x="614" y="457"/>
                  </a:cxn>
                  <a:cxn ang="0">
                    <a:pos x="639" y="456"/>
                  </a:cxn>
                  <a:cxn ang="0">
                    <a:pos x="662" y="456"/>
                  </a:cxn>
                  <a:cxn ang="0">
                    <a:pos x="684" y="454"/>
                  </a:cxn>
                  <a:cxn ang="0">
                    <a:pos x="707" y="454"/>
                  </a:cxn>
                  <a:cxn ang="0">
                    <a:pos x="727" y="454"/>
                  </a:cxn>
                  <a:cxn ang="0">
                    <a:pos x="747" y="453"/>
                  </a:cxn>
                  <a:cxn ang="0">
                    <a:pos x="766" y="453"/>
                  </a:cxn>
                  <a:cxn ang="0">
                    <a:pos x="785" y="453"/>
                  </a:cxn>
                  <a:cxn ang="0">
                    <a:pos x="802" y="453"/>
                  </a:cxn>
                  <a:cxn ang="0">
                    <a:pos x="802" y="0"/>
                  </a:cxn>
                  <a:cxn ang="0">
                    <a:pos x="843" y="3"/>
                  </a:cxn>
                  <a:cxn ang="0">
                    <a:pos x="873" y="4"/>
                  </a:cxn>
                  <a:cxn ang="0">
                    <a:pos x="900" y="3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13" y="1079"/>
                  </a:cxn>
                  <a:cxn ang="0">
                    <a:pos x="902" y="1079"/>
                  </a:cxn>
                  <a:cxn ang="0">
                    <a:pos x="894" y="1078"/>
                  </a:cxn>
                  <a:cxn ang="0">
                    <a:pos x="873" y="1075"/>
                  </a:cxn>
                  <a:cxn ang="0">
                    <a:pos x="849" y="1078"/>
                  </a:cxn>
                  <a:cxn ang="0">
                    <a:pos x="827" y="1079"/>
                  </a:cxn>
                  <a:cxn ang="0">
                    <a:pos x="802" y="1081"/>
                  </a:cxn>
                  <a:cxn ang="0">
                    <a:pos x="802" y="537"/>
                  </a:cxn>
                  <a:cxn ang="0">
                    <a:pos x="692" y="535"/>
                  </a:cxn>
                  <a:cxn ang="0">
                    <a:pos x="564" y="529"/>
                  </a:cxn>
                  <a:cxn ang="0">
                    <a:pos x="379" y="529"/>
                  </a:cxn>
                  <a:cxn ang="0">
                    <a:pos x="367" y="529"/>
                  </a:cxn>
                  <a:cxn ang="0">
                    <a:pos x="351" y="530"/>
                  </a:cxn>
                  <a:cxn ang="0">
                    <a:pos x="332" y="530"/>
                  </a:cxn>
                  <a:cxn ang="0">
                    <a:pos x="310" y="531"/>
                  </a:cxn>
                  <a:cxn ang="0">
                    <a:pos x="289" y="533"/>
                  </a:cxn>
                  <a:cxn ang="0">
                    <a:pos x="272" y="534"/>
                  </a:cxn>
                  <a:cxn ang="0">
                    <a:pos x="259" y="535"/>
                  </a:cxn>
                  <a:cxn ang="0">
                    <a:pos x="250" y="535"/>
                  </a:cxn>
                  <a:cxn ang="0">
                    <a:pos x="139" y="537"/>
                  </a:cxn>
                  <a:cxn ang="0">
                    <a:pos x="139" y="1081"/>
                  </a:cxn>
                  <a:cxn ang="0">
                    <a:pos x="110" y="1079"/>
                  </a:cxn>
                  <a:cxn ang="0">
                    <a:pos x="99" y="1079"/>
                  </a:cxn>
                  <a:cxn ang="0">
                    <a:pos x="91" y="1078"/>
                  </a:cxn>
                  <a:cxn ang="0">
                    <a:pos x="69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3"/>
                  </a:cxn>
                  <a:cxn ang="0">
                    <a:pos x="69" y="4"/>
                  </a:cxn>
                </a:cxnLst>
                <a:rect l="0" t="0" r="r" b="b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1" name="Freeform 41"/>
              <p:cNvSpPr>
                <a:spLocks/>
              </p:cNvSpPr>
              <p:nvPr userDrawn="1"/>
            </p:nvSpPr>
            <p:spPr bwMode="auto">
              <a:xfrm>
                <a:off x="7603580" y="1291790"/>
                <a:ext cx="41275" cy="77684"/>
              </a:xfrm>
              <a:custGeom>
                <a:avLst/>
                <a:gdLst/>
                <a:ahLst/>
                <a:cxnLst>
                  <a:cxn ang="0">
                    <a:pos x="266" y="999"/>
                  </a:cxn>
                  <a:cxn ang="0">
                    <a:pos x="318" y="998"/>
                  </a:cxn>
                  <a:cxn ang="0">
                    <a:pos x="362" y="997"/>
                  </a:cxn>
                  <a:cxn ang="0">
                    <a:pos x="397" y="996"/>
                  </a:cxn>
                  <a:cxn ang="0">
                    <a:pos x="425" y="996"/>
                  </a:cxn>
                  <a:cxn ang="0">
                    <a:pos x="440" y="996"/>
                  </a:cxn>
                  <a:cxn ang="0">
                    <a:pos x="456" y="995"/>
                  </a:cxn>
                  <a:cxn ang="0">
                    <a:pos x="472" y="994"/>
                  </a:cxn>
                  <a:cxn ang="0">
                    <a:pos x="488" y="994"/>
                  </a:cxn>
                  <a:cxn ang="0">
                    <a:pos x="505" y="990"/>
                  </a:cxn>
                  <a:cxn ang="0">
                    <a:pos x="524" y="987"/>
                  </a:cxn>
                  <a:cxn ang="0">
                    <a:pos x="545" y="984"/>
                  </a:cxn>
                  <a:cxn ang="0">
                    <a:pos x="571" y="981"/>
                  </a:cxn>
                  <a:cxn ang="0">
                    <a:pos x="569" y="998"/>
                  </a:cxn>
                  <a:cxn ang="0">
                    <a:pos x="565" y="1014"/>
                  </a:cxn>
                  <a:cxn ang="0">
                    <a:pos x="564" y="1030"/>
                  </a:cxn>
                  <a:cxn ang="0">
                    <a:pos x="565" y="1042"/>
                  </a:cxn>
                  <a:cxn ang="0">
                    <a:pos x="565" y="1051"/>
                  </a:cxn>
                  <a:cxn ang="0">
                    <a:pos x="571" y="1075"/>
                  </a:cxn>
                  <a:cxn ang="0">
                    <a:pos x="0" y="1075"/>
                  </a:cxn>
                  <a:cxn ang="0">
                    <a:pos x="0" y="0"/>
                  </a:cxn>
                  <a:cxn ang="0">
                    <a:pos x="559" y="0"/>
                  </a:cxn>
                  <a:cxn ang="0">
                    <a:pos x="557" y="29"/>
                  </a:cxn>
                  <a:cxn ang="0">
                    <a:pos x="556" y="49"/>
                  </a:cxn>
                  <a:cxn ang="0">
                    <a:pos x="557" y="67"/>
                  </a:cxn>
                  <a:cxn ang="0">
                    <a:pos x="559" y="96"/>
                  </a:cxn>
                  <a:cxn ang="0">
                    <a:pos x="540" y="91"/>
                  </a:cxn>
                  <a:cxn ang="0">
                    <a:pos x="523" y="88"/>
                  </a:cxn>
                  <a:cxn ang="0">
                    <a:pos x="508" y="86"/>
                  </a:cxn>
                  <a:cxn ang="0">
                    <a:pos x="497" y="84"/>
                  </a:cxn>
                  <a:cxn ang="0">
                    <a:pos x="478" y="82"/>
                  </a:cxn>
                  <a:cxn ang="0">
                    <a:pos x="457" y="80"/>
                  </a:cxn>
                  <a:cxn ang="0">
                    <a:pos x="438" y="79"/>
                  </a:cxn>
                  <a:cxn ang="0">
                    <a:pos x="419" y="78"/>
                  </a:cxn>
                  <a:cxn ang="0">
                    <a:pos x="261" y="76"/>
                  </a:cxn>
                  <a:cxn ang="0">
                    <a:pos x="139" y="76"/>
                  </a:cxn>
                  <a:cxn ang="0">
                    <a:pos x="139" y="471"/>
                  </a:cxn>
                  <a:cxn ang="0">
                    <a:pos x="427" y="471"/>
                  </a:cxn>
                  <a:cxn ang="0">
                    <a:pos x="473" y="467"/>
                  </a:cxn>
                  <a:cxn ang="0">
                    <a:pos x="524" y="463"/>
                  </a:cxn>
                  <a:cxn ang="0">
                    <a:pos x="521" y="487"/>
                  </a:cxn>
                  <a:cxn ang="0">
                    <a:pos x="520" y="504"/>
                  </a:cxn>
                  <a:cxn ang="0">
                    <a:pos x="521" y="521"/>
                  </a:cxn>
                  <a:cxn ang="0">
                    <a:pos x="524" y="548"/>
                  </a:cxn>
                  <a:cxn ang="0">
                    <a:pos x="473" y="545"/>
                  </a:cxn>
                  <a:cxn ang="0">
                    <a:pos x="427" y="540"/>
                  </a:cxn>
                  <a:cxn ang="0">
                    <a:pos x="139" y="540"/>
                  </a:cxn>
                  <a:cxn ang="0">
                    <a:pos x="139" y="1002"/>
                  </a:cxn>
                  <a:cxn ang="0">
                    <a:pos x="153" y="1001"/>
                  </a:cxn>
                  <a:cxn ang="0">
                    <a:pos x="179" y="1001"/>
                  </a:cxn>
                  <a:cxn ang="0">
                    <a:pos x="217" y="1000"/>
                  </a:cxn>
                  <a:cxn ang="0">
                    <a:pos x="266" y="999"/>
                  </a:cxn>
                </a:cxnLst>
                <a:rect l="0" t="0" r="r" b="b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" name="Freeform 42"/>
              <p:cNvSpPr>
                <a:spLocks/>
              </p:cNvSpPr>
              <p:nvPr userDrawn="1"/>
            </p:nvSpPr>
            <p:spPr bwMode="auto">
              <a:xfrm>
                <a:off x="7503569" y="1291790"/>
                <a:ext cx="80961" cy="77684"/>
              </a:xfrm>
              <a:custGeom>
                <a:avLst/>
                <a:gdLst/>
                <a:ahLst/>
                <a:cxnLst>
                  <a:cxn ang="0">
                    <a:pos x="140" y="1004"/>
                  </a:cxn>
                  <a:cxn ang="0">
                    <a:pos x="489" y="1004"/>
                  </a:cxn>
                  <a:cxn ang="0">
                    <a:pos x="489" y="0"/>
                  </a:cxn>
                  <a:cxn ang="0">
                    <a:pos x="506" y="2"/>
                  </a:cxn>
                  <a:cxn ang="0">
                    <a:pos x="524" y="4"/>
                  </a:cxn>
                  <a:cxn ang="0">
                    <a:pos x="541" y="4"/>
                  </a:cxn>
                  <a:cxn ang="0">
                    <a:pos x="559" y="5"/>
                  </a:cxn>
                  <a:cxn ang="0">
                    <a:pos x="581" y="4"/>
                  </a:cxn>
                  <a:cxn ang="0">
                    <a:pos x="599" y="4"/>
                  </a:cxn>
                  <a:cxn ang="0">
                    <a:pos x="615" y="2"/>
                  </a:cxn>
                  <a:cxn ang="0">
                    <a:pos x="627" y="0"/>
                  </a:cxn>
                  <a:cxn ang="0">
                    <a:pos x="627" y="1004"/>
                  </a:cxn>
                  <a:cxn ang="0">
                    <a:pos x="978" y="1004"/>
                  </a:cxn>
                  <a:cxn ang="0">
                    <a:pos x="978" y="0"/>
                  </a:cxn>
                  <a:cxn ang="0">
                    <a:pos x="995" y="2"/>
                  </a:cxn>
                  <a:cxn ang="0">
                    <a:pos x="1012" y="4"/>
                  </a:cxn>
                  <a:cxn ang="0">
                    <a:pos x="1029" y="4"/>
                  </a:cxn>
                  <a:cxn ang="0">
                    <a:pos x="1047" y="5"/>
                  </a:cxn>
                  <a:cxn ang="0">
                    <a:pos x="1065" y="4"/>
                  </a:cxn>
                  <a:cxn ang="0">
                    <a:pos x="1082" y="4"/>
                  </a:cxn>
                  <a:cxn ang="0">
                    <a:pos x="1100" y="2"/>
                  </a:cxn>
                  <a:cxn ang="0">
                    <a:pos x="1117" y="0"/>
                  </a:cxn>
                  <a:cxn ang="0">
                    <a:pos x="1117" y="1086"/>
                  </a:cxn>
                  <a:cxn ang="0">
                    <a:pos x="1086" y="1086"/>
                  </a:cxn>
                  <a:cxn ang="0">
                    <a:pos x="1052" y="1086"/>
                  </a:cxn>
                  <a:cxn ang="0">
                    <a:pos x="1012" y="1085"/>
                  </a:cxn>
                  <a:cxn ang="0">
                    <a:pos x="969" y="1085"/>
                  </a:cxn>
                  <a:cxn ang="0">
                    <a:pos x="944" y="1084"/>
                  </a:cxn>
                  <a:cxn ang="0">
                    <a:pos x="920" y="1084"/>
                  </a:cxn>
                  <a:cxn ang="0">
                    <a:pos x="896" y="1084"/>
                  </a:cxn>
                  <a:cxn ang="0">
                    <a:pos x="870" y="1084"/>
                  </a:cxn>
                  <a:cxn ang="0">
                    <a:pos x="844" y="1083"/>
                  </a:cxn>
                  <a:cxn ang="0">
                    <a:pos x="818" y="1083"/>
                  </a:cxn>
                  <a:cxn ang="0">
                    <a:pos x="791" y="1083"/>
                  </a:cxn>
                  <a:cxn ang="0">
                    <a:pos x="763" y="1083"/>
                  </a:cxn>
                  <a:cxn ang="0">
                    <a:pos x="736" y="1081"/>
                  </a:cxn>
                  <a:cxn ang="0">
                    <a:pos x="709" y="1081"/>
                  </a:cxn>
                  <a:cxn ang="0">
                    <a:pos x="683" y="1081"/>
                  </a:cxn>
                  <a:cxn ang="0">
                    <a:pos x="657" y="1081"/>
                  </a:cxn>
                  <a:cxn ang="0">
                    <a:pos x="632" y="1080"/>
                  </a:cxn>
                  <a:cxn ang="0">
                    <a:pos x="606" y="1080"/>
                  </a:cxn>
                  <a:cxn ang="0">
                    <a:pos x="582" y="1080"/>
                  </a:cxn>
                  <a:cxn ang="0">
                    <a:pos x="559" y="1080"/>
                  </a:cxn>
                  <a:cxn ang="0">
                    <a:pos x="197" y="1080"/>
                  </a:cxn>
                  <a:cxn ang="0">
                    <a:pos x="172" y="1081"/>
                  </a:cxn>
                  <a:cxn ang="0">
                    <a:pos x="143" y="1081"/>
                  </a:cxn>
                  <a:cxn ang="0">
                    <a:pos x="112" y="1083"/>
                  </a:cxn>
                  <a:cxn ang="0">
                    <a:pos x="77" y="1084"/>
                  </a:cxn>
                  <a:cxn ang="0">
                    <a:pos x="45" y="1084"/>
                  </a:cxn>
                  <a:cxn ang="0">
                    <a:pos x="22" y="1085"/>
                  </a:cxn>
                  <a:cxn ang="0">
                    <a:pos x="7" y="1086"/>
                  </a:cxn>
                  <a:cxn ang="0">
                    <a:pos x="0" y="1086"/>
                  </a:cxn>
                  <a:cxn ang="0">
                    <a:pos x="0" y="0"/>
                  </a:cxn>
                  <a:cxn ang="0">
                    <a:pos x="16" y="2"/>
                  </a:cxn>
                  <a:cxn ang="0">
                    <a:pos x="33" y="4"/>
                  </a:cxn>
                  <a:cxn ang="0">
                    <a:pos x="51" y="4"/>
                  </a:cxn>
                  <a:cxn ang="0">
                    <a:pos x="69" y="5"/>
                  </a:cxn>
                  <a:cxn ang="0">
                    <a:pos x="86" y="4"/>
                  </a:cxn>
                  <a:cxn ang="0">
                    <a:pos x="104" y="4"/>
                  </a:cxn>
                  <a:cxn ang="0">
                    <a:pos x="122" y="2"/>
                  </a:cxn>
                  <a:cxn ang="0">
                    <a:pos x="140" y="0"/>
                  </a:cxn>
                  <a:cxn ang="0">
                    <a:pos x="140" y="1004"/>
                  </a:cxn>
                </a:cxnLst>
                <a:rect l="0" t="0" r="r" b="b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3" name="Freeform 43"/>
              <p:cNvSpPr>
                <a:spLocks/>
              </p:cNvSpPr>
              <p:nvPr userDrawn="1"/>
            </p:nvSpPr>
            <p:spPr bwMode="auto">
              <a:xfrm>
                <a:off x="7473406" y="1291790"/>
                <a:ext cx="9525" cy="77684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40" y="1081"/>
                  </a:cxn>
                  <a:cxn ang="0">
                    <a:pos x="111" y="1078"/>
                  </a:cxn>
                  <a:cxn ang="0">
                    <a:pos x="26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34" y="3"/>
                  </a:cxn>
                  <a:cxn ang="0">
                    <a:pos x="52" y="4"/>
                  </a:cxn>
                  <a:cxn ang="0">
                    <a:pos x="70" y="4"/>
                  </a:cxn>
                  <a:cxn ang="0">
                    <a:pos x="91" y="4"/>
                  </a:cxn>
                  <a:cxn ang="0">
                    <a:pos x="110" y="3"/>
                  </a:cxn>
                  <a:cxn ang="0">
                    <a:pos x="126" y="2"/>
                  </a:cxn>
                  <a:cxn ang="0">
                    <a:pos x="140" y="0"/>
                  </a:cxn>
                </a:cxnLst>
                <a:rect l="0" t="0" r="r" b="b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" name="Freeform 44"/>
              <p:cNvSpPr>
                <a:spLocks noEditPoints="1"/>
              </p:cNvSpPr>
              <p:nvPr userDrawn="1"/>
            </p:nvSpPr>
            <p:spPr bwMode="auto">
              <a:xfrm>
                <a:off x="7413082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138" y="0"/>
                  </a:cxn>
                  <a:cxn ang="0">
                    <a:pos x="282" y="488"/>
                  </a:cxn>
                  <a:cxn ang="0">
                    <a:pos x="353" y="491"/>
                  </a:cxn>
                  <a:cxn ang="0">
                    <a:pos x="418" y="495"/>
                  </a:cxn>
                  <a:cxn ang="0">
                    <a:pos x="474" y="502"/>
                  </a:cxn>
                  <a:cxn ang="0">
                    <a:pos x="521" y="513"/>
                  </a:cxn>
                  <a:cxn ang="0">
                    <a:pos x="563" y="527"/>
                  </a:cxn>
                  <a:cxn ang="0">
                    <a:pos x="598" y="546"/>
                  </a:cxn>
                  <a:cxn ang="0">
                    <a:pos x="626" y="568"/>
                  </a:cxn>
                  <a:cxn ang="0">
                    <a:pos x="648" y="595"/>
                  </a:cxn>
                  <a:cxn ang="0">
                    <a:pos x="666" y="625"/>
                  </a:cxn>
                  <a:cxn ang="0">
                    <a:pos x="678" y="661"/>
                  </a:cxn>
                  <a:cxn ang="0">
                    <a:pos x="686" y="702"/>
                  </a:cxn>
                  <a:cxn ang="0">
                    <a:pos x="688" y="747"/>
                  </a:cxn>
                  <a:cxn ang="0">
                    <a:pos x="687" y="781"/>
                  </a:cxn>
                  <a:cxn ang="0">
                    <a:pos x="682" y="814"/>
                  </a:cxn>
                  <a:cxn ang="0">
                    <a:pos x="677" y="844"/>
                  </a:cxn>
                  <a:cxn ang="0">
                    <a:pos x="669" y="873"/>
                  </a:cxn>
                  <a:cxn ang="0">
                    <a:pos x="657" y="898"/>
                  </a:cxn>
                  <a:cxn ang="0">
                    <a:pos x="644" y="923"/>
                  </a:cxn>
                  <a:cxn ang="0">
                    <a:pos x="627" y="944"/>
                  </a:cxn>
                  <a:cxn ang="0">
                    <a:pos x="609" y="964"/>
                  </a:cxn>
                  <a:cxn ang="0">
                    <a:pos x="587" y="982"/>
                  </a:cxn>
                  <a:cxn ang="0">
                    <a:pos x="563" y="999"/>
                  </a:cxn>
                  <a:cxn ang="0">
                    <a:pos x="535" y="1015"/>
                  </a:cxn>
                  <a:cxn ang="0">
                    <a:pos x="504" y="1029"/>
                  </a:cxn>
                  <a:cxn ang="0">
                    <a:pos x="470" y="1041"/>
                  </a:cxn>
                  <a:cxn ang="0">
                    <a:pos x="433" y="1052"/>
                  </a:cxn>
                  <a:cxn ang="0">
                    <a:pos x="352" y="1070"/>
                  </a:cxn>
                  <a:cxn ang="0">
                    <a:pos x="321" y="1072"/>
                  </a:cxn>
                  <a:cxn ang="0">
                    <a:pos x="275" y="1074"/>
                  </a:cxn>
                  <a:cxn ang="0">
                    <a:pos x="213" y="1076"/>
                  </a:cxn>
                  <a:cxn ang="0">
                    <a:pos x="141" y="1078"/>
                  </a:cxn>
                  <a:cxn ang="0">
                    <a:pos x="0" y="0"/>
                  </a:cxn>
                  <a:cxn ang="0">
                    <a:pos x="514" y="881"/>
                  </a:cxn>
                  <a:cxn ang="0">
                    <a:pos x="527" y="852"/>
                  </a:cxn>
                  <a:cxn ang="0">
                    <a:pos x="536" y="822"/>
                  </a:cxn>
                  <a:cxn ang="0">
                    <a:pos x="541" y="790"/>
                  </a:cxn>
                  <a:cxn ang="0">
                    <a:pos x="544" y="755"/>
                  </a:cxn>
                  <a:cxn ang="0">
                    <a:pos x="540" y="714"/>
                  </a:cxn>
                  <a:cxn ang="0">
                    <a:pos x="532" y="677"/>
                  </a:cxn>
                  <a:cxn ang="0">
                    <a:pos x="518" y="644"/>
                  </a:cxn>
                  <a:cxn ang="0">
                    <a:pos x="498" y="615"/>
                  </a:cxn>
                  <a:cxn ang="0">
                    <a:pos x="474" y="590"/>
                  </a:cxn>
                  <a:cxn ang="0">
                    <a:pos x="443" y="571"/>
                  </a:cxn>
                  <a:cxn ang="0">
                    <a:pos x="407" y="558"/>
                  </a:cxn>
                  <a:cxn ang="0">
                    <a:pos x="366" y="552"/>
                  </a:cxn>
                  <a:cxn ang="0">
                    <a:pos x="347" y="550"/>
                  </a:cxn>
                  <a:cxn ang="0">
                    <a:pos x="329" y="549"/>
                  </a:cxn>
                  <a:cxn ang="0">
                    <a:pos x="304" y="549"/>
                  </a:cxn>
                  <a:cxn ang="0">
                    <a:pos x="269" y="548"/>
                  </a:cxn>
                  <a:cxn ang="0">
                    <a:pos x="138" y="1012"/>
                  </a:cxn>
                  <a:cxn ang="0">
                    <a:pos x="313" y="1009"/>
                  </a:cxn>
                  <a:cxn ang="0">
                    <a:pos x="349" y="1002"/>
                  </a:cxn>
                  <a:cxn ang="0">
                    <a:pos x="382" y="992"/>
                  </a:cxn>
                  <a:cxn ang="0">
                    <a:pos x="412" y="978"/>
                  </a:cxn>
                  <a:cxn ang="0">
                    <a:pos x="441" y="962"/>
                  </a:cxn>
                  <a:cxn ang="0">
                    <a:pos x="466" y="942"/>
                  </a:cxn>
                  <a:cxn ang="0">
                    <a:pos x="487" y="919"/>
                  </a:cxn>
                  <a:cxn ang="0">
                    <a:pos x="507" y="895"/>
                  </a:cxn>
                </a:cxnLst>
                <a:rect l="0" t="0" r="r" b="b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5" name="Freeform 45"/>
              <p:cNvSpPr>
                <a:spLocks noEditPoints="1"/>
              </p:cNvSpPr>
              <p:nvPr userDrawn="1"/>
            </p:nvSpPr>
            <p:spPr bwMode="auto">
              <a:xfrm>
                <a:off x="7346407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333" y="1015"/>
                  </a:cxn>
                  <a:cxn ang="0">
                    <a:pos x="402" y="1000"/>
                  </a:cxn>
                  <a:cxn ang="0">
                    <a:pos x="462" y="970"/>
                  </a:cxn>
                  <a:cxn ang="0">
                    <a:pos x="508" y="926"/>
                  </a:cxn>
                  <a:cxn ang="0">
                    <a:pos x="542" y="871"/>
                  </a:cxn>
                  <a:cxn ang="0">
                    <a:pos x="559" y="807"/>
                  </a:cxn>
                  <a:cxn ang="0">
                    <a:pos x="559" y="730"/>
                  </a:cxn>
                  <a:cxn ang="0">
                    <a:pos x="539" y="659"/>
                  </a:cxn>
                  <a:cxn ang="0">
                    <a:pos x="499" y="607"/>
                  </a:cxn>
                  <a:cxn ang="0">
                    <a:pos x="443" y="571"/>
                  </a:cxn>
                  <a:cxn ang="0">
                    <a:pos x="371" y="548"/>
                  </a:cxn>
                  <a:cxn ang="0">
                    <a:pos x="284" y="537"/>
                  </a:cxn>
                  <a:cxn ang="0">
                    <a:pos x="140" y="1017"/>
                  </a:cxn>
                  <a:cxn ang="0">
                    <a:pos x="195" y="474"/>
                  </a:cxn>
                  <a:cxn ang="0">
                    <a:pos x="314" y="469"/>
                  </a:cxn>
                  <a:cxn ang="0">
                    <a:pos x="410" y="444"/>
                  </a:cxn>
                  <a:cxn ang="0">
                    <a:pos x="461" y="412"/>
                  </a:cxn>
                  <a:cxn ang="0">
                    <a:pos x="498" y="367"/>
                  </a:cxn>
                  <a:cxn ang="0">
                    <a:pos x="523" y="312"/>
                  </a:cxn>
                  <a:cxn ang="0">
                    <a:pos x="530" y="252"/>
                  </a:cxn>
                  <a:cxn ang="0">
                    <a:pos x="523" y="187"/>
                  </a:cxn>
                  <a:cxn ang="0">
                    <a:pos x="500" y="137"/>
                  </a:cxn>
                  <a:cxn ang="0">
                    <a:pos x="462" y="100"/>
                  </a:cxn>
                  <a:cxn ang="0">
                    <a:pos x="410" y="77"/>
                  </a:cxn>
                  <a:cxn ang="0">
                    <a:pos x="343" y="64"/>
                  </a:cxn>
                  <a:cxn ang="0">
                    <a:pos x="262" y="60"/>
                  </a:cxn>
                  <a:cxn ang="0">
                    <a:pos x="374" y="1"/>
                  </a:cxn>
                  <a:cxn ang="0">
                    <a:pos x="471" y="12"/>
                  </a:cxn>
                  <a:cxn ang="0">
                    <a:pos x="548" y="33"/>
                  </a:cxn>
                  <a:cxn ang="0">
                    <a:pos x="607" y="68"/>
                  </a:cxn>
                  <a:cxn ang="0">
                    <a:pos x="647" y="116"/>
                  </a:cxn>
                  <a:cxn ang="0">
                    <a:pos x="666" y="181"/>
                  </a:cxn>
                  <a:cxn ang="0">
                    <a:pos x="668" y="244"/>
                  </a:cxn>
                  <a:cxn ang="0">
                    <a:pos x="659" y="294"/>
                  </a:cxn>
                  <a:cxn ang="0">
                    <a:pos x="629" y="360"/>
                  </a:cxn>
                  <a:cxn ang="0">
                    <a:pos x="561" y="431"/>
                  </a:cxn>
                  <a:cxn ang="0">
                    <a:pos x="473" y="480"/>
                  </a:cxn>
                  <a:cxn ang="0">
                    <a:pos x="443" y="499"/>
                  </a:cxn>
                  <a:cxn ang="0">
                    <a:pos x="492" y="508"/>
                  </a:cxn>
                  <a:cxn ang="0">
                    <a:pos x="545" y="522"/>
                  </a:cxn>
                  <a:cxn ang="0">
                    <a:pos x="591" y="545"/>
                  </a:cxn>
                  <a:cxn ang="0">
                    <a:pos x="632" y="572"/>
                  </a:cxn>
                  <a:cxn ang="0">
                    <a:pos x="667" y="609"/>
                  </a:cxn>
                  <a:cxn ang="0">
                    <a:pos x="693" y="657"/>
                  </a:cxn>
                  <a:cxn ang="0">
                    <a:pos x="706" y="713"/>
                  </a:cxn>
                  <a:cxn ang="0">
                    <a:pos x="705" y="787"/>
                  </a:cxn>
                  <a:cxn ang="0">
                    <a:pos x="688" y="862"/>
                  </a:cxn>
                  <a:cxn ang="0">
                    <a:pos x="653" y="929"/>
                  </a:cxn>
                  <a:cxn ang="0">
                    <a:pos x="599" y="987"/>
                  </a:cxn>
                  <a:cxn ang="0">
                    <a:pos x="545" y="1025"/>
                  </a:cxn>
                  <a:cxn ang="0">
                    <a:pos x="470" y="1055"/>
                  </a:cxn>
                  <a:cxn ang="0">
                    <a:pos x="361" y="1073"/>
                  </a:cxn>
                </a:cxnLst>
                <a:rect l="0" t="0" r="r" b="b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6" name="Freeform 46"/>
              <p:cNvSpPr>
                <a:spLocks noEditPoints="1"/>
              </p:cNvSpPr>
              <p:nvPr userDrawn="1"/>
            </p:nvSpPr>
            <p:spPr bwMode="auto">
              <a:xfrm>
                <a:off x="7247983" y="1290204"/>
                <a:ext cx="84137" cy="80855"/>
              </a:xfrm>
              <a:custGeom>
                <a:avLst/>
                <a:gdLst/>
                <a:ahLst/>
                <a:cxnLst>
                  <a:cxn ang="0">
                    <a:pos x="91" y="887"/>
                  </a:cxn>
                  <a:cxn ang="0">
                    <a:pos x="31" y="764"/>
                  </a:cxn>
                  <a:cxn ang="0">
                    <a:pos x="2" y="626"/>
                  </a:cxn>
                  <a:cxn ang="0">
                    <a:pos x="5" y="471"/>
                  </a:cxn>
                  <a:cxn ang="0">
                    <a:pos x="43" y="332"/>
                  </a:cxn>
                  <a:cxn ang="0">
                    <a:pos x="113" y="213"/>
                  </a:cxn>
                  <a:cxn ang="0">
                    <a:pos x="210" y="118"/>
                  </a:cxn>
                  <a:cxn ang="0">
                    <a:pos x="327" y="51"/>
                  </a:cxn>
                  <a:cxn ang="0">
                    <a:pos x="464" y="9"/>
                  </a:cxn>
                  <a:cxn ang="0">
                    <a:pos x="611" y="1"/>
                  </a:cxn>
                  <a:cxn ang="0">
                    <a:pos x="751" y="18"/>
                  </a:cxn>
                  <a:cxn ang="0">
                    <a:pos x="882" y="61"/>
                  </a:cxn>
                  <a:cxn ang="0">
                    <a:pos x="998" y="130"/>
                  </a:cxn>
                  <a:cxn ang="0">
                    <a:pos x="1089" y="227"/>
                  </a:cxn>
                  <a:cxn ang="0">
                    <a:pos x="1153" y="353"/>
                  </a:cxn>
                  <a:cxn ang="0">
                    <a:pos x="1180" y="506"/>
                  </a:cxn>
                  <a:cxn ang="0">
                    <a:pos x="1176" y="623"/>
                  </a:cxn>
                  <a:cxn ang="0">
                    <a:pos x="1156" y="719"/>
                  </a:cxn>
                  <a:cxn ang="0">
                    <a:pos x="1122" y="810"/>
                  </a:cxn>
                  <a:cxn ang="0">
                    <a:pos x="1073" y="891"/>
                  </a:cxn>
                  <a:cxn ang="0">
                    <a:pos x="1013" y="961"/>
                  </a:cxn>
                  <a:cxn ang="0">
                    <a:pos x="940" y="1020"/>
                  </a:cxn>
                  <a:cxn ang="0">
                    <a:pos x="855" y="1065"/>
                  </a:cxn>
                  <a:cxn ang="0">
                    <a:pos x="763" y="1098"/>
                  </a:cxn>
                  <a:cxn ang="0">
                    <a:pos x="664" y="1117"/>
                  </a:cxn>
                  <a:cxn ang="0">
                    <a:pos x="549" y="1121"/>
                  </a:cxn>
                  <a:cxn ang="0">
                    <a:pos x="399" y="1099"/>
                  </a:cxn>
                  <a:cxn ang="0">
                    <a:pos x="267" y="1048"/>
                  </a:cxn>
                  <a:cxn ang="0">
                    <a:pos x="159" y="969"/>
                  </a:cxn>
                  <a:cxn ang="0">
                    <a:pos x="344" y="998"/>
                  </a:cxn>
                  <a:cxn ang="0">
                    <a:pos x="439" y="1045"/>
                  </a:cxn>
                  <a:cxn ang="0">
                    <a:pos x="542" y="1068"/>
                  </a:cxn>
                  <a:cxn ang="0">
                    <a:pos x="665" y="1063"/>
                  </a:cxn>
                  <a:cxn ang="0">
                    <a:pos x="781" y="1021"/>
                  </a:cxn>
                  <a:cxn ang="0">
                    <a:pos x="874" y="950"/>
                  </a:cxn>
                  <a:cxn ang="0">
                    <a:pos x="943" y="855"/>
                  </a:cxn>
                  <a:cxn ang="0">
                    <a:pos x="992" y="746"/>
                  </a:cxn>
                  <a:cxn ang="0">
                    <a:pos x="1019" y="633"/>
                  </a:cxn>
                  <a:cxn ang="0">
                    <a:pos x="1025" y="514"/>
                  </a:cxn>
                  <a:cxn ang="0">
                    <a:pos x="1006" y="366"/>
                  </a:cxn>
                  <a:cxn ang="0">
                    <a:pos x="945" y="229"/>
                  </a:cxn>
                  <a:cxn ang="0">
                    <a:pos x="885" y="160"/>
                  </a:cxn>
                  <a:cxn ang="0">
                    <a:pos x="824" y="114"/>
                  </a:cxn>
                  <a:cxn ang="0">
                    <a:pos x="753" y="80"/>
                  </a:cxn>
                  <a:cxn ang="0">
                    <a:pos x="644" y="55"/>
                  </a:cxn>
                  <a:cxn ang="0">
                    <a:pos x="549" y="55"/>
                  </a:cxn>
                  <a:cxn ang="0">
                    <a:pos x="434" y="80"/>
                  </a:cxn>
                  <a:cxn ang="0">
                    <a:pos x="337" y="136"/>
                  </a:cxn>
                  <a:cxn ang="0">
                    <a:pos x="258" y="214"/>
                  </a:cxn>
                  <a:cxn ang="0">
                    <a:pos x="201" y="318"/>
                  </a:cxn>
                  <a:cxn ang="0">
                    <a:pos x="166" y="442"/>
                  </a:cxn>
                  <a:cxn ang="0">
                    <a:pos x="155" y="583"/>
                  </a:cxn>
                  <a:cxn ang="0">
                    <a:pos x="166" y="716"/>
                  </a:cxn>
                  <a:cxn ang="0">
                    <a:pos x="204" y="831"/>
                  </a:cxn>
                  <a:cxn ang="0">
                    <a:pos x="264" y="925"/>
                  </a:cxn>
                </a:cxnLst>
                <a:rect l="0" t="0" r="r" b="b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7" name="Freeform 47"/>
              <p:cNvSpPr>
                <a:spLocks/>
              </p:cNvSpPr>
              <p:nvPr userDrawn="1"/>
            </p:nvSpPr>
            <p:spPr bwMode="auto">
              <a:xfrm>
                <a:off x="7163847" y="1291790"/>
                <a:ext cx="68261" cy="77684"/>
              </a:xfrm>
              <a:custGeom>
                <a:avLst/>
                <a:gdLst/>
                <a:ahLst/>
                <a:cxnLst>
                  <a:cxn ang="0">
                    <a:pos x="68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13" y="1079"/>
                  </a:cxn>
                  <a:cxn ang="0">
                    <a:pos x="901" y="1079"/>
                  </a:cxn>
                  <a:cxn ang="0">
                    <a:pos x="894" y="1078"/>
                  </a:cxn>
                  <a:cxn ang="0">
                    <a:pos x="871" y="1075"/>
                  </a:cxn>
                  <a:cxn ang="0">
                    <a:pos x="847" y="1078"/>
                  </a:cxn>
                  <a:cxn ang="0">
                    <a:pos x="828" y="1079"/>
                  </a:cxn>
                  <a:cxn ang="0">
                    <a:pos x="803" y="1081"/>
                  </a:cxn>
                  <a:cxn ang="0">
                    <a:pos x="803" y="80"/>
                  </a:cxn>
                  <a:cxn ang="0">
                    <a:pos x="787" y="80"/>
                  </a:cxn>
                  <a:cxn ang="0">
                    <a:pos x="771" y="80"/>
                  </a:cxn>
                  <a:cxn ang="0">
                    <a:pos x="752" y="80"/>
                  </a:cxn>
                  <a:cxn ang="0">
                    <a:pos x="732" y="80"/>
                  </a:cxn>
                  <a:cxn ang="0">
                    <a:pos x="710" y="79"/>
                  </a:cxn>
                  <a:cxn ang="0">
                    <a:pos x="687" y="79"/>
                  </a:cxn>
                  <a:cxn ang="0">
                    <a:pos x="662" y="79"/>
                  </a:cxn>
                  <a:cxn ang="0">
                    <a:pos x="635" y="78"/>
                  </a:cxn>
                  <a:cxn ang="0">
                    <a:pos x="609" y="78"/>
                  </a:cxn>
                  <a:cxn ang="0">
                    <a:pos x="583" y="77"/>
                  </a:cxn>
                  <a:cxn ang="0">
                    <a:pos x="560" y="77"/>
                  </a:cxn>
                  <a:cxn ang="0">
                    <a:pos x="539" y="76"/>
                  </a:cxn>
                  <a:cxn ang="0">
                    <a:pos x="520" y="76"/>
                  </a:cxn>
                  <a:cxn ang="0">
                    <a:pos x="502" y="76"/>
                  </a:cxn>
                  <a:cxn ang="0">
                    <a:pos x="486" y="76"/>
                  </a:cxn>
                  <a:cxn ang="0">
                    <a:pos x="471" y="76"/>
                  </a:cxn>
                  <a:cxn ang="0">
                    <a:pos x="457" y="76"/>
                  </a:cxn>
                  <a:cxn ang="0">
                    <a:pos x="441" y="76"/>
                  </a:cxn>
                  <a:cxn ang="0">
                    <a:pos x="423" y="76"/>
                  </a:cxn>
                  <a:cxn ang="0">
                    <a:pos x="403" y="76"/>
                  </a:cxn>
                  <a:cxn ang="0">
                    <a:pos x="382" y="77"/>
                  </a:cxn>
                  <a:cxn ang="0">
                    <a:pos x="358" y="77"/>
                  </a:cxn>
                  <a:cxn ang="0">
                    <a:pos x="333" y="78"/>
                  </a:cxn>
                  <a:cxn ang="0">
                    <a:pos x="306" y="78"/>
                  </a:cxn>
                  <a:cxn ang="0">
                    <a:pos x="279" y="79"/>
                  </a:cxn>
                  <a:cxn ang="0">
                    <a:pos x="255" y="79"/>
                  </a:cxn>
                  <a:cxn ang="0">
                    <a:pos x="232" y="79"/>
                  </a:cxn>
                  <a:cxn ang="0">
                    <a:pos x="209" y="80"/>
                  </a:cxn>
                  <a:cxn ang="0">
                    <a:pos x="189" y="80"/>
                  </a:cxn>
                  <a:cxn ang="0">
                    <a:pos x="170" y="80"/>
                  </a:cxn>
                  <a:cxn ang="0">
                    <a:pos x="153" y="80"/>
                  </a:cxn>
                  <a:cxn ang="0">
                    <a:pos x="138" y="80"/>
                  </a:cxn>
                  <a:cxn ang="0">
                    <a:pos x="138" y="1081"/>
                  </a:cxn>
                  <a:cxn ang="0">
                    <a:pos x="110" y="1079"/>
                  </a:cxn>
                  <a:cxn ang="0">
                    <a:pos x="98" y="1079"/>
                  </a:cxn>
                  <a:cxn ang="0">
                    <a:pos x="91" y="1078"/>
                  </a:cxn>
                  <a:cxn ang="0">
                    <a:pos x="68" y="1075"/>
                  </a:cxn>
                </a:cxnLst>
                <a:rect l="0" t="0" r="r" b="b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035" name="Группа 67"/>
            <p:cNvGrpSpPr>
              <a:grpSpLocks/>
            </p:cNvGrpSpPr>
            <p:nvPr userDrawn="1"/>
          </p:nvGrpSpPr>
          <p:grpSpPr bwMode="auto">
            <a:xfrm>
              <a:off x="7366180" y="119641"/>
              <a:ext cx="523076" cy="623058"/>
              <a:chOff x="7263631" y="290557"/>
              <a:chExt cx="523076" cy="623058"/>
            </a:xfrm>
          </p:grpSpPr>
          <p:sp>
            <p:nvSpPr>
              <p:cNvPr id="23" name="Freeform 48"/>
              <p:cNvSpPr>
                <a:spLocks/>
              </p:cNvSpPr>
              <p:nvPr userDrawn="1"/>
            </p:nvSpPr>
            <p:spPr bwMode="auto">
              <a:xfrm>
                <a:off x="7263631" y="290557"/>
                <a:ext cx="522283" cy="288541"/>
              </a:xfrm>
              <a:custGeom>
                <a:avLst/>
                <a:gdLst/>
                <a:ahLst/>
                <a:cxnLst>
                  <a:cxn ang="0">
                    <a:pos x="3548" y="3310"/>
                  </a:cxn>
                  <a:cxn ang="0">
                    <a:pos x="5362" y="2567"/>
                  </a:cxn>
                  <a:cxn ang="0">
                    <a:pos x="7273" y="1825"/>
                  </a:cxn>
                  <a:cxn ang="0">
                    <a:pos x="7275" y="1651"/>
                  </a:cxn>
                  <a:cxn ang="0">
                    <a:pos x="7276" y="1487"/>
                  </a:cxn>
                  <a:cxn ang="0">
                    <a:pos x="7277" y="1329"/>
                  </a:cxn>
                  <a:cxn ang="0">
                    <a:pos x="7278" y="1174"/>
                  </a:cxn>
                  <a:cxn ang="0">
                    <a:pos x="7279" y="1016"/>
                  </a:cxn>
                  <a:cxn ang="0">
                    <a:pos x="7280" y="853"/>
                  </a:cxn>
                  <a:cxn ang="0">
                    <a:pos x="7282" y="680"/>
                  </a:cxn>
                  <a:cxn ang="0">
                    <a:pos x="7283" y="495"/>
                  </a:cxn>
                  <a:cxn ang="0">
                    <a:pos x="7281" y="205"/>
                  </a:cxn>
                  <a:cxn ang="0">
                    <a:pos x="7273" y="176"/>
                  </a:cxn>
                  <a:cxn ang="0">
                    <a:pos x="7264" y="150"/>
                  </a:cxn>
                  <a:cxn ang="0">
                    <a:pos x="7251" y="127"/>
                  </a:cxn>
                  <a:cxn ang="0">
                    <a:pos x="7236" y="106"/>
                  </a:cxn>
                  <a:cxn ang="0">
                    <a:pos x="7219" y="88"/>
                  </a:cxn>
                  <a:cxn ang="0">
                    <a:pos x="7200" y="72"/>
                  </a:cxn>
                  <a:cxn ang="0">
                    <a:pos x="7179" y="58"/>
                  </a:cxn>
                  <a:cxn ang="0">
                    <a:pos x="7143" y="40"/>
                  </a:cxn>
                  <a:cxn ang="0">
                    <a:pos x="7090" y="23"/>
                  </a:cxn>
                  <a:cxn ang="0">
                    <a:pos x="7033" y="12"/>
                  </a:cxn>
                  <a:cxn ang="0">
                    <a:pos x="6972" y="3"/>
                  </a:cxn>
                  <a:cxn ang="0">
                    <a:pos x="6474" y="0"/>
                  </a:cxn>
                  <a:cxn ang="0">
                    <a:pos x="6234" y="2"/>
                  </a:cxn>
                  <a:cxn ang="0">
                    <a:pos x="5948" y="3"/>
                  </a:cxn>
                  <a:cxn ang="0">
                    <a:pos x="5622" y="4"/>
                  </a:cxn>
                  <a:cxn ang="0">
                    <a:pos x="5264" y="5"/>
                  </a:cxn>
                  <a:cxn ang="0">
                    <a:pos x="4880" y="5"/>
                  </a:cxn>
                  <a:cxn ang="0">
                    <a:pos x="4478" y="6"/>
                  </a:cxn>
                  <a:cxn ang="0">
                    <a:pos x="4063" y="6"/>
                  </a:cxn>
                  <a:cxn ang="0">
                    <a:pos x="3643" y="6"/>
                  </a:cxn>
                  <a:cxn ang="0">
                    <a:pos x="3430" y="6"/>
                  </a:cxn>
                  <a:cxn ang="0">
                    <a:pos x="3012" y="6"/>
                  </a:cxn>
                  <a:cxn ang="0">
                    <a:pos x="2602" y="6"/>
                  </a:cxn>
                  <a:cxn ang="0">
                    <a:pos x="2208" y="5"/>
                  </a:cxn>
                  <a:cxn ang="0">
                    <a:pos x="1836" y="4"/>
                  </a:cxn>
                  <a:cxn ang="0">
                    <a:pos x="1493" y="3"/>
                  </a:cxn>
                  <a:cxn ang="0">
                    <a:pos x="1186" y="2"/>
                  </a:cxn>
                  <a:cxn ang="0">
                    <a:pos x="923" y="1"/>
                  </a:cxn>
                  <a:cxn ang="0">
                    <a:pos x="343" y="0"/>
                  </a:cxn>
                  <a:cxn ang="0">
                    <a:pos x="281" y="6"/>
                  </a:cxn>
                  <a:cxn ang="0">
                    <a:pos x="220" y="17"/>
                  </a:cxn>
                  <a:cxn ang="0">
                    <a:pos x="165" y="31"/>
                  </a:cxn>
                  <a:cxn ang="0">
                    <a:pos x="115" y="52"/>
                  </a:cxn>
                  <a:cxn ang="0">
                    <a:pos x="93" y="65"/>
                  </a:cxn>
                  <a:cxn ang="0">
                    <a:pos x="72" y="80"/>
                  </a:cxn>
                  <a:cxn ang="0">
                    <a:pos x="54" y="97"/>
                  </a:cxn>
                  <a:cxn ang="0">
                    <a:pos x="38" y="116"/>
                  </a:cxn>
                  <a:cxn ang="0">
                    <a:pos x="24" y="138"/>
                  </a:cxn>
                  <a:cxn ang="0">
                    <a:pos x="14" y="162"/>
                  </a:cxn>
                  <a:cxn ang="0">
                    <a:pos x="5" y="190"/>
                  </a:cxn>
                  <a:cxn ang="0">
                    <a:pos x="0" y="221"/>
                  </a:cxn>
                  <a:cxn ang="0">
                    <a:pos x="2" y="737"/>
                  </a:cxn>
                  <a:cxn ang="0">
                    <a:pos x="5" y="1203"/>
                  </a:cxn>
                  <a:cxn ang="0">
                    <a:pos x="8" y="1648"/>
                  </a:cxn>
                  <a:cxn ang="0">
                    <a:pos x="10" y="2079"/>
                  </a:cxn>
                  <a:cxn ang="0">
                    <a:pos x="12" y="2504"/>
                  </a:cxn>
                  <a:cxn ang="0">
                    <a:pos x="12" y="2926"/>
                  </a:cxn>
                  <a:cxn ang="0">
                    <a:pos x="13" y="3352"/>
                  </a:cxn>
                  <a:cxn ang="0">
                    <a:pos x="12" y="3788"/>
                  </a:cxn>
                  <a:cxn ang="0">
                    <a:pos x="1718" y="4012"/>
                  </a:cxn>
                </a:cxnLst>
                <a:rect l="0" t="0" r="r" b="b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" name="Freeform 49"/>
              <p:cNvSpPr>
                <a:spLocks/>
              </p:cNvSpPr>
              <p:nvPr userDrawn="1"/>
            </p:nvSpPr>
            <p:spPr bwMode="auto">
              <a:xfrm>
                <a:off x="7263631" y="477633"/>
                <a:ext cx="522283" cy="435982"/>
              </a:xfrm>
              <a:custGeom>
                <a:avLst/>
                <a:gdLst/>
                <a:ahLst/>
                <a:cxnLst>
                  <a:cxn ang="0">
                    <a:pos x="3661" y="742"/>
                  </a:cxn>
                  <a:cxn ang="0">
                    <a:pos x="1833" y="2188"/>
                  </a:cxn>
                  <a:cxn ang="0">
                    <a:pos x="5" y="2315"/>
                  </a:cxn>
                  <a:cxn ang="0">
                    <a:pos x="4" y="2517"/>
                  </a:cxn>
                  <a:cxn ang="0">
                    <a:pos x="3" y="2727"/>
                  </a:cxn>
                  <a:cxn ang="0">
                    <a:pos x="2" y="2937"/>
                  </a:cxn>
                  <a:cxn ang="0">
                    <a:pos x="1" y="3144"/>
                  </a:cxn>
                  <a:cxn ang="0">
                    <a:pos x="0" y="3321"/>
                  </a:cxn>
                  <a:cxn ang="0">
                    <a:pos x="4" y="3457"/>
                  </a:cxn>
                  <a:cxn ang="0">
                    <a:pos x="18" y="3597"/>
                  </a:cxn>
                  <a:cxn ang="0">
                    <a:pos x="47" y="3741"/>
                  </a:cxn>
                  <a:cxn ang="0">
                    <a:pos x="97" y="3887"/>
                  </a:cxn>
                  <a:cxn ang="0">
                    <a:pos x="172" y="4038"/>
                  </a:cxn>
                  <a:cxn ang="0">
                    <a:pos x="279" y="4193"/>
                  </a:cxn>
                  <a:cxn ang="0">
                    <a:pos x="423" y="4352"/>
                  </a:cxn>
                  <a:cxn ang="0">
                    <a:pos x="610" y="4515"/>
                  </a:cxn>
                  <a:cxn ang="0">
                    <a:pos x="845" y="4682"/>
                  </a:cxn>
                  <a:cxn ang="0">
                    <a:pos x="1134" y="4854"/>
                  </a:cxn>
                  <a:cxn ang="0">
                    <a:pos x="1530" y="5058"/>
                  </a:cxn>
                  <a:cxn ang="0">
                    <a:pos x="2083" y="5328"/>
                  </a:cxn>
                  <a:cxn ang="0">
                    <a:pos x="2681" y="5615"/>
                  </a:cxn>
                  <a:cxn ang="0">
                    <a:pos x="3212" y="5866"/>
                  </a:cxn>
                  <a:cxn ang="0">
                    <a:pos x="3562" y="6030"/>
                  </a:cxn>
                  <a:cxn ang="0">
                    <a:pos x="3639" y="6066"/>
                  </a:cxn>
                  <a:cxn ang="0">
                    <a:pos x="3641" y="6066"/>
                  </a:cxn>
                  <a:cxn ang="0">
                    <a:pos x="3806" y="5989"/>
                  </a:cxn>
                  <a:cxn ang="0">
                    <a:pos x="4229" y="5789"/>
                  </a:cxn>
                  <a:cxn ang="0">
                    <a:pos x="4795" y="5521"/>
                  </a:cxn>
                  <a:cxn ang="0">
                    <a:pos x="5391" y="5234"/>
                  </a:cxn>
                  <a:cxn ang="0">
                    <a:pos x="5904" y="4980"/>
                  </a:cxn>
                  <a:cxn ang="0">
                    <a:pos x="6248" y="4797"/>
                  </a:cxn>
                  <a:cxn ang="0">
                    <a:pos x="6518" y="4626"/>
                  </a:cxn>
                  <a:cxn ang="0">
                    <a:pos x="6737" y="4460"/>
                  </a:cxn>
                  <a:cxn ang="0">
                    <a:pos x="6908" y="4299"/>
                  </a:cxn>
                  <a:cxn ang="0">
                    <a:pos x="7039" y="4141"/>
                  </a:cxn>
                  <a:cxn ang="0">
                    <a:pos x="7136" y="3988"/>
                  </a:cxn>
                  <a:cxn ang="0">
                    <a:pos x="7203" y="3838"/>
                  </a:cxn>
                  <a:cxn ang="0">
                    <a:pos x="7244" y="3692"/>
                  </a:cxn>
                  <a:cxn ang="0">
                    <a:pos x="7267" y="3549"/>
                  </a:cxn>
                  <a:cxn ang="0">
                    <a:pos x="7277" y="3411"/>
                  </a:cxn>
                  <a:cxn ang="0">
                    <a:pos x="7279" y="3277"/>
                  </a:cxn>
                  <a:cxn ang="0">
                    <a:pos x="7275" y="2644"/>
                  </a:cxn>
                  <a:cxn ang="0">
                    <a:pos x="7271" y="2019"/>
                  </a:cxn>
                  <a:cxn ang="0">
                    <a:pos x="7269" y="1402"/>
                  </a:cxn>
                  <a:cxn ang="0">
                    <a:pos x="7268" y="795"/>
                  </a:cxn>
                  <a:cxn ang="0">
                    <a:pos x="7269" y="197"/>
                  </a:cxn>
                </a:cxnLst>
                <a:rect l="0" t="0" r="r" b="b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cxnSp>
        <p:nvCxnSpPr>
          <p:cNvPr id="79" name="Прямая соединительная линия 78"/>
          <p:cNvCxnSpPr/>
          <p:nvPr/>
        </p:nvCxnSpPr>
        <p:spPr>
          <a:xfrm>
            <a:off x="1957388" y="2"/>
            <a:ext cx="0" cy="10937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4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530" r:id="rId1"/>
    <p:sldLayoutId id="2147492531" r:id="rId2"/>
    <p:sldLayoutId id="2147492532" r:id="rId3"/>
    <p:sldLayoutId id="2147492533" r:id="rId4"/>
    <p:sldLayoutId id="2147492534" r:id="rId5"/>
    <p:sldLayoutId id="2147492535" r:id="rId6"/>
    <p:sldLayoutId id="2147492536" r:id="rId7"/>
    <p:sldLayoutId id="2147492537" r:id="rId8"/>
    <p:sldLayoutId id="2147492538" r:id="rId9"/>
    <p:sldLayoutId id="2147492539" r:id="rId10"/>
    <p:sldLayoutId id="2147492540" r:id="rId11"/>
    <p:sldLayoutId id="2147492541" r:id="rId12"/>
    <p:sldLayoutId id="2147492542" r:id="rId13"/>
    <p:sldLayoutId id="2147492543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anose="05000000000000000000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75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9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93"/>
            <a:ext cx="2667000" cy="36671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4AD062-C9E0-4DE4-A327-D692AB931051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5" y="6248493"/>
            <a:ext cx="5421313" cy="366713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3569"/>
            <a:ext cx="9144000" cy="3206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1196"/>
            <a:ext cx="533400" cy="49212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1196"/>
            <a:ext cx="8553450" cy="4921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669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907AF2-CED8-4DFC-837F-D36AD983E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082" name="Рисунок 9" descr="1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11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6" y="44451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11" r:id="rId1"/>
    <p:sldLayoutId id="2147492074" r:id="rId2"/>
    <p:sldLayoutId id="2147492112" r:id="rId3"/>
    <p:sldLayoutId id="2147492113" r:id="rId4"/>
    <p:sldLayoutId id="2147492114" r:id="rId5"/>
    <p:sldLayoutId id="2147492075" r:id="rId6"/>
    <p:sldLayoutId id="2147492115" r:id="rId7"/>
    <p:sldLayoutId id="2147492076" r:id="rId8"/>
    <p:sldLayoutId id="2147492116" r:id="rId9"/>
    <p:sldLayoutId id="2147492077" r:id="rId10"/>
    <p:sldLayoutId id="2147492117" r:id="rId11"/>
    <p:sldLayoutId id="214749211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75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9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12"/>
            <a:ext cx="2667000" cy="36671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4AD062-C9E0-4DE4-A327-D692AB931051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12"/>
            <a:ext cx="5421313" cy="366713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3489"/>
            <a:ext cx="9144000" cy="3206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1116"/>
            <a:ext cx="533400" cy="49212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1116"/>
            <a:ext cx="8553450" cy="4921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907AF2-CED8-4DFC-837F-D36AD983E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082" name="Рисунок 9" descr="1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11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6" y="44451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3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545" r:id="rId1"/>
    <p:sldLayoutId id="2147492546" r:id="rId2"/>
    <p:sldLayoutId id="2147492547" r:id="rId3"/>
    <p:sldLayoutId id="2147492548" r:id="rId4"/>
    <p:sldLayoutId id="2147492549" r:id="rId5"/>
    <p:sldLayoutId id="2147492550" r:id="rId6"/>
    <p:sldLayoutId id="2147492551" r:id="rId7"/>
    <p:sldLayoutId id="2147492552" r:id="rId8"/>
    <p:sldLayoutId id="2147492553" r:id="rId9"/>
    <p:sldLayoutId id="2147492554" r:id="rId10"/>
    <p:sldLayoutId id="2147492555" r:id="rId11"/>
    <p:sldLayoutId id="214749255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8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A19119-8756-4A48-ADDE-339187AAE960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27.02.2019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F3B5D8E-3618-4AED-9668-033B5B4722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034" name="Рисунок 9" descr="1.t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0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44450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17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558" r:id="rId1"/>
    <p:sldLayoutId id="2147492559" r:id="rId2"/>
    <p:sldLayoutId id="2147492560" r:id="rId3"/>
    <p:sldLayoutId id="2147492561" r:id="rId4"/>
    <p:sldLayoutId id="2147492562" r:id="rId5"/>
    <p:sldLayoutId id="2147492563" r:id="rId6"/>
    <p:sldLayoutId id="2147492564" r:id="rId7"/>
    <p:sldLayoutId id="2147492565" r:id="rId8"/>
    <p:sldLayoutId id="2147492566" r:id="rId9"/>
    <p:sldLayoutId id="2147492567" r:id="rId10"/>
    <p:sldLayoutId id="21474925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99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9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93"/>
            <a:ext cx="2667000" cy="36671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B26196-A98C-4863-A0DA-00B4CA850B71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5" y="6248493"/>
            <a:ext cx="5421313" cy="366713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3569"/>
            <a:ext cx="9144000" cy="3206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1196"/>
            <a:ext cx="533400" cy="49212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1196"/>
            <a:ext cx="8553450" cy="4921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669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987721-D730-411A-B29E-09B685F8A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4106" name="Рисунок 9" descr="1.t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11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6" y="44451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19" r:id="rId1"/>
    <p:sldLayoutId id="2147492078" r:id="rId2"/>
    <p:sldLayoutId id="2147492120" r:id="rId3"/>
    <p:sldLayoutId id="2147492121" r:id="rId4"/>
    <p:sldLayoutId id="2147492122" r:id="rId5"/>
    <p:sldLayoutId id="2147492079" r:id="rId6"/>
    <p:sldLayoutId id="2147492123" r:id="rId7"/>
    <p:sldLayoutId id="2147492080" r:id="rId8"/>
    <p:sldLayoutId id="2147492124" r:id="rId9"/>
    <p:sldLayoutId id="2147492081" r:id="rId10"/>
    <p:sldLayoutId id="21474921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123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9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93"/>
            <a:ext cx="2667000" cy="36671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D8631B-2D5A-4132-9F3D-5F2E3EE59946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5" y="6248493"/>
            <a:ext cx="5421313" cy="366713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3569"/>
            <a:ext cx="9144000" cy="3206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1196"/>
            <a:ext cx="533400" cy="49212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1196"/>
            <a:ext cx="8553450" cy="4921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669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4409D3-4D4A-44E4-8349-616E522FA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5130" name="Рисунок 9" descr="1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11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6" y="44451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26" r:id="rId1"/>
    <p:sldLayoutId id="2147492082" r:id="rId2"/>
    <p:sldLayoutId id="2147492127" r:id="rId3"/>
    <p:sldLayoutId id="2147492128" r:id="rId4"/>
    <p:sldLayoutId id="2147492129" r:id="rId5"/>
    <p:sldLayoutId id="2147492083" r:id="rId6"/>
    <p:sldLayoutId id="2147492130" r:id="rId7"/>
    <p:sldLayoutId id="2147492084" r:id="rId8"/>
    <p:sldLayoutId id="2147492131" r:id="rId9"/>
    <p:sldLayoutId id="2147492085" r:id="rId10"/>
    <p:sldLayoutId id="2147492132" r:id="rId11"/>
    <p:sldLayoutId id="214749213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65992" y="6503351"/>
            <a:ext cx="8578008" cy="361200"/>
          </a:xfrm>
          <a:prstGeom prst="rect">
            <a:avLst/>
          </a:prstGeom>
          <a:noFill/>
        </p:spPr>
      </p:pic>
      <p:pic>
        <p:nvPicPr>
          <p:cNvPr id="6147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2"/>
            <a:ext cx="9144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Текст 12"/>
          <p:cNvSpPr>
            <a:spLocks noGrp="1"/>
          </p:cNvSpPr>
          <p:nvPr>
            <p:ph type="body" idx="1"/>
          </p:nvPr>
        </p:nvSpPr>
        <p:spPr bwMode="auto">
          <a:xfrm>
            <a:off x="366714" y="1381128"/>
            <a:ext cx="8512175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6149" name="Заголовок 21"/>
          <p:cNvSpPr>
            <a:spLocks noGrp="1"/>
          </p:cNvSpPr>
          <p:nvPr>
            <p:ph type="title"/>
          </p:nvPr>
        </p:nvSpPr>
        <p:spPr bwMode="auto">
          <a:xfrm>
            <a:off x="2033588" y="44451"/>
            <a:ext cx="69913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0" y="6503991"/>
            <a:ext cx="533400" cy="354012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693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0FA384-F397-43F1-A0A3-5B399377C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6152" name="Группа 68"/>
          <p:cNvGrpSpPr>
            <a:grpSpLocks/>
          </p:cNvGrpSpPr>
          <p:nvPr userDrawn="1"/>
        </p:nvGrpSpPr>
        <p:grpSpPr bwMode="auto">
          <a:xfrm>
            <a:off x="161931" y="239716"/>
            <a:ext cx="1624013" cy="623887"/>
            <a:chOff x="7366180" y="119641"/>
            <a:chExt cx="1623997" cy="623058"/>
          </a:xfrm>
        </p:grpSpPr>
        <p:grpSp>
          <p:nvGrpSpPr>
            <p:cNvPr id="6154" name="Группа 66"/>
            <p:cNvGrpSpPr>
              <a:grpSpLocks/>
            </p:cNvGrpSpPr>
            <p:nvPr userDrawn="1"/>
          </p:nvGrpSpPr>
          <p:grpSpPr bwMode="auto">
            <a:xfrm>
              <a:off x="8042787" y="158049"/>
              <a:ext cx="947390" cy="546242"/>
              <a:chOff x="7051474" y="962387"/>
              <a:chExt cx="947390" cy="546242"/>
            </a:xfrm>
          </p:grpSpPr>
          <p:sp>
            <p:nvSpPr>
              <p:cNvPr id="6158" name="Freeform 5"/>
              <p:cNvSpPr>
                <a:spLocks/>
              </p:cNvSpPr>
              <p:nvPr userDrawn="1"/>
            </p:nvSpPr>
            <p:spPr bwMode="auto">
              <a:xfrm>
                <a:off x="7905202" y="1107884"/>
                <a:ext cx="93662" cy="125245"/>
              </a:xfrm>
              <a:custGeom>
                <a:avLst/>
                <a:gdLst>
                  <a:gd name="T0" fmla="*/ 0 w 1308"/>
                  <a:gd name="T1" fmla="*/ 0 h 1739"/>
                  <a:gd name="T2" fmla="*/ 2147483647 w 1308"/>
                  <a:gd name="T3" fmla="*/ 0 h 1739"/>
                  <a:gd name="T4" fmla="*/ 2147483647 w 1308"/>
                  <a:gd name="T5" fmla="*/ 2147483647 h 1739"/>
                  <a:gd name="T6" fmla="*/ 2147483647 w 1308"/>
                  <a:gd name="T7" fmla="*/ 2147483647 h 1739"/>
                  <a:gd name="T8" fmla="*/ 2147483647 w 1308"/>
                  <a:gd name="T9" fmla="*/ 2147483647 h 1739"/>
                  <a:gd name="T10" fmla="*/ 2147483647 w 1308"/>
                  <a:gd name="T11" fmla="*/ 2147483647 h 1739"/>
                  <a:gd name="T12" fmla="*/ 2147483647 w 1308"/>
                  <a:gd name="T13" fmla="*/ 2147483647 h 1739"/>
                  <a:gd name="T14" fmla="*/ 2147483647 w 1308"/>
                  <a:gd name="T15" fmla="*/ 2147483647 h 1739"/>
                  <a:gd name="T16" fmla="*/ 2147483647 w 1308"/>
                  <a:gd name="T17" fmla="*/ 2147483647 h 1739"/>
                  <a:gd name="T18" fmla="*/ 2147483647 w 1308"/>
                  <a:gd name="T19" fmla="*/ 2147483647 h 1739"/>
                  <a:gd name="T20" fmla="*/ 2147483647 w 1308"/>
                  <a:gd name="T21" fmla="*/ 2147483647 h 1739"/>
                  <a:gd name="T22" fmla="*/ 2147483647 w 1308"/>
                  <a:gd name="T23" fmla="*/ 2147483647 h 1739"/>
                  <a:gd name="T24" fmla="*/ 2147483647 w 1308"/>
                  <a:gd name="T25" fmla="*/ 2147483647 h 1739"/>
                  <a:gd name="T26" fmla="*/ 2147483647 w 1308"/>
                  <a:gd name="T27" fmla="*/ 2147483647 h 1739"/>
                  <a:gd name="T28" fmla="*/ 2147483647 w 1308"/>
                  <a:gd name="T29" fmla="*/ 2147483647 h 1739"/>
                  <a:gd name="T30" fmla="*/ 2147483647 w 1308"/>
                  <a:gd name="T31" fmla="*/ 2147483647 h 1739"/>
                  <a:gd name="T32" fmla="*/ 2147483647 w 1308"/>
                  <a:gd name="T33" fmla="*/ 2147483647 h 1739"/>
                  <a:gd name="T34" fmla="*/ 2147483647 w 1308"/>
                  <a:gd name="T35" fmla="*/ 2147483647 h 1739"/>
                  <a:gd name="T36" fmla="*/ 2147483647 w 1308"/>
                  <a:gd name="T37" fmla="*/ 2147483647 h 1739"/>
                  <a:gd name="T38" fmla="*/ 2147483647 w 1308"/>
                  <a:gd name="T39" fmla="*/ 2147483647 h 1739"/>
                  <a:gd name="T40" fmla="*/ 2147483647 w 1308"/>
                  <a:gd name="T41" fmla="*/ 2147483647 h 1739"/>
                  <a:gd name="T42" fmla="*/ 2147483647 w 1308"/>
                  <a:gd name="T43" fmla="*/ 2147483647 h 1739"/>
                  <a:gd name="T44" fmla="*/ 2147483647 w 1308"/>
                  <a:gd name="T45" fmla="*/ 2147483647 h 1739"/>
                  <a:gd name="T46" fmla="*/ 2147483647 w 1308"/>
                  <a:gd name="T47" fmla="*/ 2147483647 h 1739"/>
                  <a:gd name="T48" fmla="*/ 2147483647 w 1308"/>
                  <a:gd name="T49" fmla="*/ 2147483647 h 1739"/>
                  <a:gd name="T50" fmla="*/ 2147483647 w 1308"/>
                  <a:gd name="T51" fmla="*/ 2147483647 h 1739"/>
                  <a:gd name="T52" fmla="*/ 2147483647 w 1308"/>
                  <a:gd name="T53" fmla="*/ 2147483647 h 1739"/>
                  <a:gd name="T54" fmla="*/ 2147483647 w 1308"/>
                  <a:gd name="T55" fmla="*/ 2147483647 h 1739"/>
                  <a:gd name="T56" fmla="*/ 2147483647 w 1308"/>
                  <a:gd name="T57" fmla="*/ 2147483647 h 1739"/>
                  <a:gd name="T58" fmla="*/ 2147483647 w 1308"/>
                  <a:gd name="T59" fmla="*/ 2147483647 h 1739"/>
                  <a:gd name="T60" fmla="*/ 2147483647 w 1308"/>
                  <a:gd name="T61" fmla="*/ 2147483647 h 1739"/>
                  <a:gd name="T62" fmla="*/ 2147483647 w 1308"/>
                  <a:gd name="T63" fmla="*/ 2147483647 h 1739"/>
                  <a:gd name="T64" fmla="*/ 2147483647 w 1308"/>
                  <a:gd name="T65" fmla="*/ 2147483647 h 1739"/>
                  <a:gd name="T66" fmla="*/ 2147483647 w 1308"/>
                  <a:gd name="T67" fmla="*/ 2147483647 h 1739"/>
                  <a:gd name="T68" fmla="*/ 2147483647 w 1308"/>
                  <a:gd name="T69" fmla="*/ 2147483647 h 1739"/>
                  <a:gd name="T70" fmla="*/ 2147483647 w 1308"/>
                  <a:gd name="T71" fmla="*/ 2147483647 h 1739"/>
                  <a:gd name="T72" fmla="*/ 0 w 1308"/>
                  <a:gd name="T73" fmla="*/ 2147483647 h 1739"/>
                  <a:gd name="T74" fmla="*/ 2147483647 w 1308"/>
                  <a:gd name="T75" fmla="*/ 2147483647 h 1739"/>
                  <a:gd name="T76" fmla="*/ 2147483647 w 1308"/>
                  <a:gd name="T77" fmla="*/ 2147483647 h 1739"/>
                  <a:gd name="T78" fmla="*/ 2147483647 w 1308"/>
                  <a:gd name="T79" fmla="*/ 2147483647 h 1739"/>
                  <a:gd name="T80" fmla="*/ 2147483647 w 1308"/>
                  <a:gd name="T81" fmla="*/ 2147483647 h 1739"/>
                  <a:gd name="T82" fmla="*/ 0 w 1308"/>
                  <a:gd name="T83" fmla="*/ 0 h 17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9" name="Freeform 6"/>
              <p:cNvSpPr>
                <a:spLocks/>
              </p:cNvSpPr>
              <p:nvPr userDrawn="1"/>
            </p:nvSpPr>
            <p:spPr bwMode="auto">
              <a:xfrm>
                <a:off x="7784553" y="1107884"/>
                <a:ext cx="117474" cy="125245"/>
              </a:xfrm>
              <a:custGeom>
                <a:avLst/>
                <a:gdLst>
                  <a:gd name="T0" fmla="*/ 2147483647 w 1620"/>
                  <a:gd name="T1" fmla="*/ 2147483647 h 1739"/>
                  <a:gd name="T2" fmla="*/ 2147483647 w 1620"/>
                  <a:gd name="T3" fmla="*/ 2147483647 h 1739"/>
                  <a:gd name="T4" fmla="*/ 2147483647 w 1620"/>
                  <a:gd name="T5" fmla="*/ 2147483647 h 1739"/>
                  <a:gd name="T6" fmla="*/ 2147483647 w 1620"/>
                  <a:gd name="T7" fmla="*/ 2147483647 h 1739"/>
                  <a:gd name="T8" fmla="*/ 2147483647 w 1620"/>
                  <a:gd name="T9" fmla="*/ 2147483647 h 1739"/>
                  <a:gd name="T10" fmla="*/ 2147483647 w 1620"/>
                  <a:gd name="T11" fmla="*/ 2147483647 h 1739"/>
                  <a:gd name="T12" fmla="*/ 2147483647 w 1620"/>
                  <a:gd name="T13" fmla="*/ 2147483647 h 1739"/>
                  <a:gd name="T14" fmla="*/ 2147483647 w 1620"/>
                  <a:gd name="T15" fmla="*/ 2147483647 h 1739"/>
                  <a:gd name="T16" fmla="*/ 2147483647 w 1620"/>
                  <a:gd name="T17" fmla="*/ 2147483647 h 1739"/>
                  <a:gd name="T18" fmla="*/ 2147483647 w 1620"/>
                  <a:gd name="T19" fmla="*/ 2147483647 h 1739"/>
                  <a:gd name="T20" fmla="*/ 2147483647 w 1620"/>
                  <a:gd name="T21" fmla="*/ 2147483647 h 1739"/>
                  <a:gd name="T22" fmla="*/ 2147483647 w 1620"/>
                  <a:gd name="T23" fmla="*/ 2147483647 h 1739"/>
                  <a:gd name="T24" fmla="*/ 2147483647 w 1620"/>
                  <a:gd name="T25" fmla="*/ 2147483647 h 1739"/>
                  <a:gd name="T26" fmla="*/ 2147483647 w 1620"/>
                  <a:gd name="T27" fmla="*/ 2147483647 h 1739"/>
                  <a:gd name="T28" fmla="*/ 2147483647 w 1620"/>
                  <a:gd name="T29" fmla="*/ 2147483647 h 1739"/>
                  <a:gd name="T30" fmla="*/ 2147483647 w 1620"/>
                  <a:gd name="T31" fmla="*/ 2147483647 h 1739"/>
                  <a:gd name="T32" fmla="*/ 2147483647 w 1620"/>
                  <a:gd name="T33" fmla="*/ 2147483647 h 1739"/>
                  <a:gd name="T34" fmla="*/ 2147483647 w 1620"/>
                  <a:gd name="T35" fmla="*/ 2147483647 h 1739"/>
                  <a:gd name="T36" fmla="*/ 2147483647 w 1620"/>
                  <a:gd name="T37" fmla="*/ 0 h 1739"/>
                  <a:gd name="T38" fmla="*/ 2147483647 w 1620"/>
                  <a:gd name="T39" fmla="*/ 2147483647 h 1739"/>
                  <a:gd name="T40" fmla="*/ 2147483647 w 1620"/>
                  <a:gd name="T41" fmla="*/ 2147483647 h 1739"/>
                  <a:gd name="T42" fmla="*/ 2147483647 w 1620"/>
                  <a:gd name="T43" fmla="*/ 2147483647 h 1739"/>
                  <a:gd name="T44" fmla="*/ 2147483647 w 1620"/>
                  <a:gd name="T45" fmla="*/ 2147483647 h 1739"/>
                  <a:gd name="T46" fmla="*/ 2147483647 w 1620"/>
                  <a:gd name="T47" fmla="*/ 2147483647 h 1739"/>
                  <a:gd name="T48" fmla="*/ 2147483647 w 1620"/>
                  <a:gd name="T49" fmla="*/ 2147483647 h 1739"/>
                  <a:gd name="T50" fmla="*/ 2147483647 w 1620"/>
                  <a:gd name="T51" fmla="*/ 2147483647 h 1739"/>
                  <a:gd name="T52" fmla="*/ 2147483647 w 1620"/>
                  <a:gd name="T53" fmla="*/ 2147483647 h 1739"/>
                  <a:gd name="T54" fmla="*/ 2147483647 w 1620"/>
                  <a:gd name="T55" fmla="*/ 2147483647 h 1739"/>
                  <a:gd name="T56" fmla="*/ 2147483647 w 1620"/>
                  <a:gd name="T57" fmla="*/ 2147483647 h 1739"/>
                  <a:gd name="T58" fmla="*/ 2147483647 w 1620"/>
                  <a:gd name="T59" fmla="*/ 2147483647 h 1739"/>
                  <a:gd name="T60" fmla="*/ 2147483647 w 1620"/>
                  <a:gd name="T61" fmla="*/ 2147483647 h 1739"/>
                  <a:gd name="T62" fmla="*/ 2147483647 w 1620"/>
                  <a:gd name="T63" fmla="*/ 2147483647 h 1739"/>
                  <a:gd name="T64" fmla="*/ 2147483647 w 1620"/>
                  <a:gd name="T65" fmla="*/ 0 h 1739"/>
                  <a:gd name="T66" fmla="*/ 2147483647 w 1620"/>
                  <a:gd name="T67" fmla="*/ 2147483647 h 1739"/>
                  <a:gd name="T68" fmla="*/ 2147483647 w 1620"/>
                  <a:gd name="T69" fmla="*/ 2147483647 h 1739"/>
                  <a:gd name="T70" fmla="*/ 2147483647 w 1620"/>
                  <a:gd name="T71" fmla="*/ 0 h 1739"/>
                  <a:gd name="T72" fmla="*/ 2147483647 w 1620"/>
                  <a:gd name="T73" fmla="*/ 2147483647 h 17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60" name="Freeform 7"/>
              <p:cNvSpPr>
                <a:spLocks/>
              </p:cNvSpPr>
              <p:nvPr userDrawn="1"/>
            </p:nvSpPr>
            <p:spPr bwMode="auto">
              <a:xfrm>
                <a:off x="7686129" y="1107884"/>
                <a:ext cx="93662" cy="125245"/>
              </a:xfrm>
              <a:custGeom>
                <a:avLst/>
                <a:gdLst>
                  <a:gd name="T0" fmla="*/ 0 w 1308"/>
                  <a:gd name="T1" fmla="*/ 0 h 1739"/>
                  <a:gd name="T2" fmla="*/ 2147483647 w 1308"/>
                  <a:gd name="T3" fmla="*/ 0 h 1739"/>
                  <a:gd name="T4" fmla="*/ 2147483647 w 1308"/>
                  <a:gd name="T5" fmla="*/ 2147483647 h 1739"/>
                  <a:gd name="T6" fmla="*/ 2147483647 w 1308"/>
                  <a:gd name="T7" fmla="*/ 2147483647 h 1739"/>
                  <a:gd name="T8" fmla="*/ 2147483647 w 1308"/>
                  <a:gd name="T9" fmla="*/ 2147483647 h 1739"/>
                  <a:gd name="T10" fmla="*/ 2147483647 w 1308"/>
                  <a:gd name="T11" fmla="*/ 2147483647 h 1739"/>
                  <a:gd name="T12" fmla="*/ 2147483647 w 1308"/>
                  <a:gd name="T13" fmla="*/ 2147483647 h 1739"/>
                  <a:gd name="T14" fmla="*/ 2147483647 w 1308"/>
                  <a:gd name="T15" fmla="*/ 2147483647 h 1739"/>
                  <a:gd name="T16" fmla="*/ 2147483647 w 1308"/>
                  <a:gd name="T17" fmla="*/ 2147483647 h 1739"/>
                  <a:gd name="T18" fmla="*/ 2147483647 w 1308"/>
                  <a:gd name="T19" fmla="*/ 2147483647 h 1739"/>
                  <a:gd name="T20" fmla="*/ 2147483647 w 1308"/>
                  <a:gd name="T21" fmla="*/ 2147483647 h 1739"/>
                  <a:gd name="T22" fmla="*/ 2147483647 w 1308"/>
                  <a:gd name="T23" fmla="*/ 2147483647 h 1739"/>
                  <a:gd name="T24" fmla="*/ 2147483647 w 1308"/>
                  <a:gd name="T25" fmla="*/ 2147483647 h 1739"/>
                  <a:gd name="T26" fmla="*/ 2147483647 w 1308"/>
                  <a:gd name="T27" fmla="*/ 2147483647 h 1739"/>
                  <a:gd name="T28" fmla="*/ 2147483647 w 1308"/>
                  <a:gd name="T29" fmla="*/ 2147483647 h 1739"/>
                  <a:gd name="T30" fmla="*/ 2147483647 w 1308"/>
                  <a:gd name="T31" fmla="*/ 2147483647 h 1739"/>
                  <a:gd name="T32" fmla="*/ 2147483647 w 1308"/>
                  <a:gd name="T33" fmla="*/ 2147483647 h 1739"/>
                  <a:gd name="T34" fmla="*/ 2147483647 w 1308"/>
                  <a:gd name="T35" fmla="*/ 2147483647 h 1739"/>
                  <a:gd name="T36" fmla="*/ 2147483647 w 1308"/>
                  <a:gd name="T37" fmla="*/ 2147483647 h 1739"/>
                  <a:gd name="T38" fmla="*/ 2147483647 w 1308"/>
                  <a:gd name="T39" fmla="*/ 2147483647 h 1739"/>
                  <a:gd name="T40" fmla="*/ 2147483647 w 1308"/>
                  <a:gd name="T41" fmla="*/ 2147483647 h 1739"/>
                  <a:gd name="T42" fmla="*/ 2147483647 w 1308"/>
                  <a:gd name="T43" fmla="*/ 2147483647 h 1739"/>
                  <a:gd name="T44" fmla="*/ 2147483647 w 1308"/>
                  <a:gd name="T45" fmla="*/ 2147483647 h 1739"/>
                  <a:gd name="T46" fmla="*/ 2147483647 w 1308"/>
                  <a:gd name="T47" fmla="*/ 2147483647 h 1739"/>
                  <a:gd name="T48" fmla="*/ 2147483647 w 1308"/>
                  <a:gd name="T49" fmla="*/ 2147483647 h 1739"/>
                  <a:gd name="T50" fmla="*/ 2147483647 w 1308"/>
                  <a:gd name="T51" fmla="*/ 2147483647 h 1739"/>
                  <a:gd name="T52" fmla="*/ 2147483647 w 1308"/>
                  <a:gd name="T53" fmla="*/ 2147483647 h 1739"/>
                  <a:gd name="T54" fmla="*/ 2147483647 w 1308"/>
                  <a:gd name="T55" fmla="*/ 2147483647 h 1739"/>
                  <a:gd name="T56" fmla="*/ 2147483647 w 1308"/>
                  <a:gd name="T57" fmla="*/ 2147483647 h 1739"/>
                  <a:gd name="T58" fmla="*/ 2147483647 w 1308"/>
                  <a:gd name="T59" fmla="*/ 2147483647 h 1739"/>
                  <a:gd name="T60" fmla="*/ 2147483647 w 1308"/>
                  <a:gd name="T61" fmla="*/ 2147483647 h 1739"/>
                  <a:gd name="T62" fmla="*/ 2147483647 w 1308"/>
                  <a:gd name="T63" fmla="*/ 2147483647 h 1739"/>
                  <a:gd name="T64" fmla="*/ 2147483647 w 1308"/>
                  <a:gd name="T65" fmla="*/ 2147483647 h 1739"/>
                  <a:gd name="T66" fmla="*/ 2147483647 w 1308"/>
                  <a:gd name="T67" fmla="*/ 2147483647 h 1739"/>
                  <a:gd name="T68" fmla="*/ 2147483647 w 1308"/>
                  <a:gd name="T69" fmla="*/ 2147483647 h 1739"/>
                  <a:gd name="T70" fmla="*/ 2147483647 w 1308"/>
                  <a:gd name="T71" fmla="*/ 2147483647 h 1739"/>
                  <a:gd name="T72" fmla="*/ 0 w 1308"/>
                  <a:gd name="T73" fmla="*/ 2147483647 h 1739"/>
                  <a:gd name="T74" fmla="*/ 2147483647 w 1308"/>
                  <a:gd name="T75" fmla="*/ 2147483647 h 1739"/>
                  <a:gd name="T76" fmla="*/ 2147483647 w 1308"/>
                  <a:gd name="T77" fmla="*/ 2147483647 h 1739"/>
                  <a:gd name="T78" fmla="*/ 2147483647 w 1308"/>
                  <a:gd name="T79" fmla="*/ 2147483647 h 1739"/>
                  <a:gd name="T80" fmla="*/ 2147483647 w 1308"/>
                  <a:gd name="T81" fmla="*/ 2147483647 h 1739"/>
                  <a:gd name="T82" fmla="*/ 0 w 1308"/>
                  <a:gd name="T83" fmla="*/ 0 h 17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61" name="Freeform 8"/>
              <p:cNvSpPr>
                <a:spLocks/>
              </p:cNvSpPr>
              <p:nvPr userDrawn="1"/>
            </p:nvSpPr>
            <p:spPr bwMode="auto">
              <a:xfrm>
                <a:off x="7557543" y="1107884"/>
                <a:ext cx="107949" cy="125245"/>
              </a:xfrm>
              <a:custGeom>
                <a:avLst/>
                <a:gdLst>
                  <a:gd name="T0" fmla="*/ 2147483647 w 1516"/>
                  <a:gd name="T1" fmla="*/ 2147483647 h 1739"/>
                  <a:gd name="T2" fmla="*/ 2147483647 w 1516"/>
                  <a:gd name="T3" fmla="*/ 2147483647 h 1739"/>
                  <a:gd name="T4" fmla="*/ 2147483647 w 1516"/>
                  <a:gd name="T5" fmla="*/ 2147483647 h 1739"/>
                  <a:gd name="T6" fmla="*/ 2147483647 w 1516"/>
                  <a:gd name="T7" fmla="*/ 2147483647 h 1739"/>
                  <a:gd name="T8" fmla="*/ 2147483647 w 1516"/>
                  <a:gd name="T9" fmla="*/ 2147483647 h 1739"/>
                  <a:gd name="T10" fmla="*/ 2147483647 w 1516"/>
                  <a:gd name="T11" fmla="*/ 2147483647 h 1739"/>
                  <a:gd name="T12" fmla="*/ 0 w 1516"/>
                  <a:gd name="T13" fmla="*/ 2147483647 h 1739"/>
                  <a:gd name="T14" fmla="*/ 0 w 1516"/>
                  <a:gd name="T15" fmla="*/ 0 h 1739"/>
                  <a:gd name="T16" fmla="*/ 2147483647 w 1516"/>
                  <a:gd name="T17" fmla="*/ 2147483647 h 1739"/>
                  <a:gd name="T18" fmla="*/ 2147483647 w 1516"/>
                  <a:gd name="T19" fmla="*/ 2147483647 h 1739"/>
                  <a:gd name="T20" fmla="*/ 2147483647 w 1516"/>
                  <a:gd name="T21" fmla="*/ 2147483647 h 1739"/>
                  <a:gd name="T22" fmla="*/ 2147483647 w 1516"/>
                  <a:gd name="T23" fmla="*/ 2147483647 h 1739"/>
                  <a:gd name="T24" fmla="*/ 2147483647 w 1516"/>
                  <a:gd name="T25" fmla="*/ 0 h 1739"/>
                  <a:gd name="T26" fmla="*/ 2147483647 w 1516"/>
                  <a:gd name="T27" fmla="*/ 2147483647 h 1739"/>
                  <a:gd name="T28" fmla="*/ 2147483647 w 1516"/>
                  <a:gd name="T29" fmla="*/ 2147483647 h 1739"/>
                  <a:gd name="T30" fmla="*/ 2147483647 w 1516"/>
                  <a:gd name="T31" fmla="*/ 0 h 1739"/>
                  <a:gd name="T32" fmla="*/ 2147483647 w 1516"/>
                  <a:gd name="T33" fmla="*/ 0 h 1739"/>
                  <a:gd name="T34" fmla="*/ 2147483647 w 1516"/>
                  <a:gd name="T35" fmla="*/ 2147483647 h 1739"/>
                  <a:gd name="T36" fmla="*/ 2147483647 w 1516"/>
                  <a:gd name="T37" fmla="*/ 2147483647 h 1739"/>
                  <a:gd name="T38" fmla="*/ 2147483647 w 1516"/>
                  <a:gd name="T39" fmla="*/ 2147483647 h 1739"/>
                  <a:gd name="T40" fmla="*/ 2147483647 w 1516"/>
                  <a:gd name="T41" fmla="*/ 2147483647 h 1739"/>
                  <a:gd name="T42" fmla="*/ 2147483647 w 1516"/>
                  <a:gd name="T43" fmla="*/ 2147483647 h 1739"/>
                  <a:gd name="T44" fmla="*/ 2147483647 w 1516"/>
                  <a:gd name="T45" fmla="*/ 2147483647 h 1739"/>
                  <a:gd name="T46" fmla="*/ 2147483647 w 1516"/>
                  <a:gd name="T47" fmla="*/ 2147483647 h 1739"/>
                  <a:gd name="T48" fmla="*/ 2147483647 w 1516"/>
                  <a:gd name="T49" fmla="*/ 2147483647 h 1739"/>
                  <a:gd name="T50" fmla="*/ 2147483647 w 1516"/>
                  <a:gd name="T51" fmla="*/ 2147483647 h 1739"/>
                  <a:gd name="T52" fmla="*/ 2147483647 w 1516"/>
                  <a:gd name="T53" fmla="*/ 2147483647 h 1739"/>
                  <a:gd name="T54" fmla="*/ 2147483647 w 1516"/>
                  <a:gd name="T55" fmla="*/ 2147483647 h 173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62" name="Freeform 9"/>
              <p:cNvSpPr>
                <a:spLocks/>
              </p:cNvSpPr>
              <p:nvPr userDrawn="1"/>
            </p:nvSpPr>
            <p:spPr bwMode="auto">
              <a:xfrm>
                <a:off x="7443244" y="1107884"/>
                <a:ext cx="93661" cy="125245"/>
              </a:xfrm>
              <a:custGeom>
                <a:avLst/>
                <a:gdLst>
                  <a:gd name="T0" fmla="*/ 0 w 1308"/>
                  <a:gd name="T1" fmla="*/ 0 h 1739"/>
                  <a:gd name="T2" fmla="*/ 2147483647 w 1308"/>
                  <a:gd name="T3" fmla="*/ 0 h 1739"/>
                  <a:gd name="T4" fmla="*/ 2147483647 w 1308"/>
                  <a:gd name="T5" fmla="*/ 2147483647 h 1739"/>
                  <a:gd name="T6" fmla="*/ 2147483647 w 1308"/>
                  <a:gd name="T7" fmla="*/ 2147483647 h 1739"/>
                  <a:gd name="T8" fmla="*/ 2147483647 w 1308"/>
                  <a:gd name="T9" fmla="*/ 2147483647 h 1739"/>
                  <a:gd name="T10" fmla="*/ 2147483647 w 1308"/>
                  <a:gd name="T11" fmla="*/ 2147483647 h 1739"/>
                  <a:gd name="T12" fmla="*/ 2147483647 w 1308"/>
                  <a:gd name="T13" fmla="*/ 2147483647 h 1739"/>
                  <a:gd name="T14" fmla="*/ 2147483647 w 1308"/>
                  <a:gd name="T15" fmla="*/ 2147483647 h 1739"/>
                  <a:gd name="T16" fmla="*/ 2147483647 w 1308"/>
                  <a:gd name="T17" fmla="*/ 2147483647 h 1739"/>
                  <a:gd name="T18" fmla="*/ 2147483647 w 1308"/>
                  <a:gd name="T19" fmla="*/ 2147483647 h 1739"/>
                  <a:gd name="T20" fmla="*/ 2147483647 w 1308"/>
                  <a:gd name="T21" fmla="*/ 2147483647 h 1739"/>
                  <a:gd name="T22" fmla="*/ 2147483647 w 1308"/>
                  <a:gd name="T23" fmla="*/ 2147483647 h 1739"/>
                  <a:gd name="T24" fmla="*/ 2147483647 w 1308"/>
                  <a:gd name="T25" fmla="*/ 2147483647 h 1739"/>
                  <a:gd name="T26" fmla="*/ 2147483647 w 1308"/>
                  <a:gd name="T27" fmla="*/ 2147483647 h 1739"/>
                  <a:gd name="T28" fmla="*/ 2147483647 w 1308"/>
                  <a:gd name="T29" fmla="*/ 2147483647 h 1739"/>
                  <a:gd name="T30" fmla="*/ 2147483647 w 1308"/>
                  <a:gd name="T31" fmla="*/ 2147483647 h 1739"/>
                  <a:gd name="T32" fmla="*/ 2147483647 w 1308"/>
                  <a:gd name="T33" fmla="*/ 2147483647 h 1739"/>
                  <a:gd name="T34" fmla="*/ 2147483647 w 1308"/>
                  <a:gd name="T35" fmla="*/ 2147483647 h 1739"/>
                  <a:gd name="T36" fmla="*/ 2147483647 w 1308"/>
                  <a:gd name="T37" fmla="*/ 2147483647 h 1739"/>
                  <a:gd name="T38" fmla="*/ 2147483647 w 1308"/>
                  <a:gd name="T39" fmla="*/ 2147483647 h 1739"/>
                  <a:gd name="T40" fmla="*/ 2147483647 w 1308"/>
                  <a:gd name="T41" fmla="*/ 2147483647 h 1739"/>
                  <a:gd name="T42" fmla="*/ 2147483647 w 1308"/>
                  <a:gd name="T43" fmla="*/ 2147483647 h 1739"/>
                  <a:gd name="T44" fmla="*/ 2147483647 w 1308"/>
                  <a:gd name="T45" fmla="*/ 2147483647 h 1739"/>
                  <a:gd name="T46" fmla="*/ 2147483647 w 1308"/>
                  <a:gd name="T47" fmla="*/ 2147483647 h 1739"/>
                  <a:gd name="T48" fmla="*/ 2147483647 w 1308"/>
                  <a:gd name="T49" fmla="*/ 2147483647 h 1739"/>
                  <a:gd name="T50" fmla="*/ 2147483647 w 1308"/>
                  <a:gd name="T51" fmla="*/ 2147483647 h 1739"/>
                  <a:gd name="T52" fmla="*/ 2147483647 w 1308"/>
                  <a:gd name="T53" fmla="*/ 2147483647 h 1739"/>
                  <a:gd name="T54" fmla="*/ 2147483647 w 1308"/>
                  <a:gd name="T55" fmla="*/ 2147483647 h 1739"/>
                  <a:gd name="T56" fmla="*/ 2147483647 w 1308"/>
                  <a:gd name="T57" fmla="*/ 2147483647 h 1739"/>
                  <a:gd name="T58" fmla="*/ 2147483647 w 1308"/>
                  <a:gd name="T59" fmla="*/ 2147483647 h 1739"/>
                  <a:gd name="T60" fmla="*/ 2147483647 w 1308"/>
                  <a:gd name="T61" fmla="*/ 2147483647 h 1739"/>
                  <a:gd name="T62" fmla="*/ 2147483647 w 1308"/>
                  <a:gd name="T63" fmla="*/ 2147483647 h 1739"/>
                  <a:gd name="T64" fmla="*/ 2147483647 w 1308"/>
                  <a:gd name="T65" fmla="*/ 2147483647 h 1739"/>
                  <a:gd name="T66" fmla="*/ 2147483647 w 1308"/>
                  <a:gd name="T67" fmla="*/ 2147483647 h 1739"/>
                  <a:gd name="T68" fmla="*/ 2147483647 w 1308"/>
                  <a:gd name="T69" fmla="*/ 2147483647 h 1739"/>
                  <a:gd name="T70" fmla="*/ 2147483647 w 1308"/>
                  <a:gd name="T71" fmla="*/ 2147483647 h 1739"/>
                  <a:gd name="T72" fmla="*/ 0 w 1308"/>
                  <a:gd name="T73" fmla="*/ 2147483647 h 1739"/>
                  <a:gd name="T74" fmla="*/ 2147483647 w 1308"/>
                  <a:gd name="T75" fmla="*/ 2147483647 h 1739"/>
                  <a:gd name="T76" fmla="*/ 2147483647 w 1308"/>
                  <a:gd name="T77" fmla="*/ 2147483647 h 1739"/>
                  <a:gd name="T78" fmla="*/ 2147483647 w 1308"/>
                  <a:gd name="T79" fmla="*/ 2147483647 h 1739"/>
                  <a:gd name="T80" fmla="*/ 2147483647 w 1308"/>
                  <a:gd name="T81" fmla="*/ 2147483647 h 1739"/>
                  <a:gd name="T82" fmla="*/ 0 w 1308"/>
                  <a:gd name="T83" fmla="*/ 0 h 17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63" name="Freeform 10"/>
              <p:cNvSpPr>
                <a:spLocks/>
              </p:cNvSpPr>
              <p:nvPr userDrawn="1"/>
            </p:nvSpPr>
            <p:spPr bwMode="auto">
              <a:xfrm>
                <a:off x="7324182" y="1106298"/>
                <a:ext cx="107949" cy="130002"/>
              </a:xfrm>
              <a:custGeom>
                <a:avLst/>
                <a:gdLst>
                  <a:gd name="T0" fmla="*/ 2147483647 w 1501"/>
                  <a:gd name="T1" fmla="*/ 2147483647 h 1807"/>
                  <a:gd name="T2" fmla="*/ 2147483647 w 1501"/>
                  <a:gd name="T3" fmla="*/ 2147483647 h 1807"/>
                  <a:gd name="T4" fmla="*/ 2147483647 w 1501"/>
                  <a:gd name="T5" fmla="*/ 2147483647 h 1807"/>
                  <a:gd name="T6" fmla="*/ 2147483647 w 1501"/>
                  <a:gd name="T7" fmla="*/ 2147483647 h 1807"/>
                  <a:gd name="T8" fmla="*/ 2147483647 w 1501"/>
                  <a:gd name="T9" fmla="*/ 2147483647 h 1807"/>
                  <a:gd name="T10" fmla="*/ 2147483647 w 1501"/>
                  <a:gd name="T11" fmla="*/ 2147483647 h 1807"/>
                  <a:gd name="T12" fmla="*/ 2147483647 w 1501"/>
                  <a:gd name="T13" fmla="*/ 2147483647 h 1807"/>
                  <a:gd name="T14" fmla="*/ 2147483647 w 1501"/>
                  <a:gd name="T15" fmla="*/ 2147483647 h 1807"/>
                  <a:gd name="T16" fmla="*/ 2147483647 w 1501"/>
                  <a:gd name="T17" fmla="*/ 2147483647 h 1807"/>
                  <a:gd name="T18" fmla="*/ 2147483647 w 1501"/>
                  <a:gd name="T19" fmla="*/ 2147483647 h 1807"/>
                  <a:gd name="T20" fmla="*/ 2147483647 w 1501"/>
                  <a:gd name="T21" fmla="*/ 2147483647 h 1807"/>
                  <a:gd name="T22" fmla="*/ 2147483647 w 1501"/>
                  <a:gd name="T23" fmla="*/ 2147483647 h 1807"/>
                  <a:gd name="T24" fmla="*/ 2147483647 w 1501"/>
                  <a:gd name="T25" fmla="*/ 2147483647 h 1807"/>
                  <a:gd name="T26" fmla="*/ 2147483647 w 1501"/>
                  <a:gd name="T27" fmla="*/ 2147483647 h 1807"/>
                  <a:gd name="T28" fmla="*/ 2147483647 w 1501"/>
                  <a:gd name="T29" fmla="*/ 2147483647 h 1807"/>
                  <a:gd name="T30" fmla="*/ 2147483647 w 1501"/>
                  <a:gd name="T31" fmla="*/ 2147483647 h 1807"/>
                  <a:gd name="T32" fmla="*/ 2147483647 w 1501"/>
                  <a:gd name="T33" fmla="*/ 2147483647 h 1807"/>
                  <a:gd name="T34" fmla="*/ 2147483647 w 1501"/>
                  <a:gd name="T35" fmla="*/ 2147483647 h 1807"/>
                  <a:gd name="T36" fmla="*/ 2147483647 w 1501"/>
                  <a:gd name="T37" fmla="*/ 2147483647 h 1807"/>
                  <a:gd name="T38" fmla="*/ 2147483647 w 1501"/>
                  <a:gd name="T39" fmla="*/ 2147483647 h 1807"/>
                  <a:gd name="T40" fmla="*/ 2147483647 w 1501"/>
                  <a:gd name="T41" fmla="*/ 2147483647 h 1807"/>
                  <a:gd name="T42" fmla="*/ 2147483647 w 1501"/>
                  <a:gd name="T43" fmla="*/ 2147483647 h 1807"/>
                  <a:gd name="T44" fmla="*/ 2147483647 w 1501"/>
                  <a:gd name="T45" fmla="*/ 2147483647 h 1807"/>
                  <a:gd name="T46" fmla="*/ 2147483647 w 1501"/>
                  <a:gd name="T47" fmla="*/ 2147483647 h 1807"/>
                  <a:gd name="T48" fmla="*/ 2147483647 w 1501"/>
                  <a:gd name="T49" fmla="*/ 2147483647 h 1807"/>
                  <a:gd name="T50" fmla="*/ 2147483647 w 1501"/>
                  <a:gd name="T51" fmla="*/ 2147483647 h 1807"/>
                  <a:gd name="T52" fmla="*/ 2147483647 w 1501"/>
                  <a:gd name="T53" fmla="*/ 2147483647 h 1807"/>
                  <a:gd name="T54" fmla="*/ 2147483647 w 1501"/>
                  <a:gd name="T55" fmla="*/ 2147483647 h 1807"/>
                  <a:gd name="T56" fmla="*/ 2147483647 w 1501"/>
                  <a:gd name="T57" fmla="*/ 2147483647 h 1807"/>
                  <a:gd name="T58" fmla="*/ 2147483647 w 1501"/>
                  <a:gd name="T59" fmla="*/ 2147483647 h 1807"/>
                  <a:gd name="T60" fmla="*/ 2147483647 w 1501"/>
                  <a:gd name="T61" fmla="*/ 2147483647 h 1807"/>
                  <a:gd name="T62" fmla="*/ 2147483647 w 1501"/>
                  <a:gd name="T63" fmla="*/ 2147483647 h 1807"/>
                  <a:gd name="T64" fmla="*/ 2147483647 w 1501"/>
                  <a:gd name="T65" fmla="*/ 2147483647 h 1807"/>
                  <a:gd name="T66" fmla="*/ 2147483647 w 1501"/>
                  <a:gd name="T67" fmla="*/ 2147483647 h 1807"/>
                  <a:gd name="T68" fmla="*/ 2147483647 w 1501"/>
                  <a:gd name="T69" fmla="*/ 2147483647 h 1807"/>
                  <a:gd name="T70" fmla="*/ 2147483647 w 1501"/>
                  <a:gd name="T71" fmla="*/ 2147483647 h 1807"/>
                  <a:gd name="T72" fmla="*/ 2147483647 w 1501"/>
                  <a:gd name="T73" fmla="*/ 2147483647 h 1807"/>
                  <a:gd name="T74" fmla="*/ 2147483647 w 1501"/>
                  <a:gd name="T75" fmla="*/ 2147483647 h 1807"/>
                  <a:gd name="T76" fmla="*/ 2147483647 w 1501"/>
                  <a:gd name="T77" fmla="*/ 0 h 1807"/>
                  <a:gd name="T78" fmla="*/ 2147483647 w 1501"/>
                  <a:gd name="T79" fmla="*/ 2147483647 h 1807"/>
                  <a:gd name="T80" fmla="*/ 2147483647 w 1501"/>
                  <a:gd name="T81" fmla="*/ 2147483647 h 1807"/>
                  <a:gd name="T82" fmla="*/ 2147483647 w 1501"/>
                  <a:gd name="T83" fmla="*/ 2147483647 h 1807"/>
                  <a:gd name="T84" fmla="*/ 2147483647 w 1501"/>
                  <a:gd name="T85" fmla="*/ 2147483647 h 1807"/>
                  <a:gd name="T86" fmla="*/ 2147483647 w 1501"/>
                  <a:gd name="T87" fmla="*/ 2147483647 h 1807"/>
                  <a:gd name="T88" fmla="*/ 2147483647 w 1501"/>
                  <a:gd name="T89" fmla="*/ 2147483647 h 1807"/>
                  <a:gd name="T90" fmla="*/ 2147483647 w 1501"/>
                  <a:gd name="T91" fmla="*/ 2147483647 h 1807"/>
                  <a:gd name="T92" fmla="*/ 2147483647 w 1501"/>
                  <a:gd name="T93" fmla="*/ 2147483647 h 1807"/>
                  <a:gd name="T94" fmla="*/ 2147483647 w 1501"/>
                  <a:gd name="T95" fmla="*/ 2147483647 h 1807"/>
                  <a:gd name="T96" fmla="*/ 2147483647 w 1501"/>
                  <a:gd name="T97" fmla="*/ 2147483647 h 1807"/>
                  <a:gd name="T98" fmla="*/ 2147483647 w 1501"/>
                  <a:gd name="T99" fmla="*/ 2147483647 h 1807"/>
                  <a:gd name="T100" fmla="*/ 2147483647 w 1501"/>
                  <a:gd name="T101" fmla="*/ 2147483647 h 1807"/>
                  <a:gd name="T102" fmla="*/ 2147483647 w 1501"/>
                  <a:gd name="T103" fmla="*/ 2147483647 h 1807"/>
                  <a:gd name="T104" fmla="*/ 2147483647 w 1501"/>
                  <a:gd name="T105" fmla="*/ 2147483647 h 1807"/>
                  <a:gd name="T106" fmla="*/ 2147483647 w 1501"/>
                  <a:gd name="T107" fmla="*/ 2147483647 h 1807"/>
                  <a:gd name="T108" fmla="*/ 2147483647 w 1501"/>
                  <a:gd name="T109" fmla="*/ 2147483647 h 1807"/>
                  <a:gd name="T110" fmla="*/ 2147483647 w 1501"/>
                  <a:gd name="T111" fmla="*/ 2147483647 h 1807"/>
                  <a:gd name="T112" fmla="*/ 2147483647 w 1501"/>
                  <a:gd name="T113" fmla="*/ 2147483647 h 1807"/>
                  <a:gd name="T114" fmla="*/ 2147483647 w 1501"/>
                  <a:gd name="T115" fmla="*/ 2147483647 h 1807"/>
                  <a:gd name="T116" fmla="*/ 2147483647 w 1501"/>
                  <a:gd name="T117" fmla="*/ 2147483647 h 180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64" name="Freeform 11"/>
              <p:cNvSpPr>
                <a:spLocks/>
              </p:cNvSpPr>
              <p:nvPr userDrawn="1"/>
            </p:nvSpPr>
            <p:spPr bwMode="auto">
              <a:xfrm>
                <a:off x="7192422" y="1107884"/>
                <a:ext cx="109536" cy="125245"/>
              </a:xfrm>
              <a:custGeom>
                <a:avLst/>
                <a:gdLst>
                  <a:gd name="T0" fmla="*/ 2147483647 w 1514"/>
                  <a:gd name="T1" fmla="*/ 2147483647 h 1739"/>
                  <a:gd name="T2" fmla="*/ 2147483647 w 1514"/>
                  <a:gd name="T3" fmla="*/ 2147483647 h 1739"/>
                  <a:gd name="T4" fmla="*/ 2147483647 w 1514"/>
                  <a:gd name="T5" fmla="*/ 2147483647 h 1739"/>
                  <a:gd name="T6" fmla="*/ 2147483647 w 1514"/>
                  <a:gd name="T7" fmla="*/ 2147483647 h 1739"/>
                  <a:gd name="T8" fmla="*/ 2147483647 w 1514"/>
                  <a:gd name="T9" fmla="*/ 2147483647 h 1739"/>
                  <a:gd name="T10" fmla="*/ 2147483647 w 1514"/>
                  <a:gd name="T11" fmla="*/ 2147483647 h 1739"/>
                  <a:gd name="T12" fmla="*/ 2147483647 w 1514"/>
                  <a:gd name="T13" fmla="*/ 2147483647 h 1739"/>
                  <a:gd name="T14" fmla="*/ 2147483647 w 1514"/>
                  <a:gd name="T15" fmla="*/ 2147483647 h 1739"/>
                  <a:gd name="T16" fmla="*/ 2147483647 w 1514"/>
                  <a:gd name="T17" fmla="*/ 2147483647 h 1739"/>
                  <a:gd name="T18" fmla="*/ 2147483647 w 1514"/>
                  <a:gd name="T19" fmla="*/ 2147483647 h 1739"/>
                  <a:gd name="T20" fmla="*/ 2147483647 w 1514"/>
                  <a:gd name="T21" fmla="*/ 2147483647 h 1739"/>
                  <a:gd name="T22" fmla="*/ 2147483647 w 1514"/>
                  <a:gd name="T23" fmla="*/ 2147483647 h 1739"/>
                  <a:gd name="T24" fmla="*/ 2147483647 w 1514"/>
                  <a:gd name="T25" fmla="*/ 2147483647 h 1739"/>
                  <a:gd name="T26" fmla="*/ 2147483647 w 1514"/>
                  <a:gd name="T27" fmla="*/ 2147483647 h 1739"/>
                  <a:gd name="T28" fmla="*/ 2147483647 w 1514"/>
                  <a:gd name="T29" fmla="*/ 2147483647 h 1739"/>
                  <a:gd name="T30" fmla="*/ 2147483647 w 1514"/>
                  <a:gd name="T31" fmla="*/ 2147483647 h 1739"/>
                  <a:gd name="T32" fmla="*/ 2147483647 w 1514"/>
                  <a:gd name="T33" fmla="*/ 2147483647 h 1739"/>
                  <a:gd name="T34" fmla="*/ 2147483647 w 1514"/>
                  <a:gd name="T35" fmla="*/ 2147483647 h 1739"/>
                  <a:gd name="T36" fmla="*/ 2147483647 w 1514"/>
                  <a:gd name="T37" fmla="*/ 0 h 1739"/>
                  <a:gd name="T38" fmla="*/ 2147483647 w 1514"/>
                  <a:gd name="T39" fmla="*/ 2147483647 h 1739"/>
                  <a:gd name="T40" fmla="*/ 2147483647 w 1514"/>
                  <a:gd name="T41" fmla="*/ 2147483647 h 1739"/>
                  <a:gd name="T42" fmla="*/ 2147483647 w 1514"/>
                  <a:gd name="T43" fmla="*/ 2147483647 h 1739"/>
                  <a:gd name="T44" fmla="*/ 2147483647 w 1514"/>
                  <a:gd name="T45" fmla="*/ 0 h 1739"/>
                  <a:gd name="T46" fmla="*/ 2147483647 w 1514"/>
                  <a:gd name="T47" fmla="*/ 2147483647 h 1739"/>
                  <a:gd name="T48" fmla="*/ 2147483647 w 1514"/>
                  <a:gd name="T49" fmla="*/ 2147483647 h 1739"/>
                  <a:gd name="T50" fmla="*/ 2147483647 w 1514"/>
                  <a:gd name="T51" fmla="*/ 2147483647 h 1739"/>
                  <a:gd name="T52" fmla="*/ 2147483647 w 1514"/>
                  <a:gd name="T53" fmla="*/ 2147483647 h 1739"/>
                  <a:gd name="T54" fmla="*/ 2147483647 w 1514"/>
                  <a:gd name="T55" fmla="*/ 2147483647 h 1739"/>
                  <a:gd name="T56" fmla="*/ 2147483647 w 1514"/>
                  <a:gd name="T57" fmla="*/ 2147483647 h 1739"/>
                  <a:gd name="T58" fmla="*/ 2147483647 w 1514"/>
                  <a:gd name="T59" fmla="*/ 2147483647 h 1739"/>
                  <a:gd name="T60" fmla="*/ 2147483647 w 1514"/>
                  <a:gd name="T61" fmla="*/ 2147483647 h 1739"/>
                  <a:gd name="T62" fmla="*/ 2147483647 w 1514"/>
                  <a:gd name="T63" fmla="*/ 2147483647 h 1739"/>
                  <a:gd name="T64" fmla="*/ 2147483647 w 1514"/>
                  <a:gd name="T65" fmla="*/ 2147483647 h 1739"/>
                  <a:gd name="T66" fmla="*/ 2147483647 w 1514"/>
                  <a:gd name="T67" fmla="*/ 2147483647 h 1739"/>
                  <a:gd name="T68" fmla="*/ 2147483647 w 1514"/>
                  <a:gd name="T69" fmla="*/ 2147483647 h 1739"/>
                  <a:gd name="T70" fmla="*/ 2147483647 w 1514"/>
                  <a:gd name="T71" fmla="*/ 2147483647 h 1739"/>
                  <a:gd name="T72" fmla="*/ 2147483647 w 1514"/>
                  <a:gd name="T73" fmla="*/ 2147483647 h 1739"/>
                  <a:gd name="T74" fmla="*/ 2147483647 w 1514"/>
                  <a:gd name="T75" fmla="*/ 2147483647 h 1739"/>
                  <a:gd name="T76" fmla="*/ 2147483647 w 1514"/>
                  <a:gd name="T77" fmla="*/ 2147483647 h 1739"/>
                  <a:gd name="T78" fmla="*/ 2147483647 w 1514"/>
                  <a:gd name="T79" fmla="*/ 2147483647 h 1739"/>
                  <a:gd name="T80" fmla="*/ 2147483647 w 1514"/>
                  <a:gd name="T81" fmla="*/ 2147483647 h 1739"/>
                  <a:gd name="T82" fmla="*/ 2147483647 w 1514"/>
                  <a:gd name="T83" fmla="*/ 2147483647 h 1739"/>
                  <a:gd name="T84" fmla="*/ 2147483647 w 1514"/>
                  <a:gd name="T85" fmla="*/ 2147483647 h 1739"/>
                  <a:gd name="T86" fmla="*/ 2147483647 w 1514"/>
                  <a:gd name="T87" fmla="*/ 2147483647 h 1739"/>
                  <a:gd name="T88" fmla="*/ 2147483647 w 1514"/>
                  <a:gd name="T89" fmla="*/ 2147483647 h 1739"/>
                  <a:gd name="T90" fmla="*/ 2147483647 w 1514"/>
                  <a:gd name="T91" fmla="*/ 2147483647 h 1739"/>
                  <a:gd name="T92" fmla="*/ 2147483647 w 1514"/>
                  <a:gd name="T93" fmla="*/ 2147483647 h 1739"/>
                  <a:gd name="T94" fmla="*/ 2147483647 w 1514"/>
                  <a:gd name="T95" fmla="*/ 2147483647 h 1739"/>
                  <a:gd name="T96" fmla="*/ 2147483647 w 1514"/>
                  <a:gd name="T97" fmla="*/ 2147483647 h 1739"/>
                  <a:gd name="T98" fmla="*/ 2147483647 w 1514"/>
                  <a:gd name="T99" fmla="*/ 2147483647 h 1739"/>
                  <a:gd name="T100" fmla="*/ 2147483647 w 1514"/>
                  <a:gd name="T101" fmla="*/ 2147483647 h 1739"/>
                  <a:gd name="T102" fmla="*/ 2147483647 w 1514"/>
                  <a:gd name="T103" fmla="*/ 2147483647 h 1739"/>
                  <a:gd name="T104" fmla="*/ 2147483647 w 1514"/>
                  <a:gd name="T105" fmla="*/ 2147483647 h 1739"/>
                  <a:gd name="T106" fmla="*/ 2147483647 w 1514"/>
                  <a:gd name="T107" fmla="*/ 2147483647 h 1739"/>
                  <a:gd name="T108" fmla="*/ 0 w 1514"/>
                  <a:gd name="T109" fmla="*/ 2147483647 h 1739"/>
                  <a:gd name="T110" fmla="*/ 0 w 1514"/>
                  <a:gd name="T111" fmla="*/ 0 h 1739"/>
                  <a:gd name="T112" fmla="*/ 2147483647 w 1514"/>
                  <a:gd name="T113" fmla="*/ 2147483647 h 1739"/>
                  <a:gd name="T114" fmla="*/ 2147483647 w 1514"/>
                  <a:gd name="T115" fmla="*/ 2147483647 h 1739"/>
                  <a:gd name="T116" fmla="*/ 2147483647 w 1514"/>
                  <a:gd name="T117" fmla="*/ 2147483647 h 1739"/>
                  <a:gd name="T118" fmla="*/ 2147483647 w 1514"/>
                  <a:gd name="T119" fmla="*/ 0 h 1739"/>
                  <a:gd name="T120" fmla="*/ 2147483647 w 1514"/>
                  <a:gd name="T121" fmla="*/ 2147483647 h 17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65" name="Freeform 12"/>
              <p:cNvSpPr>
                <a:spLocks/>
              </p:cNvSpPr>
              <p:nvPr userDrawn="1"/>
            </p:nvSpPr>
            <p:spPr bwMode="auto">
              <a:xfrm>
                <a:off x="7051135" y="1107884"/>
                <a:ext cx="107949" cy="125245"/>
              </a:xfrm>
              <a:custGeom>
                <a:avLst/>
                <a:gdLst>
                  <a:gd name="T0" fmla="*/ 2147483647 w 1515"/>
                  <a:gd name="T1" fmla="*/ 2147483647 h 1739"/>
                  <a:gd name="T2" fmla="*/ 2147483647 w 1515"/>
                  <a:gd name="T3" fmla="*/ 2147483647 h 1739"/>
                  <a:gd name="T4" fmla="*/ 2147483647 w 1515"/>
                  <a:gd name="T5" fmla="*/ 2147483647 h 1739"/>
                  <a:gd name="T6" fmla="*/ 2147483647 w 1515"/>
                  <a:gd name="T7" fmla="*/ 2147483647 h 1739"/>
                  <a:gd name="T8" fmla="*/ 2147483647 w 1515"/>
                  <a:gd name="T9" fmla="*/ 2147483647 h 1739"/>
                  <a:gd name="T10" fmla="*/ 0 w 1515"/>
                  <a:gd name="T11" fmla="*/ 2147483647 h 1739"/>
                  <a:gd name="T12" fmla="*/ 0 w 1515"/>
                  <a:gd name="T13" fmla="*/ 0 h 1739"/>
                  <a:gd name="T14" fmla="*/ 2147483647 w 1515"/>
                  <a:gd name="T15" fmla="*/ 2147483647 h 1739"/>
                  <a:gd name="T16" fmla="*/ 2147483647 w 1515"/>
                  <a:gd name="T17" fmla="*/ 2147483647 h 1739"/>
                  <a:gd name="T18" fmla="*/ 2147483647 w 1515"/>
                  <a:gd name="T19" fmla="*/ 2147483647 h 1739"/>
                  <a:gd name="T20" fmla="*/ 2147483647 w 1515"/>
                  <a:gd name="T21" fmla="*/ 2147483647 h 1739"/>
                  <a:gd name="T22" fmla="*/ 2147483647 w 1515"/>
                  <a:gd name="T23" fmla="*/ 0 h 1739"/>
                  <a:gd name="T24" fmla="*/ 2147483647 w 1515"/>
                  <a:gd name="T25" fmla="*/ 2147483647 h 1739"/>
                  <a:gd name="T26" fmla="*/ 2147483647 w 1515"/>
                  <a:gd name="T27" fmla="*/ 2147483647 h 1739"/>
                  <a:gd name="T28" fmla="*/ 2147483647 w 1515"/>
                  <a:gd name="T29" fmla="*/ 0 h 1739"/>
                  <a:gd name="T30" fmla="*/ 2147483647 w 1515"/>
                  <a:gd name="T31" fmla="*/ 0 h 1739"/>
                  <a:gd name="T32" fmla="*/ 2147483647 w 1515"/>
                  <a:gd name="T33" fmla="*/ 2147483647 h 1739"/>
                  <a:gd name="T34" fmla="*/ 2147483647 w 1515"/>
                  <a:gd name="T35" fmla="*/ 2147483647 h 1739"/>
                  <a:gd name="T36" fmla="*/ 2147483647 w 1515"/>
                  <a:gd name="T37" fmla="*/ 2147483647 h 1739"/>
                  <a:gd name="T38" fmla="*/ 2147483647 w 1515"/>
                  <a:gd name="T39" fmla="*/ 2147483647 h 1739"/>
                  <a:gd name="T40" fmla="*/ 2147483647 w 1515"/>
                  <a:gd name="T41" fmla="*/ 2147483647 h 1739"/>
                  <a:gd name="T42" fmla="*/ 2147483647 w 1515"/>
                  <a:gd name="T43" fmla="*/ 2147483647 h 1739"/>
                  <a:gd name="T44" fmla="*/ 2147483647 w 1515"/>
                  <a:gd name="T45" fmla="*/ 2147483647 h 1739"/>
                  <a:gd name="T46" fmla="*/ 2147483647 w 1515"/>
                  <a:gd name="T47" fmla="*/ 2147483647 h 1739"/>
                  <a:gd name="T48" fmla="*/ 2147483647 w 1515"/>
                  <a:gd name="T49" fmla="*/ 2147483647 h 1739"/>
                  <a:gd name="T50" fmla="*/ 2147483647 w 1515"/>
                  <a:gd name="T51" fmla="*/ 2147483647 h 1739"/>
                  <a:gd name="T52" fmla="*/ 2147483647 w 1515"/>
                  <a:gd name="T53" fmla="*/ 2147483647 h 1739"/>
                  <a:gd name="T54" fmla="*/ 2147483647 w 1515"/>
                  <a:gd name="T55" fmla="*/ 2147483647 h 173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66" name="Freeform 13"/>
              <p:cNvSpPr>
                <a:spLocks/>
              </p:cNvSpPr>
              <p:nvPr userDrawn="1"/>
            </p:nvSpPr>
            <p:spPr bwMode="auto">
              <a:xfrm>
                <a:off x="7929015" y="1426547"/>
                <a:ext cx="68261" cy="77685"/>
              </a:xfrm>
              <a:custGeom>
                <a:avLst/>
                <a:gdLst>
                  <a:gd name="T0" fmla="*/ 2147483647 w 942"/>
                  <a:gd name="T1" fmla="*/ 2147483647 h 1081"/>
                  <a:gd name="T2" fmla="*/ 2147483647 w 942"/>
                  <a:gd name="T3" fmla="*/ 2147483647 h 1081"/>
                  <a:gd name="T4" fmla="*/ 2147483647 w 942"/>
                  <a:gd name="T5" fmla="*/ 2147483647 h 1081"/>
                  <a:gd name="T6" fmla="*/ 2147483647 w 942"/>
                  <a:gd name="T7" fmla="*/ 2147483647 h 1081"/>
                  <a:gd name="T8" fmla="*/ 2147483647 w 942"/>
                  <a:gd name="T9" fmla="*/ 2147483647 h 1081"/>
                  <a:gd name="T10" fmla="*/ 2147483647 w 942"/>
                  <a:gd name="T11" fmla="*/ 2147483647 h 1081"/>
                  <a:gd name="T12" fmla="*/ 0 w 942"/>
                  <a:gd name="T13" fmla="*/ 2147483647 h 1081"/>
                  <a:gd name="T14" fmla="*/ 0 w 942"/>
                  <a:gd name="T15" fmla="*/ 0 h 1081"/>
                  <a:gd name="T16" fmla="*/ 2147483647 w 942"/>
                  <a:gd name="T17" fmla="*/ 2147483647 h 1081"/>
                  <a:gd name="T18" fmla="*/ 2147483647 w 942"/>
                  <a:gd name="T19" fmla="*/ 2147483647 h 1081"/>
                  <a:gd name="T20" fmla="*/ 2147483647 w 942"/>
                  <a:gd name="T21" fmla="*/ 2147483647 h 1081"/>
                  <a:gd name="T22" fmla="*/ 2147483647 w 942"/>
                  <a:gd name="T23" fmla="*/ 2147483647 h 1081"/>
                  <a:gd name="T24" fmla="*/ 2147483647 w 942"/>
                  <a:gd name="T25" fmla="*/ 0 h 1081"/>
                  <a:gd name="T26" fmla="*/ 2147483647 w 942"/>
                  <a:gd name="T27" fmla="*/ 2147483647 h 1081"/>
                  <a:gd name="T28" fmla="*/ 2147483647 w 942"/>
                  <a:gd name="T29" fmla="*/ 2147483647 h 1081"/>
                  <a:gd name="T30" fmla="*/ 2147483647 w 942"/>
                  <a:gd name="T31" fmla="*/ 0 h 1081"/>
                  <a:gd name="T32" fmla="*/ 2147483647 w 942"/>
                  <a:gd name="T33" fmla="*/ 0 h 1081"/>
                  <a:gd name="T34" fmla="*/ 2147483647 w 942"/>
                  <a:gd name="T35" fmla="*/ 2147483647 h 1081"/>
                  <a:gd name="T36" fmla="*/ 2147483647 w 942"/>
                  <a:gd name="T37" fmla="*/ 2147483647 h 1081"/>
                  <a:gd name="T38" fmla="*/ 2147483647 w 942"/>
                  <a:gd name="T39" fmla="*/ 2147483647 h 1081"/>
                  <a:gd name="T40" fmla="*/ 2147483647 w 942"/>
                  <a:gd name="T41" fmla="*/ 2147483647 h 1081"/>
                  <a:gd name="T42" fmla="*/ 2147483647 w 942"/>
                  <a:gd name="T43" fmla="*/ 2147483647 h 1081"/>
                  <a:gd name="T44" fmla="*/ 2147483647 w 942"/>
                  <a:gd name="T45" fmla="*/ 2147483647 h 1081"/>
                  <a:gd name="T46" fmla="*/ 2147483647 w 942"/>
                  <a:gd name="T47" fmla="*/ 2147483647 h 1081"/>
                  <a:gd name="T48" fmla="*/ 2147483647 w 942"/>
                  <a:gd name="T49" fmla="*/ 2147483647 h 1081"/>
                  <a:gd name="T50" fmla="*/ 2147483647 w 942"/>
                  <a:gd name="T51" fmla="*/ 2147483647 h 1081"/>
                  <a:gd name="T52" fmla="*/ 2147483647 w 942"/>
                  <a:gd name="T53" fmla="*/ 2147483647 h 1081"/>
                  <a:gd name="T54" fmla="*/ 2147483647 w 942"/>
                  <a:gd name="T55" fmla="*/ 2147483647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67" name="Freeform 14"/>
              <p:cNvSpPr>
                <a:spLocks/>
              </p:cNvSpPr>
              <p:nvPr userDrawn="1"/>
            </p:nvSpPr>
            <p:spPr bwMode="auto">
              <a:xfrm>
                <a:off x="7841702" y="1426547"/>
                <a:ext cx="68262" cy="77685"/>
              </a:xfrm>
              <a:custGeom>
                <a:avLst/>
                <a:gdLst>
                  <a:gd name="T0" fmla="*/ 2147483647 w 940"/>
                  <a:gd name="T1" fmla="*/ 2147483647 h 1081"/>
                  <a:gd name="T2" fmla="*/ 2147483647 w 940"/>
                  <a:gd name="T3" fmla="*/ 2147483647 h 1081"/>
                  <a:gd name="T4" fmla="*/ 2147483647 w 940"/>
                  <a:gd name="T5" fmla="*/ 2147483647 h 1081"/>
                  <a:gd name="T6" fmla="*/ 2147483647 w 940"/>
                  <a:gd name="T7" fmla="*/ 2147483647 h 1081"/>
                  <a:gd name="T8" fmla="*/ 2147483647 w 940"/>
                  <a:gd name="T9" fmla="*/ 2147483647 h 1081"/>
                  <a:gd name="T10" fmla="*/ 0 w 940"/>
                  <a:gd name="T11" fmla="*/ 2147483647 h 1081"/>
                  <a:gd name="T12" fmla="*/ 0 w 940"/>
                  <a:gd name="T13" fmla="*/ 0 h 1081"/>
                  <a:gd name="T14" fmla="*/ 2147483647 w 940"/>
                  <a:gd name="T15" fmla="*/ 2147483647 h 1081"/>
                  <a:gd name="T16" fmla="*/ 2147483647 w 940"/>
                  <a:gd name="T17" fmla="*/ 2147483647 h 1081"/>
                  <a:gd name="T18" fmla="*/ 2147483647 w 940"/>
                  <a:gd name="T19" fmla="*/ 2147483647 h 1081"/>
                  <a:gd name="T20" fmla="*/ 2147483647 w 940"/>
                  <a:gd name="T21" fmla="*/ 2147483647 h 1081"/>
                  <a:gd name="T22" fmla="*/ 2147483647 w 940"/>
                  <a:gd name="T23" fmla="*/ 0 h 1081"/>
                  <a:gd name="T24" fmla="*/ 2147483647 w 940"/>
                  <a:gd name="T25" fmla="*/ 2147483647 h 1081"/>
                  <a:gd name="T26" fmla="*/ 2147483647 w 940"/>
                  <a:gd name="T27" fmla="*/ 2147483647 h 1081"/>
                  <a:gd name="T28" fmla="*/ 2147483647 w 940"/>
                  <a:gd name="T29" fmla="*/ 0 h 1081"/>
                  <a:gd name="T30" fmla="*/ 2147483647 w 940"/>
                  <a:gd name="T31" fmla="*/ 0 h 1081"/>
                  <a:gd name="T32" fmla="*/ 2147483647 w 940"/>
                  <a:gd name="T33" fmla="*/ 2147483647 h 1081"/>
                  <a:gd name="T34" fmla="*/ 2147483647 w 940"/>
                  <a:gd name="T35" fmla="*/ 2147483647 h 1081"/>
                  <a:gd name="T36" fmla="*/ 2147483647 w 940"/>
                  <a:gd name="T37" fmla="*/ 2147483647 h 1081"/>
                  <a:gd name="T38" fmla="*/ 2147483647 w 940"/>
                  <a:gd name="T39" fmla="*/ 2147483647 h 1081"/>
                  <a:gd name="T40" fmla="*/ 2147483647 w 940"/>
                  <a:gd name="T41" fmla="*/ 2147483647 h 1081"/>
                  <a:gd name="T42" fmla="*/ 2147483647 w 940"/>
                  <a:gd name="T43" fmla="*/ 2147483647 h 1081"/>
                  <a:gd name="T44" fmla="*/ 2147483647 w 940"/>
                  <a:gd name="T45" fmla="*/ 2147483647 h 1081"/>
                  <a:gd name="T46" fmla="*/ 2147483647 w 940"/>
                  <a:gd name="T47" fmla="*/ 2147483647 h 1081"/>
                  <a:gd name="T48" fmla="*/ 2147483647 w 940"/>
                  <a:gd name="T49" fmla="*/ 2147483647 h 1081"/>
                  <a:gd name="T50" fmla="*/ 2147483647 w 940"/>
                  <a:gd name="T51" fmla="*/ 2147483647 h 1081"/>
                  <a:gd name="T52" fmla="*/ 2147483647 w 940"/>
                  <a:gd name="T53" fmla="*/ 2147483647 h 1081"/>
                  <a:gd name="T54" fmla="*/ 2147483647 w 940"/>
                  <a:gd name="T55" fmla="*/ 2147483647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68" name="Freeform 15"/>
              <p:cNvSpPr>
                <a:spLocks/>
              </p:cNvSpPr>
              <p:nvPr userDrawn="1"/>
            </p:nvSpPr>
            <p:spPr bwMode="auto">
              <a:xfrm>
                <a:off x="7754391" y="1426547"/>
                <a:ext cx="73024" cy="82440"/>
              </a:xfrm>
              <a:custGeom>
                <a:avLst/>
                <a:gdLst>
                  <a:gd name="T0" fmla="*/ 2147483647 w 1022"/>
                  <a:gd name="T1" fmla="*/ 2147483647 h 1146"/>
                  <a:gd name="T2" fmla="*/ 2147483647 w 1022"/>
                  <a:gd name="T3" fmla="*/ 2147483647 h 1146"/>
                  <a:gd name="T4" fmla="*/ 2147483647 w 1022"/>
                  <a:gd name="T5" fmla="*/ 0 h 1146"/>
                  <a:gd name="T6" fmla="*/ 2147483647 w 1022"/>
                  <a:gd name="T7" fmla="*/ 2147483647 h 1146"/>
                  <a:gd name="T8" fmla="*/ 2147483647 w 1022"/>
                  <a:gd name="T9" fmla="*/ 2147483647 h 1146"/>
                  <a:gd name="T10" fmla="*/ 2147483647 w 1022"/>
                  <a:gd name="T11" fmla="*/ 2147483647 h 1146"/>
                  <a:gd name="T12" fmla="*/ 2147483647 w 1022"/>
                  <a:gd name="T13" fmla="*/ 2147483647 h 1146"/>
                  <a:gd name="T14" fmla="*/ 2147483647 w 1022"/>
                  <a:gd name="T15" fmla="*/ 2147483647 h 1146"/>
                  <a:gd name="T16" fmla="*/ 2147483647 w 1022"/>
                  <a:gd name="T17" fmla="*/ 2147483647 h 1146"/>
                  <a:gd name="T18" fmla="*/ 2147483647 w 1022"/>
                  <a:gd name="T19" fmla="*/ 2147483647 h 1146"/>
                  <a:gd name="T20" fmla="*/ 2147483647 w 1022"/>
                  <a:gd name="T21" fmla="*/ 0 h 1146"/>
                  <a:gd name="T22" fmla="*/ 2147483647 w 1022"/>
                  <a:gd name="T23" fmla="*/ 2147483647 h 1146"/>
                  <a:gd name="T24" fmla="*/ 2147483647 w 1022"/>
                  <a:gd name="T25" fmla="*/ 2147483647 h 1146"/>
                  <a:gd name="T26" fmla="*/ 2147483647 w 1022"/>
                  <a:gd name="T27" fmla="*/ 2147483647 h 1146"/>
                  <a:gd name="T28" fmla="*/ 2147483647 w 1022"/>
                  <a:gd name="T29" fmla="*/ 2147483647 h 1146"/>
                  <a:gd name="T30" fmla="*/ 2147483647 w 1022"/>
                  <a:gd name="T31" fmla="*/ 2147483647 h 1146"/>
                  <a:gd name="T32" fmla="*/ 2147483647 w 1022"/>
                  <a:gd name="T33" fmla="*/ 2147483647 h 1146"/>
                  <a:gd name="T34" fmla="*/ 2147483647 w 1022"/>
                  <a:gd name="T35" fmla="*/ 2147483647 h 1146"/>
                  <a:gd name="T36" fmla="*/ 2147483647 w 1022"/>
                  <a:gd name="T37" fmla="*/ 2147483647 h 1146"/>
                  <a:gd name="T38" fmla="*/ 2147483647 w 1022"/>
                  <a:gd name="T39" fmla="*/ 2147483647 h 1146"/>
                  <a:gd name="T40" fmla="*/ 2147483647 w 1022"/>
                  <a:gd name="T41" fmla="*/ 2147483647 h 1146"/>
                  <a:gd name="T42" fmla="*/ 2147483647 w 1022"/>
                  <a:gd name="T43" fmla="*/ 2147483647 h 1146"/>
                  <a:gd name="T44" fmla="*/ 2147483647 w 1022"/>
                  <a:gd name="T45" fmla="*/ 2147483647 h 1146"/>
                  <a:gd name="T46" fmla="*/ 2147483647 w 1022"/>
                  <a:gd name="T47" fmla="*/ 2147483647 h 1146"/>
                  <a:gd name="T48" fmla="*/ 2147483647 w 1022"/>
                  <a:gd name="T49" fmla="*/ 2147483647 h 1146"/>
                  <a:gd name="T50" fmla="*/ 2147483647 w 1022"/>
                  <a:gd name="T51" fmla="*/ 2147483647 h 1146"/>
                  <a:gd name="T52" fmla="*/ 2147483647 w 1022"/>
                  <a:gd name="T53" fmla="*/ 2147483647 h 1146"/>
                  <a:gd name="T54" fmla="*/ 2147483647 w 1022"/>
                  <a:gd name="T55" fmla="*/ 2147483647 h 1146"/>
                  <a:gd name="T56" fmla="*/ 2147483647 w 1022"/>
                  <a:gd name="T57" fmla="*/ 2147483647 h 1146"/>
                  <a:gd name="T58" fmla="*/ 2147483647 w 1022"/>
                  <a:gd name="T59" fmla="*/ 2147483647 h 1146"/>
                  <a:gd name="T60" fmla="*/ 2147483647 w 1022"/>
                  <a:gd name="T61" fmla="*/ 2147483647 h 1146"/>
                  <a:gd name="T62" fmla="*/ 2147483647 w 1022"/>
                  <a:gd name="T63" fmla="*/ 2147483647 h 1146"/>
                  <a:gd name="T64" fmla="*/ 2147483647 w 1022"/>
                  <a:gd name="T65" fmla="*/ 2147483647 h 1146"/>
                  <a:gd name="T66" fmla="*/ 2147483647 w 1022"/>
                  <a:gd name="T67" fmla="*/ 2147483647 h 1146"/>
                  <a:gd name="T68" fmla="*/ 2147483647 w 1022"/>
                  <a:gd name="T69" fmla="*/ 2147483647 h 1146"/>
                  <a:gd name="T70" fmla="*/ 2147483647 w 1022"/>
                  <a:gd name="T71" fmla="*/ 2147483647 h 1146"/>
                  <a:gd name="T72" fmla="*/ 2147483647 w 1022"/>
                  <a:gd name="T73" fmla="*/ 2147483647 h 1146"/>
                  <a:gd name="T74" fmla="*/ 2147483647 w 1022"/>
                  <a:gd name="T75" fmla="*/ 2147483647 h 1146"/>
                  <a:gd name="T76" fmla="*/ 2147483647 w 1022"/>
                  <a:gd name="T77" fmla="*/ 2147483647 h 1146"/>
                  <a:gd name="T78" fmla="*/ 2147483647 w 1022"/>
                  <a:gd name="T79" fmla="*/ 2147483647 h 1146"/>
                  <a:gd name="T80" fmla="*/ 2147483647 w 1022"/>
                  <a:gd name="T81" fmla="*/ 2147483647 h 1146"/>
                  <a:gd name="T82" fmla="*/ 2147483647 w 1022"/>
                  <a:gd name="T83" fmla="*/ 2147483647 h 1146"/>
                  <a:gd name="T84" fmla="*/ 2147483647 w 1022"/>
                  <a:gd name="T85" fmla="*/ 2147483647 h 1146"/>
                  <a:gd name="T86" fmla="*/ 2147483647 w 1022"/>
                  <a:gd name="T87" fmla="*/ 2147483647 h 1146"/>
                  <a:gd name="T88" fmla="*/ 2147483647 w 1022"/>
                  <a:gd name="T89" fmla="*/ 2147483647 h 1146"/>
                  <a:gd name="T90" fmla="*/ 2147483647 w 1022"/>
                  <a:gd name="T91" fmla="*/ 2147483647 h 1146"/>
                  <a:gd name="T92" fmla="*/ 2147483647 w 1022"/>
                  <a:gd name="T93" fmla="*/ 2147483647 h 1146"/>
                  <a:gd name="T94" fmla="*/ 2147483647 w 1022"/>
                  <a:gd name="T95" fmla="*/ 2147483647 h 1146"/>
                  <a:gd name="T96" fmla="*/ 2147483647 w 1022"/>
                  <a:gd name="T97" fmla="*/ 2147483647 h 1146"/>
                  <a:gd name="T98" fmla="*/ 2147483647 w 1022"/>
                  <a:gd name="T99" fmla="*/ 2147483647 h 1146"/>
                  <a:gd name="T100" fmla="*/ 2147483647 w 1022"/>
                  <a:gd name="T101" fmla="*/ 2147483647 h 1146"/>
                  <a:gd name="T102" fmla="*/ 2147483647 w 1022"/>
                  <a:gd name="T103" fmla="*/ 2147483647 h 1146"/>
                  <a:gd name="T104" fmla="*/ 0 w 1022"/>
                  <a:gd name="T105" fmla="*/ 2147483647 h 1146"/>
                  <a:gd name="T106" fmla="*/ 0 w 1022"/>
                  <a:gd name="T107" fmla="*/ 0 h 1146"/>
                  <a:gd name="T108" fmla="*/ 2147483647 w 1022"/>
                  <a:gd name="T109" fmla="*/ 2147483647 h 1146"/>
                  <a:gd name="T110" fmla="*/ 2147483647 w 1022"/>
                  <a:gd name="T111" fmla="*/ 2147483647 h 1146"/>
                  <a:gd name="T112" fmla="*/ 2147483647 w 1022"/>
                  <a:gd name="T113" fmla="*/ 2147483647 h 1146"/>
                  <a:gd name="T114" fmla="*/ 2147483647 w 1022"/>
                  <a:gd name="T115" fmla="*/ 2147483647 h 1146"/>
                  <a:gd name="T116" fmla="*/ 2147483647 w 1022"/>
                  <a:gd name="T117" fmla="*/ 2147483647 h 1146"/>
                  <a:gd name="T118" fmla="*/ 2147483647 w 1022"/>
                  <a:gd name="T119" fmla="*/ 2147483647 h 1146"/>
                  <a:gd name="T120" fmla="*/ 2147483647 w 1022"/>
                  <a:gd name="T121" fmla="*/ 2147483647 h 1146"/>
                  <a:gd name="T122" fmla="*/ 2147483647 w 1022"/>
                  <a:gd name="T123" fmla="*/ 0 h 1146"/>
                  <a:gd name="T124" fmla="*/ 2147483647 w 1022"/>
                  <a:gd name="T125" fmla="*/ 2147483647 h 114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69" name="Freeform 16"/>
              <p:cNvSpPr>
                <a:spLocks noEditPoints="1"/>
              </p:cNvSpPr>
              <p:nvPr userDrawn="1"/>
            </p:nvSpPr>
            <p:spPr bwMode="auto">
              <a:xfrm>
                <a:off x="7670254" y="1424962"/>
                <a:ext cx="73024" cy="79269"/>
              </a:xfrm>
              <a:custGeom>
                <a:avLst/>
                <a:gdLst>
                  <a:gd name="T0" fmla="*/ 0 w 1001"/>
                  <a:gd name="T1" fmla="*/ 2147483647 h 1103"/>
                  <a:gd name="T2" fmla="*/ 2147483647 w 1001"/>
                  <a:gd name="T3" fmla="*/ 0 h 1103"/>
                  <a:gd name="T4" fmla="*/ 2147483647 w 1001"/>
                  <a:gd name="T5" fmla="*/ 0 h 1103"/>
                  <a:gd name="T6" fmla="*/ 2147483647 w 1001"/>
                  <a:gd name="T7" fmla="*/ 2147483647 h 1103"/>
                  <a:gd name="T8" fmla="*/ 2147483647 w 1001"/>
                  <a:gd name="T9" fmla="*/ 2147483647 h 1103"/>
                  <a:gd name="T10" fmla="*/ 2147483647 w 1001"/>
                  <a:gd name="T11" fmla="*/ 2147483647 h 1103"/>
                  <a:gd name="T12" fmla="*/ 2147483647 w 1001"/>
                  <a:gd name="T13" fmla="*/ 2147483647 h 1103"/>
                  <a:gd name="T14" fmla="*/ 2147483647 w 1001"/>
                  <a:gd name="T15" fmla="*/ 2147483647 h 1103"/>
                  <a:gd name="T16" fmla="*/ 2147483647 w 1001"/>
                  <a:gd name="T17" fmla="*/ 2147483647 h 1103"/>
                  <a:gd name="T18" fmla="*/ 2147483647 w 1001"/>
                  <a:gd name="T19" fmla="*/ 2147483647 h 1103"/>
                  <a:gd name="T20" fmla="*/ 2147483647 w 1001"/>
                  <a:gd name="T21" fmla="*/ 2147483647 h 1103"/>
                  <a:gd name="T22" fmla="*/ 2147483647 w 1001"/>
                  <a:gd name="T23" fmla="*/ 2147483647 h 1103"/>
                  <a:gd name="T24" fmla="*/ 2147483647 w 1001"/>
                  <a:gd name="T25" fmla="*/ 2147483647 h 1103"/>
                  <a:gd name="T26" fmla="*/ 2147483647 w 1001"/>
                  <a:gd name="T27" fmla="*/ 2147483647 h 1103"/>
                  <a:gd name="T28" fmla="*/ 2147483647 w 1001"/>
                  <a:gd name="T29" fmla="*/ 2147483647 h 1103"/>
                  <a:gd name="T30" fmla="*/ 2147483647 w 1001"/>
                  <a:gd name="T31" fmla="*/ 2147483647 h 1103"/>
                  <a:gd name="T32" fmla="*/ 2147483647 w 1001"/>
                  <a:gd name="T33" fmla="*/ 2147483647 h 1103"/>
                  <a:gd name="T34" fmla="*/ 2147483647 w 1001"/>
                  <a:gd name="T35" fmla="*/ 2147483647 h 1103"/>
                  <a:gd name="T36" fmla="*/ 2147483647 w 1001"/>
                  <a:gd name="T37" fmla="*/ 2147483647 h 1103"/>
                  <a:gd name="T38" fmla="*/ 2147483647 w 1001"/>
                  <a:gd name="T39" fmla="*/ 2147483647 h 1103"/>
                  <a:gd name="T40" fmla="*/ 2147483647 w 1001"/>
                  <a:gd name="T41" fmla="*/ 2147483647 h 1103"/>
                  <a:gd name="T42" fmla="*/ 2147483647 w 1001"/>
                  <a:gd name="T43" fmla="*/ 2147483647 h 1103"/>
                  <a:gd name="T44" fmla="*/ 2147483647 w 1001"/>
                  <a:gd name="T45" fmla="*/ 2147483647 h 1103"/>
                  <a:gd name="T46" fmla="*/ 2147483647 w 1001"/>
                  <a:gd name="T47" fmla="*/ 2147483647 h 1103"/>
                  <a:gd name="T48" fmla="*/ 2147483647 w 1001"/>
                  <a:gd name="T49" fmla="*/ 2147483647 h 1103"/>
                  <a:gd name="T50" fmla="*/ 2147483647 w 1001"/>
                  <a:gd name="T51" fmla="*/ 2147483647 h 1103"/>
                  <a:gd name="T52" fmla="*/ 2147483647 w 1001"/>
                  <a:gd name="T53" fmla="*/ 2147483647 h 1103"/>
                  <a:gd name="T54" fmla="*/ 2147483647 w 1001"/>
                  <a:gd name="T55" fmla="*/ 2147483647 h 1103"/>
                  <a:gd name="T56" fmla="*/ 2147483647 w 1001"/>
                  <a:gd name="T57" fmla="*/ 2147483647 h 1103"/>
                  <a:gd name="T58" fmla="*/ 2147483647 w 1001"/>
                  <a:gd name="T59" fmla="*/ 2147483647 h 1103"/>
                  <a:gd name="T60" fmla="*/ 2147483647 w 1001"/>
                  <a:gd name="T61" fmla="*/ 2147483647 h 1103"/>
                  <a:gd name="T62" fmla="*/ 2147483647 w 1001"/>
                  <a:gd name="T63" fmla="*/ 2147483647 h 1103"/>
                  <a:gd name="T64" fmla="*/ 2147483647 w 1001"/>
                  <a:gd name="T65" fmla="*/ 2147483647 h 1103"/>
                  <a:gd name="T66" fmla="*/ 2147483647 w 1001"/>
                  <a:gd name="T67" fmla="*/ 2147483647 h 1103"/>
                  <a:gd name="T68" fmla="*/ 2147483647 w 1001"/>
                  <a:gd name="T69" fmla="*/ 2147483647 h 1103"/>
                  <a:gd name="T70" fmla="*/ 2147483647 w 1001"/>
                  <a:gd name="T71" fmla="*/ 2147483647 h 1103"/>
                  <a:gd name="T72" fmla="*/ 2147483647 w 1001"/>
                  <a:gd name="T73" fmla="*/ 2147483647 h 1103"/>
                  <a:gd name="T74" fmla="*/ 2147483647 w 1001"/>
                  <a:gd name="T75" fmla="*/ 2147483647 h 1103"/>
                  <a:gd name="T76" fmla="*/ 2147483647 w 1001"/>
                  <a:gd name="T77" fmla="*/ 2147483647 h 1103"/>
                  <a:gd name="T78" fmla="*/ 0 w 1001"/>
                  <a:gd name="T79" fmla="*/ 2147483647 h 1103"/>
                  <a:gd name="T80" fmla="*/ 2147483647 w 1001"/>
                  <a:gd name="T81" fmla="*/ 2147483647 h 1103"/>
                  <a:gd name="T82" fmla="*/ 2147483647 w 1001"/>
                  <a:gd name="T83" fmla="*/ 2147483647 h 1103"/>
                  <a:gd name="T84" fmla="*/ 2147483647 w 1001"/>
                  <a:gd name="T85" fmla="*/ 2147483647 h 1103"/>
                  <a:gd name="T86" fmla="*/ 2147483647 w 1001"/>
                  <a:gd name="T87" fmla="*/ 2147483647 h 110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70" name="Freeform 17"/>
              <p:cNvSpPr>
                <a:spLocks/>
              </p:cNvSpPr>
              <p:nvPr userDrawn="1"/>
            </p:nvSpPr>
            <p:spPr bwMode="auto">
              <a:xfrm>
                <a:off x="7611518" y="1426547"/>
                <a:ext cx="57149" cy="77685"/>
              </a:xfrm>
              <a:custGeom>
                <a:avLst/>
                <a:gdLst>
                  <a:gd name="T0" fmla="*/ 2147483647 w 791"/>
                  <a:gd name="T1" fmla="*/ 2147483647 h 1081"/>
                  <a:gd name="T2" fmla="*/ 2147483647 w 791"/>
                  <a:gd name="T3" fmla="*/ 2147483647 h 1081"/>
                  <a:gd name="T4" fmla="*/ 2147483647 w 791"/>
                  <a:gd name="T5" fmla="*/ 2147483647 h 1081"/>
                  <a:gd name="T6" fmla="*/ 2147483647 w 791"/>
                  <a:gd name="T7" fmla="*/ 2147483647 h 1081"/>
                  <a:gd name="T8" fmla="*/ 2147483647 w 791"/>
                  <a:gd name="T9" fmla="*/ 2147483647 h 1081"/>
                  <a:gd name="T10" fmla="*/ 2147483647 w 791"/>
                  <a:gd name="T11" fmla="*/ 2147483647 h 1081"/>
                  <a:gd name="T12" fmla="*/ 2147483647 w 791"/>
                  <a:gd name="T13" fmla="*/ 2147483647 h 1081"/>
                  <a:gd name="T14" fmla="*/ 2147483647 w 791"/>
                  <a:gd name="T15" fmla="*/ 2147483647 h 1081"/>
                  <a:gd name="T16" fmla="*/ 2147483647 w 791"/>
                  <a:gd name="T17" fmla="*/ 2147483647 h 1081"/>
                  <a:gd name="T18" fmla="*/ 2147483647 w 791"/>
                  <a:gd name="T19" fmla="*/ 2147483647 h 1081"/>
                  <a:gd name="T20" fmla="*/ 2147483647 w 791"/>
                  <a:gd name="T21" fmla="*/ 2147483647 h 1081"/>
                  <a:gd name="T22" fmla="*/ 2147483647 w 791"/>
                  <a:gd name="T23" fmla="*/ 2147483647 h 1081"/>
                  <a:gd name="T24" fmla="*/ 2147483647 w 791"/>
                  <a:gd name="T25" fmla="*/ 2147483647 h 1081"/>
                  <a:gd name="T26" fmla="*/ 2147483647 w 791"/>
                  <a:gd name="T27" fmla="*/ 2147483647 h 1081"/>
                  <a:gd name="T28" fmla="*/ 2147483647 w 791"/>
                  <a:gd name="T29" fmla="*/ 2147483647 h 1081"/>
                  <a:gd name="T30" fmla="*/ 2147483647 w 791"/>
                  <a:gd name="T31" fmla="*/ 2147483647 h 1081"/>
                  <a:gd name="T32" fmla="*/ 0 w 791"/>
                  <a:gd name="T33" fmla="*/ 2147483647 h 1081"/>
                  <a:gd name="T34" fmla="*/ 0 w 791"/>
                  <a:gd name="T35" fmla="*/ 0 h 1081"/>
                  <a:gd name="T36" fmla="*/ 2147483647 w 791"/>
                  <a:gd name="T37" fmla="*/ 2147483647 h 1081"/>
                  <a:gd name="T38" fmla="*/ 2147483647 w 791"/>
                  <a:gd name="T39" fmla="*/ 2147483647 h 1081"/>
                  <a:gd name="T40" fmla="*/ 2147483647 w 791"/>
                  <a:gd name="T41" fmla="*/ 2147483647 h 1081"/>
                  <a:gd name="T42" fmla="*/ 2147483647 w 791"/>
                  <a:gd name="T43" fmla="*/ 0 h 1081"/>
                  <a:gd name="T44" fmla="*/ 2147483647 w 791"/>
                  <a:gd name="T45" fmla="*/ 2147483647 h 1081"/>
                  <a:gd name="T46" fmla="*/ 2147483647 w 791"/>
                  <a:gd name="T47" fmla="*/ 2147483647 h 1081"/>
                  <a:gd name="T48" fmla="*/ 2147483647 w 791"/>
                  <a:gd name="T49" fmla="*/ 2147483647 h 1081"/>
                  <a:gd name="T50" fmla="*/ 2147483647 w 791"/>
                  <a:gd name="T51" fmla="*/ 2147483647 h 1081"/>
                  <a:gd name="T52" fmla="*/ 2147483647 w 791"/>
                  <a:gd name="T53" fmla="*/ 2147483647 h 1081"/>
                  <a:gd name="T54" fmla="*/ 2147483647 w 791"/>
                  <a:gd name="T55" fmla="*/ 2147483647 h 1081"/>
                  <a:gd name="T56" fmla="*/ 2147483647 w 791"/>
                  <a:gd name="T57" fmla="*/ 2147483647 h 1081"/>
                  <a:gd name="T58" fmla="*/ 2147483647 w 791"/>
                  <a:gd name="T59" fmla="*/ 2147483647 h 1081"/>
                  <a:gd name="T60" fmla="*/ 2147483647 w 791"/>
                  <a:gd name="T61" fmla="*/ 2147483647 h 1081"/>
                  <a:gd name="T62" fmla="*/ 2147483647 w 791"/>
                  <a:gd name="T63" fmla="*/ 2147483647 h 1081"/>
                  <a:gd name="T64" fmla="*/ 2147483647 w 791"/>
                  <a:gd name="T65" fmla="*/ 2147483647 h 1081"/>
                  <a:gd name="T66" fmla="*/ 2147483647 w 791"/>
                  <a:gd name="T67" fmla="*/ 2147483647 h 1081"/>
                  <a:gd name="T68" fmla="*/ 2147483647 w 791"/>
                  <a:gd name="T69" fmla="*/ 2147483647 h 1081"/>
                  <a:gd name="T70" fmla="*/ 2147483647 w 791"/>
                  <a:gd name="T71" fmla="*/ 2147483647 h 1081"/>
                  <a:gd name="T72" fmla="*/ 2147483647 w 791"/>
                  <a:gd name="T73" fmla="*/ 2147483647 h 1081"/>
                  <a:gd name="T74" fmla="*/ 2147483647 w 791"/>
                  <a:gd name="T75" fmla="*/ 0 h 1081"/>
                  <a:gd name="T76" fmla="*/ 2147483647 w 791"/>
                  <a:gd name="T77" fmla="*/ 2147483647 h 1081"/>
                  <a:gd name="T78" fmla="*/ 2147483647 w 791"/>
                  <a:gd name="T79" fmla="*/ 2147483647 h 1081"/>
                  <a:gd name="T80" fmla="*/ 2147483647 w 791"/>
                  <a:gd name="T81" fmla="*/ 2147483647 h 1081"/>
                  <a:gd name="T82" fmla="*/ 2147483647 w 791"/>
                  <a:gd name="T83" fmla="*/ 0 h 1081"/>
                  <a:gd name="T84" fmla="*/ 2147483647 w 791"/>
                  <a:gd name="T85" fmla="*/ 2147483647 h 1081"/>
                  <a:gd name="T86" fmla="*/ 2147483647 w 791"/>
                  <a:gd name="T87" fmla="*/ 2147483647 h 1081"/>
                  <a:gd name="T88" fmla="*/ 2147483647 w 791"/>
                  <a:gd name="T89" fmla="*/ 2147483647 h 1081"/>
                  <a:gd name="T90" fmla="*/ 2147483647 w 791"/>
                  <a:gd name="T91" fmla="*/ 2147483647 h 1081"/>
                  <a:gd name="T92" fmla="*/ 2147483647 w 791"/>
                  <a:gd name="T93" fmla="*/ 2147483647 h 1081"/>
                  <a:gd name="T94" fmla="*/ 2147483647 w 791"/>
                  <a:gd name="T95" fmla="*/ 2147483647 h 1081"/>
                  <a:gd name="T96" fmla="*/ 2147483647 w 791"/>
                  <a:gd name="T97" fmla="*/ 2147483647 h 1081"/>
                  <a:gd name="T98" fmla="*/ 2147483647 w 791"/>
                  <a:gd name="T99" fmla="*/ 2147483647 h 1081"/>
                  <a:gd name="T100" fmla="*/ 2147483647 w 791"/>
                  <a:gd name="T101" fmla="*/ 2147483647 h 1081"/>
                  <a:gd name="T102" fmla="*/ 2147483647 w 791"/>
                  <a:gd name="T103" fmla="*/ 2147483647 h 1081"/>
                  <a:gd name="T104" fmla="*/ 2147483647 w 791"/>
                  <a:gd name="T105" fmla="*/ 2147483647 h 1081"/>
                  <a:gd name="T106" fmla="*/ 2147483647 w 791"/>
                  <a:gd name="T107" fmla="*/ 2147483647 h 1081"/>
                  <a:gd name="T108" fmla="*/ 2147483647 w 791"/>
                  <a:gd name="T109" fmla="*/ 2147483647 h 1081"/>
                  <a:gd name="T110" fmla="*/ 2147483647 w 791"/>
                  <a:gd name="T111" fmla="*/ 2147483647 h 1081"/>
                  <a:gd name="T112" fmla="*/ 2147483647 w 791"/>
                  <a:gd name="T113" fmla="*/ 2147483647 h 1081"/>
                  <a:gd name="T114" fmla="*/ 2147483647 w 791"/>
                  <a:gd name="T115" fmla="*/ 2147483647 h 1081"/>
                  <a:gd name="T116" fmla="*/ 2147483647 w 791"/>
                  <a:gd name="T117" fmla="*/ 2147483647 h 1081"/>
                  <a:gd name="T118" fmla="*/ 2147483647 w 791"/>
                  <a:gd name="T119" fmla="*/ 2147483647 h 10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71" name="Freeform 18"/>
              <p:cNvSpPr>
                <a:spLocks/>
              </p:cNvSpPr>
              <p:nvPr userDrawn="1"/>
            </p:nvSpPr>
            <p:spPr bwMode="auto">
              <a:xfrm>
                <a:off x="7522619" y="1426547"/>
                <a:ext cx="68261" cy="77685"/>
              </a:xfrm>
              <a:custGeom>
                <a:avLst/>
                <a:gdLst>
                  <a:gd name="T0" fmla="*/ 2147483647 w 942"/>
                  <a:gd name="T1" fmla="*/ 2147483647 h 1081"/>
                  <a:gd name="T2" fmla="*/ 2147483647 w 942"/>
                  <a:gd name="T3" fmla="*/ 2147483647 h 1081"/>
                  <a:gd name="T4" fmla="*/ 2147483647 w 942"/>
                  <a:gd name="T5" fmla="*/ 2147483647 h 1081"/>
                  <a:gd name="T6" fmla="*/ 2147483647 w 942"/>
                  <a:gd name="T7" fmla="*/ 2147483647 h 1081"/>
                  <a:gd name="T8" fmla="*/ 2147483647 w 942"/>
                  <a:gd name="T9" fmla="*/ 2147483647 h 1081"/>
                  <a:gd name="T10" fmla="*/ 2147483647 w 942"/>
                  <a:gd name="T11" fmla="*/ 2147483647 h 1081"/>
                  <a:gd name="T12" fmla="*/ 0 w 942"/>
                  <a:gd name="T13" fmla="*/ 2147483647 h 1081"/>
                  <a:gd name="T14" fmla="*/ 0 w 942"/>
                  <a:gd name="T15" fmla="*/ 0 h 1081"/>
                  <a:gd name="T16" fmla="*/ 2147483647 w 942"/>
                  <a:gd name="T17" fmla="*/ 2147483647 h 1081"/>
                  <a:gd name="T18" fmla="*/ 2147483647 w 942"/>
                  <a:gd name="T19" fmla="*/ 2147483647 h 1081"/>
                  <a:gd name="T20" fmla="*/ 2147483647 w 942"/>
                  <a:gd name="T21" fmla="*/ 2147483647 h 1081"/>
                  <a:gd name="T22" fmla="*/ 2147483647 w 942"/>
                  <a:gd name="T23" fmla="*/ 2147483647 h 1081"/>
                  <a:gd name="T24" fmla="*/ 2147483647 w 942"/>
                  <a:gd name="T25" fmla="*/ 0 h 1081"/>
                  <a:gd name="T26" fmla="*/ 2147483647 w 942"/>
                  <a:gd name="T27" fmla="*/ 2147483647 h 1081"/>
                  <a:gd name="T28" fmla="*/ 2147483647 w 942"/>
                  <a:gd name="T29" fmla="*/ 2147483647 h 1081"/>
                  <a:gd name="T30" fmla="*/ 2147483647 w 942"/>
                  <a:gd name="T31" fmla="*/ 0 h 1081"/>
                  <a:gd name="T32" fmla="*/ 2147483647 w 942"/>
                  <a:gd name="T33" fmla="*/ 0 h 1081"/>
                  <a:gd name="T34" fmla="*/ 2147483647 w 942"/>
                  <a:gd name="T35" fmla="*/ 2147483647 h 1081"/>
                  <a:gd name="T36" fmla="*/ 2147483647 w 942"/>
                  <a:gd name="T37" fmla="*/ 2147483647 h 1081"/>
                  <a:gd name="T38" fmla="*/ 2147483647 w 942"/>
                  <a:gd name="T39" fmla="*/ 2147483647 h 1081"/>
                  <a:gd name="T40" fmla="*/ 2147483647 w 942"/>
                  <a:gd name="T41" fmla="*/ 2147483647 h 1081"/>
                  <a:gd name="T42" fmla="*/ 2147483647 w 942"/>
                  <a:gd name="T43" fmla="*/ 2147483647 h 1081"/>
                  <a:gd name="T44" fmla="*/ 2147483647 w 942"/>
                  <a:gd name="T45" fmla="*/ 2147483647 h 1081"/>
                  <a:gd name="T46" fmla="*/ 2147483647 w 942"/>
                  <a:gd name="T47" fmla="*/ 2147483647 h 1081"/>
                  <a:gd name="T48" fmla="*/ 2147483647 w 942"/>
                  <a:gd name="T49" fmla="*/ 2147483647 h 1081"/>
                  <a:gd name="T50" fmla="*/ 2147483647 w 942"/>
                  <a:gd name="T51" fmla="*/ 2147483647 h 1081"/>
                  <a:gd name="T52" fmla="*/ 2147483647 w 942"/>
                  <a:gd name="T53" fmla="*/ 2147483647 h 1081"/>
                  <a:gd name="T54" fmla="*/ 2147483647 w 942"/>
                  <a:gd name="T55" fmla="*/ 2147483647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72" name="Freeform 19"/>
              <p:cNvSpPr>
                <a:spLocks noEditPoints="1"/>
              </p:cNvSpPr>
              <p:nvPr userDrawn="1"/>
            </p:nvSpPr>
            <p:spPr bwMode="auto">
              <a:xfrm>
                <a:off x="7417845" y="1426547"/>
                <a:ext cx="90486" cy="77685"/>
              </a:xfrm>
              <a:custGeom>
                <a:avLst/>
                <a:gdLst>
                  <a:gd name="T0" fmla="*/ 2147483647 w 1268"/>
                  <a:gd name="T1" fmla="*/ 2147483647 h 1081"/>
                  <a:gd name="T2" fmla="*/ 2147483647 w 1268"/>
                  <a:gd name="T3" fmla="*/ 2147483647 h 1081"/>
                  <a:gd name="T4" fmla="*/ 2147483647 w 1268"/>
                  <a:gd name="T5" fmla="*/ 2147483647 h 1081"/>
                  <a:gd name="T6" fmla="*/ 2147483647 w 1268"/>
                  <a:gd name="T7" fmla="*/ 2147483647 h 1081"/>
                  <a:gd name="T8" fmla="*/ 2147483647 w 1268"/>
                  <a:gd name="T9" fmla="*/ 2147483647 h 1081"/>
                  <a:gd name="T10" fmla="*/ 2147483647 w 1268"/>
                  <a:gd name="T11" fmla="*/ 2147483647 h 1081"/>
                  <a:gd name="T12" fmla="*/ 2147483647 w 1268"/>
                  <a:gd name="T13" fmla="*/ 2147483647 h 1081"/>
                  <a:gd name="T14" fmla="*/ 2147483647 w 1268"/>
                  <a:gd name="T15" fmla="*/ 2147483647 h 1081"/>
                  <a:gd name="T16" fmla="*/ 2147483647 w 1268"/>
                  <a:gd name="T17" fmla="*/ 2147483647 h 1081"/>
                  <a:gd name="T18" fmla="*/ 2147483647 w 1268"/>
                  <a:gd name="T19" fmla="*/ 2147483647 h 1081"/>
                  <a:gd name="T20" fmla="*/ 2147483647 w 1268"/>
                  <a:gd name="T21" fmla="*/ 2147483647 h 1081"/>
                  <a:gd name="T22" fmla="*/ 2147483647 w 1268"/>
                  <a:gd name="T23" fmla="*/ 0 h 1081"/>
                  <a:gd name="T24" fmla="*/ 2147483647 w 1268"/>
                  <a:gd name="T25" fmla="*/ 2147483647 h 1081"/>
                  <a:gd name="T26" fmla="*/ 2147483647 w 1268"/>
                  <a:gd name="T27" fmla="*/ 2147483647 h 1081"/>
                  <a:gd name="T28" fmla="*/ 2147483647 w 1268"/>
                  <a:gd name="T29" fmla="*/ 2147483647 h 1081"/>
                  <a:gd name="T30" fmla="*/ 2147483647 w 1268"/>
                  <a:gd name="T31" fmla="*/ 2147483647 h 1081"/>
                  <a:gd name="T32" fmla="*/ 2147483647 w 1268"/>
                  <a:gd name="T33" fmla="*/ 2147483647 h 1081"/>
                  <a:gd name="T34" fmla="*/ 2147483647 w 1268"/>
                  <a:gd name="T35" fmla="*/ 2147483647 h 1081"/>
                  <a:gd name="T36" fmla="*/ 2147483647 w 1268"/>
                  <a:gd name="T37" fmla="*/ 2147483647 h 1081"/>
                  <a:gd name="T38" fmla="*/ 2147483647 w 1268"/>
                  <a:gd name="T39" fmla="*/ 2147483647 h 1081"/>
                  <a:gd name="T40" fmla="*/ 2147483647 w 1268"/>
                  <a:gd name="T41" fmla="*/ 2147483647 h 1081"/>
                  <a:gd name="T42" fmla="*/ 2147483647 w 1268"/>
                  <a:gd name="T43" fmla="*/ 2147483647 h 1081"/>
                  <a:gd name="T44" fmla="*/ 2147483647 w 1268"/>
                  <a:gd name="T45" fmla="*/ 2147483647 h 1081"/>
                  <a:gd name="T46" fmla="*/ 2147483647 w 1268"/>
                  <a:gd name="T47" fmla="*/ 2147483647 h 1081"/>
                  <a:gd name="T48" fmla="*/ 2147483647 w 1268"/>
                  <a:gd name="T49" fmla="*/ 2147483647 h 1081"/>
                  <a:gd name="T50" fmla="*/ 2147483647 w 1268"/>
                  <a:gd name="T51" fmla="*/ 2147483647 h 1081"/>
                  <a:gd name="T52" fmla="*/ 2147483647 w 1268"/>
                  <a:gd name="T53" fmla="*/ 2147483647 h 1081"/>
                  <a:gd name="T54" fmla="*/ 2147483647 w 1268"/>
                  <a:gd name="T55" fmla="*/ 2147483647 h 1081"/>
                  <a:gd name="T56" fmla="*/ 2147483647 w 1268"/>
                  <a:gd name="T57" fmla="*/ 2147483647 h 1081"/>
                  <a:gd name="T58" fmla="*/ 2147483647 w 1268"/>
                  <a:gd name="T59" fmla="*/ 2147483647 h 1081"/>
                  <a:gd name="T60" fmla="*/ 2147483647 w 1268"/>
                  <a:gd name="T61" fmla="*/ 2147483647 h 1081"/>
                  <a:gd name="T62" fmla="*/ 2147483647 w 1268"/>
                  <a:gd name="T63" fmla="*/ 2147483647 h 1081"/>
                  <a:gd name="T64" fmla="*/ 2147483647 w 1268"/>
                  <a:gd name="T65" fmla="*/ 2147483647 h 1081"/>
                  <a:gd name="T66" fmla="*/ 2147483647 w 1268"/>
                  <a:gd name="T67" fmla="*/ 2147483647 h 1081"/>
                  <a:gd name="T68" fmla="*/ 2147483647 w 1268"/>
                  <a:gd name="T69" fmla="*/ 2147483647 h 1081"/>
                  <a:gd name="T70" fmla="*/ 2147483647 w 1268"/>
                  <a:gd name="T71" fmla="*/ 2147483647 h 1081"/>
                  <a:gd name="T72" fmla="*/ 2147483647 w 1268"/>
                  <a:gd name="T73" fmla="*/ 2147483647 h 1081"/>
                  <a:gd name="T74" fmla="*/ 2147483647 w 1268"/>
                  <a:gd name="T75" fmla="*/ 2147483647 h 1081"/>
                  <a:gd name="T76" fmla="*/ 2147483647 w 1268"/>
                  <a:gd name="T77" fmla="*/ 2147483647 h 1081"/>
                  <a:gd name="T78" fmla="*/ 2147483647 w 1268"/>
                  <a:gd name="T79" fmla="*/ 2147483647 h 1081"/>
                  <a:gd name="T80" fmla="*/ 2147483647 w 1268"/>
                  <a:gd name="T81" fmla="*/ 2147483647 h 1081"/>
                  <a:gd name="T82" fmla="*/ 2147483647 w 1268"/>
                  <a:gd name="T83" fmla="*/ 2147483647 h 1081"/>
                  <a:gd name="T84" fmla="*/ 2147483647 w 1268"/>
                  <a:gd name="T85" fmla="*/ 2147483647 h 1081"/>
                  <a:gd name="T86" fmla="*/ 2147483647 w 1268"/>
                  <a:gd name="T87" fmla="*/ 2147483647 h 1081"/>
                  <a:gd name="T88" fmla="*/ 2147483647 w 1268"/>
                  <a:gd name="T89" fmla="*/ 2147483647 h 1081"/>
                  <a:gd name="T90" fmla="*/ 2147483647 w 1268"/>
                  <a:gd name="T91" fmla="*/ 2147483647 h 1081"/>
                  <a:gd name="T92" fmla="*/ 2147483647 w 1268"/>
                  <a:gd name="T93" fmla="*/ 2147483647 h 1081"/>
                  <a:gd name="T94" fmla="*/ 2147483647 w 1268"/>
                  <a:gd name="T95" fmla="*/ 2147483647 h 1081"/>
                  <a:gd name="T96" fmla="*/ 2147483647 w 1268"/>
                  <a:gd name="T97" fmla="*/ 2147483647 h 1081"/>
                  <a:gd name="T98" fmla="*/ 2147483647 w 1268"/>
                  <a:gd name="T99" fmla="*/ 2147483647 h 1081"/>
                  <a:gd name="T100" fmla="*/ 2147483647 w 1268"/>
                  <a:gd name="T101" fmla="*/ 2147483647 h 1081"/>
                  <a:gd name="T102" fmla="*/ 2147483647 w 1268"/>
                  <a:gd name="T103" fmla="*/ 2147483647 h 1081"/>
                  <a:gd name="T104" fmla="*/ 2147483647 w 1268"/>
                  <a:gd name="T105" fmla="*/ 2147483647 h 1081"/>
                  <a:gd name="T106" fmla="*/ 2147483647 w 1268"/>
                  <a:gd name="T107" fmla="*/ 2147483647 h 1081"/>
                  <a:gd name="T108" fmla="*/ 2147483647 w 1268"/>
                  <a:gd name="T109" fmla="*/ 2147483647 h 1081"/>
                  <a:gd name="T110" fmla="*/ 2147483647 w 1268"/>
                  <a:gd name="T111" fmla="*/ 2147483647 h 1081"/>
                  <a:gd name="T112" fmla="*/ 2147483647 w 1268"/>
                  <a:gd name="T113" fmla="*/ 2147483647 h 10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73" name="Freeform 20"/>
              <p:cNvSpPr>
                <a:spLocks/>
              </p:cNvSpPr>
              <p:nvPr userDrawn="1"/>
            </p:nvSpPr>
            <p:spPr bwMode="auto">
              <a:xfrm>
                <a:off x="7335295" y="1426547"/>
                <a:ext cx="66674" cy="77685"/>
              </a:xfrm>
              <a:custGeom>
                <a:avLst/>
                <a:gdLst>
                  <a:gd name="T0" fmla="*/ 2147483647 w 942"/>
                  <a:gd name="T1" fmla="*/ 2147483647 h 1081"/>
                  <a:gd name="T2" fmla="*/ 2147483647 w 942"/>
                  <a:gd name="T3" fmla="*/ 2147483647 h 1081"/>
                  <a:gd name="T4" fmla="*/ 2147483647 w 942"/>
                  <a:gd name="T5" fmla="*/ 0 h 1081"/>
                  <a:gd name="T6" fmla="*/ 2147483647 w 942"/>
                  <a:gd name="T7" fmla="*/ 0 h 1081"/>
                  <a:gd name="T8" fmla="*/ 2147483647 w 942"/>
                  <a:gd name="T9" fmla="*/ 2147483647 h 1081"/>
                  <a:gd name="T10" fmla="*/ 2147483647 w 942"/>
                  <a:gd name="T11" fmla="*/ 2147483647 h 1081"/>
                  <a:gd name="T12" fmla="*/ 2147483647 w 942"/>
                  <a:gd name="T13" fmla="*/ 2147483647 h 1081"/>
                  <a:gd name="T14" fmla="*/ 2147483647 w 942"/>
                  <a:gd name="T15" fmla="*/ 2147483647 h 1081"/>
                  <a:gd name="T16" fmla="*/ 2147483647 w 942"/>
                  <a:gd name="T17" fmla="*/ 2147483647 h 1081"/>
                  <a:gd name="T18" fmla="*/ 2147483647 w 942"/>
                  <a:gd name="T19" fmla="*/ 2147483647 h 1081"/>
                  <a:gd name="T20" fmla="*/ 2147483647 w 942"/>
                  <a:gd name="T21" fmla="*/ 2147483647 h 1081"/>
                  <a:gd name="T22" fmla="*/ 2147483647 w 942"/>
                  <a:gd name="T23" fmla="*/ 2147483647 h 1081"/>
                  <a:gd name="T24" fmla="*/ 2147483647 w 942"/>
                  <a:gd name="T25" fmla="*/ 2147483647 h 1081"/>
                  <a:gd name="T26" fmla="*/ 2147483647 w 942"/>
                  <a:gd name="T27" fmla="*/ 2147483647 h 1081"/>
                  <a:gd name="T28" fmla="*/ 2147483647 w 942"/>
                  <a:gd name="T29" fmla="*/ 2147483647 h 1081"/>
                  <a:gd name="T30" fmla="*/ 2147483647 w 942"/>
                  <a:gd name="T31" fmla="*/ 2147483647 h 1081"/>
                  <a:gd name="T32" fmla="*/ 2147483647 w 942"/>
                  <a:gd name="T33" fmla="*/ 2147483647 h 1081"/>
                  <a:gd name="T34" fmla="*/ 2147483647 w 942"/>
                  <a:gd name="T35" fmla="*/ 2147483647 h 1081"/>
                  <a:gd name="T36" fmla="*/ 2147483647 w 942"/>
                  <a:gd name="T37" fmla="*/ 2147483647 h 1081"/>
                  <a:gd name="T38" fmla="*/ 2147483647 w 942"/>
                  <a:gd name="T39" fmla="*/ 2147483647 h 1081"/>
                  <a:gd name="T40" fmla="*/ 0 w 942"/>
                  <a:gd name="T41" fmla="*/ 2147483647 h 1081"/>
                  <a:gd name="T42" fmla="*/ 0 w 942"/>
                  <a:gd name="T43" fmla="*/ 0 h 1081"/>
                  <a:gd name="T44" fmla="*/ 2147483647 w 942"/>
                  <a:gd name="T45" fmla="*/ 2147483647 h 1081"/>
                  <a:gd name="T46" fmla="*/ 2147483647 w 942"/>
                  <a:gd name="T47" fmla="*/ 2147483647 h 1081"/>
                  <a:gd name="T48" fmla="*/ 2147483647 w 942"/>
                  <a:gd name="T49" fmla="*/ 2147483647 h 1081"/>
                  <a:gd name="T50" fmla="*/ 2147483647 w 942"/>
                  <a:gd name="T51" fmla="*/ 2147483647 h 1081"/>
                  <a:gd name="T52" fmla="*/ 2147483647 w 942"/>
                  <a:gd name="T53" fmla="*/ 0 h 1081"/>
                  <a:gd name="T54" fmla="*/ 2147483647 w 942"/>
                  <a:gd name="T55" fmla="*/ 2147483647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74" name="Freeform 21"/>
              <p:cNvSpPr>
                <a:spLocks/>
              </p:cNvSpPr>
              <p:nvPr userDrawn="1"/>
            </p:nvSpPr>
            <p:spPr bwMode="auto">
              <a:xfrm>
                <a:off x="7252746" y="1426547"/>
                <a:ext cx="71436" cy="77685"/>
              </a:xfrm>
              <a:custGeom>
                <a:avLst/>
                <a:gdLst>
                  <a:gd name="T0" fmla="*/ 2147483647 w 1000"/>
                  <a:gd name="T1" fmla="*/ 2147483647 h 1081"/>
                  <a:gd name="T2" fmla="*/ 2147483647 w 1000"/>
                  <a:gd name="T3" fmla="*/ 2147483647 h 1081"/>
                  <a:gd name="T4" fmla="*/ 2147483647 w 1000"/>
                  <a:gd name="T5" fmla="*/ 2147483647 h 1081"/>
                  <a:gd name="T6" fmla="*/ 2147483647 w 1000"/>
                  <a:gd name="T7" fmla="*/ 2147483647 h 1081"/>
                  <a:gd name="T8" fmla="*/ 2147483647 w 1000"/>
                  <a:gd name="T9" fmla="*/ 2147483647 h 1081"/>
                  <a:gd name="T10" fmla="*/ 2147483647 w 1000"/>
                  <a:gd name="T11" fmla="*/ 2147483647 h 1081"/>
                  <a:gd name="T12" fmla="*/ 2147483647 w 1000"/>
                  <a:gd name="T13" fmla="*/ 2147483647 h 1081"/>
                  <a:gd name="T14" fmla="*/ 2147483647 w 1000"/>
                  <a:gd name="T15" fmla="*/ 2147483647 h 1081"/>
                  <a:gd name="T16" fmla="*/ 2147483647 w 1000"/>
                  <a:gd name="T17" fmla="*/ 0 h 1081"/>
                  <a:gd name="T18" fmla="*/ 2147483647 w 1000"/>
                  <a:gd name="T19" fmla="*/ 2147483647 h 1081"/>
                  <a:gd name="T20" fmla="*/ 2147483647 w 1000"/>
                  <a:gd name="T21" fmla="*/ 2147483647 h 1081"/>
                  <a:gd name="T22" fmla="*/ 2147483647 w 1000"/>
                  <a:gd name="T23" fmla="*/ 2147483647 h 1081"/>
                  <a:gd name="T24" fmla="*/ 2147483647 w 1000"/>
                  <a:gd name="T25" fmla="*/ 2147483647 h 1081"/>
                  <a:gd name="T26" fmla="*/ 2147483647 w 1000"/>
                  <a:gd name="T27" fmla="*/ 2147483647 h 1081"/>
                  <a:gd name="T28" fmla="*/ 2147483647 w 1000"/>
                  <a:gd name="T29" fmla="*/ 2147483647 h 1081"/>
                  <a:gd name="T30" fmla="*/ 2147483647 w 1000"/>
                  <a:gd name="T31" fmla="*/ 2147483647 h 1081"/>
                  <a:gd name="T32" fmla="*/ 2147483647 w 1000"/>
                  <a:gd name="T33" fmla="*/ 2147483647 h 1081"/>
                  <a:gd name="T34" fmla="*/ 2147483647 w 1000"/>
                  <a:gd name="T35" fmla="*/ 2147483647 h 1081"/>
                  <a:gd name="T36" fmla="*/ 2147483647 w 1000"/>
                  <a:gd name="T37" fmla="*/ 2147483647 h 1081"/>
                  <a:gd name="T38" fmla="*/ 2147483647 w 1000"/>
                  <a:gd name="T39" fmla="*/ 2147483647 h 1081"/>
                  <a:gd name="T40" fmla="*/ 2147483647 w 1000"/>
                  <a:gd name="T41" fmla="*/ 2147483647 h 1081"/>
                  <a:gd name="T42" fmla="*/ 2147483647 w 1000"/>
                  <a:gd name="T43" fmla="*/ 2147483647 h 1081"/>
                  <a:gd name="T44" fmla="*/ 2147483647 w 1000"/>
                  <a:gd name="T45" fmla="*/ 2147483647 h 1081"/>
                  <a:gd name="T46" fmla="*/ 2147483647 w 1000"/>
                  <a:gd name="T47" fmla="*/ 2147483647 h 1081"/>
                  <a:gd name="T48" fmla="*/ 2147483647 w 1000"/>
                  <a:gd name="T49" fmla="*/ 2147483647 h 1081"/>
                  <a:gd name="T50" fmla="*/ 2147483647 w 1000"/>
                  <a:gd name="T51" fmla="*/ 2147483647 h 1081"/>
                  <a:gd name="T52" fmla="*/ 2147483647 w 1000"/>
                  <a:gd name="T53" fmla="*/ 2147483647 h 1081"/>
                  <a:gd name="T54" fmla="*/ 2147483647 w 1000"/>
                  <a:gd name="T55" fmla="*/ 2147483647 h 1081"/>
                  <a:gd name="T56" fmla="*/ 2147483647 w 1000"/>
                  <a:gd name="T57" fmla="*/ 2147483647 h 1081"/>
                  <a:gd name="T58" fmla="*/ 2147483647 w 1000"/>
                  <a:gd name="T59" fmla="*/ 2147483647 h 1081"/>
                  <a:gd name="T60" fmla="*/ 2147483647 w 1000"/>
                  <a:gd name="T61" fmla="*/ 2147483647 h 1081"/>
                  <a:gd name="T62" fmla="*/ 2147483647 w 1000"/>
                  <a:gd name="T63" fmla="*/ 2147483647 h 1081"/>
                  <a:gd name="T64" fmla="*/ 2147483647 w 1000"/>
                  <a:gd name="T65" fmla="*/ 2147483647 h 1081"/>
                  <a:gd name="T66" fmla="*/ 2147483647 w 1000"/>
                  <a:gd name="T67" fmla="*/ 2147483647 h 1081"/>
                  <a:gd name="T68" fmla="*/ 2147483647 w 1000"/>
                  <a:gd name="T69" fmla="*/ 2147483647 h 1081"/>
                  <a:gd name="T70" fmla="*/ 2147483647 w 1000"/>
                  <a:gd name="T71" fmla="*/ 2147483647 h 1081"/>
                  <a:gd name="T72" fmla="*/ 0 w 1000"/>
                  <a:gd name="T73" fmla="*/ 2147483647 h 1081"/>
                  <a:gd name="T74" fmla="*/ 2147483647 w 1000"/>
                  <a:gd name="T75" fmla="*/ 2147483647 h 1081"/>
                  <a:gd name="T76" fmla="*/ 2147483647 w 1000"/>
                  <a:gd name="T77" fmla="*/ 2147483647 h 1081"/>
                  <a:gd name="T78" fmla="*/ 2147483647 w 1000"/>
                  <a:gd name="T79" fmla="*/ 2147483647 h 1081"/>
                  <a:gd name="T80" fmla="*/ 2147483647 w 1000"/>
                  <a:gd name="T81" fmla="*/ 2147483647 h 108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75" name="Freeform 22"/>
              <p:cNvSpPr>
                <a:spLocks noEditPoints="1"/>
              </p:cNvSpPr>
              <p:nvPr userDrawn="1"/>
            </p:nvSpPr>
            <p:spPr bwMode="auto">
              <a:xfrm>
                <a:off x="7179722" y="1424962"/>
                <a:ext cx="71436" cy="79269"/>
              </a:xfrm>
              <a:custGeom>
                <a:avLst/>
                <a:gdLst>
                  <a:gd name="T0" fmla="*/ 0 w 1001"/>
                  <a:gd name="T1" fmla="*/ 2147483647 h 1103"/>
                  <a:gd name="T2" fmla="*/ 2147483647 w 1001"/>
                  <a:gd name="T3" fmla="*/ 0 h 1103"/>
                  <a:gd name="T4" fmla="*/ 2147483647 w 1001"/>
                  <a:gd name="T5" fmla="*/ 0 h 1103"/>
                  <a:gd name="T6" fmla="*/ 2147483647 w 1001"/>
                  <a:gd name="T7" fmla="*/ 2147483647 h 1103"/>
                  <a:gd name="T8" fmla="*/ 2147483647 w 1001"/>
                  <a:gd name="T9" fmla="*/ 2147483647 h 1103"/>
                  <a:gd name="T10" fmla="*/ 2147483647 w 1001"/>
                  <a:gd name="T11" fmla="*/ 2147483647 h 1103"/>
                  <a:gd name="T12" fmla="*/ 2147483647 w 1001"/>
                  <a:gd name="T13" fmla="*/ 2147483647 h 1103"/>
                  <a:gd name="T14" fmla="*/ 2147483647 w 1001"/>
                  <a:gd name="T15" fmla="*/ 2147483647 h 1103"/>
                  <a:gd name="T16" fmla="*/ 2147483647 w 1001"/>
                  <a:gd name="T17" fmla="*/ 2147483647 h 1103"/>
                  <a:gd name="T18" fmla="*/ 2147483647 w 1001"/>
                  <a:gd name="T19" fmla="*/ 2147483647 h 1103"/>
                  <a:gd name="T20" fmla="*/ 2147483647 w 1001"/>
                  <a:gd name="T21" fmla="*/ 2147483647 h 1103"/>
                  <a:gd name="T22" fmla="*/ 2147483647 w 1001"/>
                  <a:gd name="T23" fmla="*/ 2147483647 h 1103"/>
                  <a:gd name="T24" fmla="*/ 2147483647 w 1001"/>
                  <a:gd name="T25" fmla="*/ 2147483647 h 1103"/>
                  <a:gd name="T26" fmla="*/ 2147483647 w 1001"/>
                  <a:gd name="T27" fmla="*/ 2147483647 h 1103"/>
                  <a:gd name="T28" fmla="*/ 2147483647 w 1001"/>
                  <a:gd name="T29" fmla="*/ 2147483647 h 1103"/>
                  <a:gd name="T30" fmla="*/ 2147483647 w 1001"/>
                  <a:gd name="T31" fmla="*/ 2147483647 h 1103"/>
                  <a:gd name="T32" fmla="*/ 2147483647 w 1001"/>
                  <a:gd name="T33" fmla="*/ 2147483647 h 1103"/>
                  <a:gd name="T34" fmla="*/ 2147483647 w 1001"/>
                  <a:gd name="T35" fmla="*/ 2147483647 h 1103"/>
                  <a:gd name="T36" fmla="*/ 2147483647 w 1001"/>
                  <a:gd name="T37" fmla="*/ 2147483647 h 1103"/>
                  <a:gd name="T38" fmla="*/ 2147483647 w 1001"/>
                  <a:gd name="T39" fmla="*/ 2147483647 h 1103"/>
                  <a:gd name="T40" fmla="*/ 2147483647 w 1001"/>
                  <a:gd name="T41" fmla="*/ 2147483647 h 1103"/>
                  <a:gd name="T42" fmla="*/ 2147483647 w 1001"/>
                  <a:gd name="T43" fmla="*/ 2147483647 h 1103"/>
                  <a:gd name="T44" fmla="*/ 2147483647 w 1001"/>
                  <a:gd name="T45" fmla="*/ 2147483647 h 1103"/>
                  <a:gd name="T46" fmla="*/ 2147483647 w 1001"/>
                  <a:gd name="T47" fmla="*/ 2147483647 h 1103"/>
                  <a:gd name="T48" fmla="*/ 2147483647 w 1001"/>
                  <a:gd name="T49" fmla="*/ 2147483647 h 1103"/>
                  <a:gd name="T50" fmla="*/ 2147483647 w 1001"/>
                  <a:gd name="T51" fmla="*/ 2147483647 h 1103"/>
                  <a:gd name="T52" fmla="*/ 2147483647 w 1001"/>
                  <a:gd name="T53" fmla="*/ 2147483647 h 1103"/>
                  <a:gd name="T54" fmla="*/ 2147483647 w 1001"/>
                  <a:gd name="T55" fmla="*/ 2147483647 h 1103"/>
                  <a:gd name="T56" fmla="*/ 2147483647 w 1001"/>
                  <a:gd name="T57" fmla="*/ 2147483647 h 1103"/>
                  <a:gd name="T58" fmla="*/ 2147483647 w 1001"/>
                  <a:gd name="T59" fmla="*/ 2147483647 h 1103"/>
                  <a:gd name="T60" fmla="*/ 2147483647 w 1001"/>
                  <a:gd name="T61" fmla="*/ 2147483647 h 1103"/>
                  <a:gd name="T62" fmla="*/ 2147483647 w 1001"/>
                  <a:gd name="T63" fmla="*/ 2147483647 h 1103"/>
                  <a:gd name="T64" fmla="*/ 2147483647 w 1001"/>
                  <a:gd name="T65" fmla="*/ 2147483647 h 1103"/>
                  <a:gd name="T66" fmla="*/ 2147483647 w 1001"/>
                  <a:gd name="T67" fmla="*/ 2147483647 h 1103"/>
                  <a:gd name="T68" fmla="*/ 2147483647 w 1001"/>
                  <a:gd name="T69" fmla="*/ 2147483647 h 1103"/>
                  <a:gd name="T70" fmla="*/ 2147483647 w 1001"/>
                  <a:gd name="T71" fmla="*/ 2147483647 h 1103"/>
                  <a:gd name="T72" fmla="*/ 2147483647 w 1001"/>
                  <a:gd name="T73" fmla="*/ 2147483647 h 1103"/>
                  <a:gd name="T74" fmla="*/ 2147483647 w 1001"/>
                  <a:gd name="T75" fmla="*/ 2147483647 h 1103"/>
                  <a:gd name="T76" fmla="*/ 2147483647 w 1001"/>
                  <a:gd name="T77" fmla="*/ 2147483647 h 1103"/>
                  <a:gd name="T78" fmla="*/ 0 w 1001"/>
                  <a:gd name="T79" fmla="*/ 2147483647 h 1103"/>
                  <a:gd name="T80" fmla="*/ 2147483647 w 1001"/>
                  <a:gd name="T81" fmla="*/ 2147483647 h 1103"/>
                  <a:gd name="T82" fmla="*/ 2147483647 w 1001"/>
                  <a:gd name="T83" fmla="*/ 2147483647 h 1103"/>
                  <a:gd name="T84" fmla="*/ 2147483647 w 1001"/>
                  <a:gd name="T85" fmla="*/ 2147483647 h 1103"/>
                  <a:gd name="T86" fmla="*/ 2147483647 w 1001"/>
                  <a:gd name="T87" fmla="*/ 2147483647 h 110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76" name="Freeform 23"/>
              <p:cNvSpPr>
                <a:spLocks noEditPoints="1"/>
              </p:cNvSpPr>
              <p:nvPr userDrawn="1"/>
            </p:nvSpPr>
            <p:spPr bwMode="auto">
              <a:xfrm>
                <a:off x="7122572" y="1426547"/>
                <a:ext cx="49212" cy="77685"/>
              </a:xfrm>
              <a:custGeom>
                <a:avLst/>
                <a:gdLst>
                  <a:gd name="T0" fmla="*/ 2147483647 w 708"/>
                  <a:gd name="T1" fmla="*/ 2147483647 h 1076"/>
                  <a:gd name="T2" fmla="*/ 2147483647 w 708"/>
                  <a:gd name="T3" fmla="*/ 2147483647 h 1076"/>
                  <a:gd name="T4" fmla="*/ 2147483647 w 708"/>
                  <a:gd name="T5" fmla="*/ 2147483647 h 1076"/>
                  <a:gd name="T6" fmla="*/ 2147483647 w 708"/>
                  <a:gd name="T7" fmla="*/ 2147483647 h 1076"/>
                  <a:gd name="T8" fmla="*/ 2147483647 w 708"/>
                  <a:gd name="T9" fmla="*/ 2147483647 h 1076"/>
                  <a:gd name="T10" fmla="*/ 2147483647 w 708"/>
                  <a:gd name="T11" fmla="*/ 2147483647 h 1076"/>
                  <a:gd name="T12" fmla="*/ 2147483647 w 708"/>
                  <a:gd name="T13" fmla="*/ 2147483647 h 1076"/>
                  <a:gd name="T14" fmla="*/ 2147483647 w 708"/>
                  <a:gd name="T15" fmla="*/ 2147483647 h 1076"/>
                  <a:gd name="T16" fmla="*/ 2147483647 w 708"/>
                  <a:gd name="T17" fmla="*/ 2147483647 h 1076"/>
                  <a:gd name="T18" fmla="*/ 2147483647 w 708"/>
                  <a:gd name="T19" fmla="*/ 2147483647 h 1076"/>
                  <a:gd name="T20" fmla="*/ 2147483647 w 708"/>
                  <a:gd name="T21" fmla="*/ 2147483647 h 1076"/>
                  <a:gd name="T22" fmla="*/ 2147483647 w 708"/>
                  <a:gd name="T23" fmla="*/ 2147483647 h 1076"/>
                  <a:gd name="T24" fmla="*/ 2147483647 w 708"/>
                  <a:gd name="T25" fmla="*/ 2147483647 h 1076"/>
                  <a:gd name="T26" fmla="*/ 0 w 708"/>
                  <a:gd name="T27" fmla="*/ 0 h 1076"/>
                  <a:gd name="T28" fmla="*/ 2147483647 w 708"/>
                  <a:gd name="T29" fmla="*/ 2147483647 h 1076"/>
                  <a:gd name="T30" fmla="*/ 2147483647 w 708"/>
                  <a:gd name="T31" fmla="*/ 2147483647 h 1076"/>
                  <a:gd name="T32" fmla="*/ 2147483647 w 708"/>
                  <a:gd name="T33" fmla="*/ 2147483647 h 1076"/>
                  <a:gd name="T34" fmla="*/ 2147483647 w 708"/>
                  <a:gd name="T35" fmla="*/ 2147483647 h 1076"/>
                  <a:gd name="T36" fmla="*/ 2147483647 w 708"/>
                  <a:gd name="T37" fmla="*/ 2147483647 h 1076"/>
                  <a:gd name="T38" fmla="*/ 2147483647 w 708"/>
                  <a:gd name="T39" fmla="*/ 2147483647 h 1076"/>
                  <a:gd name="T40" fmla="*/ 2147483647 w 708"/>
                  <a:gd name="T41" fmla="*/ 2147483647 h 1076"/>
                  <a:gd name="T42" fmla="*/ 2147483647 w 708"/>
                  <a:gd name="T43" fmla="*/ 2147483647 h 1076"/>
                  <a:gd name="T44" fmla="*/ 2147483647 w 708"/>
                  <a:gd name="T45" fmla="*/ 2147483647 h 1076"/>
                  <a:gd name="T46" fmla="*/ 2147483647 w 708"/>
                  <a:gd name="T47" fmla="*/ 2147483647 h 1076"/>
                  <a:gd name="T48" fmla="*/ 2147483647 w 708"/>
                  <a:gd name="T49" fmla="*/ 2147483647 h 1076"/>
                  <a:gd name="T50" fmla="*/ 2147483647 w 708"/>
                  <a:gd name="T51" fmla="*/ 2147483647 h 1076"/>
                  <a:gd name="T52" fmla="*/ 2147483647 w 708"/>
                  <a:gd name="T53" fmla="*/ 2147483647 h 1076"/>
                  <a:gd name="T54" fmla="*/ 2147483647 w 708"/>
                  <a:gd name="T55" fmla="*/ 2147483647 h 1076"/>
                  <a:gd name="T56" fmla="*/ 2147483647 w 708"/>
                  <a:gd name="T57" fmla="*/ 2147483647 h 1076"/>
                  <a:gd name="T58" fmla="*/ 2147483647 w 708"/>
                  <a:gd name="T59" fmla="*/ 2147483647 h 1076"/>
                  <a:gd name="T60" fmla="*/ 2147483647 w 708"/>
                  <a:gd name="T61" fmla="*/ 2147483647 h 1076"/>
                  <a:gd name="T62" fmla="*/ 2147483647 w 708"/>
                  <a:gd name="T63" fmla="*/ 2147483647 h 1076"/>
                  <a:gd name="T64" fmla="*/ 2147483647 w 708"/>
                  <a:gd name="T65" fmla="*/ 2147483647 h 1076"/>
                  <a:gd name="T66" fmla="*/ 2147483647 w 708"/>
                  <a:gd name="T67" fmla="*/ 2147483647 h 1076"/>
                  <a:gd name="T68" fmla="*/ 2147483647 w 708"/>
                  <a:gd name="T69" fmla="*/ 2147483647 h 1076"/>
                  <a:gd name="T70" fmla="*/ 2147483647 w 708"/>
                  <a:gd name="T71" fmla="*/ 2147483647 h 1076"/>
                  <a:gd name="T72" fmla="*/ 2147483647 w 708"/>
                  <a:gd name="T73" fmla="*/ 2147483647 h 1076"/>
                  <a:gd name="T74" fmla="*/ 2147483647 w 708"/>
                  <a:gd name="T75" fmla="*/ 2147483647 h 1076"/>
                  <a:gd name="T76" fmla="*/ 2147483647 w 708"/>
                  <a:gd name="T77" fmla="*/ 2147483647 h 1076"/>
                  <a:gd name="T78" fmla="*/ 2147483647 w 708"/>
                  <a:gd name="T79" fmla="*/ 2147483647 h 1076"/>
                  <a:gd name="T80" fmla="*/ 2147483647 w 708"/>
                  <a:gd name="T81" fmla="*/ 2147483647 h 1076"/>
                  <a:gd name="T82" fmla="*/ 2147483647 w 708"/>
                  <a:gd name="T83" fmla="*/ 2147483647 h 1076"/>
                  <a:gd name="T84" fmla="*/ 2147483647 w 708"/>
                  <a:gd name="T85" fmla="*/ 2147483647 h 1076"/>
                  <a:gd name="T86" fmla="*/ 2147483647 w 708"/>
                  <a:gd name="T87" fmla="*/ 2147483647 h 1076"/>
                  <a:gd name="T88" fmla="*/ 2147483647 w 708"/>
                  <a:gd name="T89" fmla="*/ 2147483647 h 1076"/>
                  <a:gd name="T90" fmla="*/ 2147483647 w 708"/>
                  <a:gd name="T91" fmla="*/ 2147483647 h 1076"/>
                  <a:gd name="T92" fmla="*/ 2147483647 w 708"/>
                  <a:gd name="T93" fmla="*/ 2147483647 h 1076"/>
                  <a:gd name="T94" fmla="*/ 2147483647 w 708"/>
                  <a:gd name="T95" fmla="*/ 2147483647 h 1076"/>
                  <a:gd name="T96" fmla="*/ 2147483647 w 708"/>
                  <a:gd name="T97" fmla="*/ 2147483647 h 1076"/>
                  <a:gd name="T98" fmla="*/ 2147483647 w 708"/>
                  <a:gd name="T99" fmla="*/ 2147483647 h 1076"/>
                  <a:gd name="T100" fmla="*/ 2147483647 w 708"/>
                  <a:gd name="T101" fmla="*/ 2147483647 h 1076"/>
                  <a:gd name="T102" fmla="*/ 2147483647 w 708"/>
                  <a:gd name="T103" fmla="*/ 2147483647 h 1076"/>
                  <a:gd name="T104" fmla="*/ 2147483647 w 708"/>
                  <a:gd name="T105" fmla="*/ 2147483647 h 107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77" name="Freeform 24"/>
              <p:cNvSpPr>
                <a:spLocks/>
              </p:cNvSpPr>
              <p:nvPr userDrawn="1"/>
            </p:nvSpPr>
            <p:spPr bwMode="auto">
              <a:xfrm>
                <a:off x="7052723" y="1426547"/>
                <a:ext cx="57149" cy="77685"/>
              </a:xfrm>
              <a:custGeom>
                <a:avLst/>
                <a:gdLst>
                  <a:gd name="T0" fmla="*/ 0 w 794"/>
                  <a:gd name="T1" fmla="*/ 2147483647 h 1081"/>
                  <a:gd name="T2" fmla="*/ 0 w 794"/>
                  <a:gd name="T3" fmla="*/ 0 h 1081"/>
                  <a:gd name="T4" fmla="*/ 2147483647 w 794"/>
                  <a:gd name="T5" fmla="*/ 2147483647 h 1081"/>
                  <a:gd name="T6" fmla="*/ 2147483647 w 794"/>
                  <a:gd name="T7" fmla="*/ 2147483647 h 1081"/>
                  <a:gd name="T8" fmla="*/ 2147483647 w 794"/>
                  <a:gd name="T9" fmla="*/ 2147483647 h 1081"/>
                  <a:gd name="T10" fmla="*/ 2147483647 w 794"/>
                  <a:gd name="T11" fmla="*/ 0 h 1081"/>
                  <a:gd name="T12" fmla="*/ 2147483647 w 794"/>
                  <a:gd name="T13" fmla="*/ 2147483647 h 1081"/>
                  <a:gd name="T14" fmla="*/ 2147483647 w 794"/>
                  <a:gd name="T15" fmla="*/ 2147483647 h 1081"/>
                  <a:gd name="T16" fmla="*/ 2147483647 w 794"/>
                  <a:gd name="T17" fmla="*/ 2147483647 h 1081"/>
                  <a:gd name="T18" fmla="*/ 2147483647 w 794"/>
                  <a:gd name="T19" fmla="*/ 2147483647 h 1081"/>
                  <a:gd name="T20" fmla="*/ 2147483647 w 794"/>
                  <a:gd name="T21" fmla="*/ 2147483647 h 1081"/>
                  <a:gd name="T22" fmla="*/ 2147483647 w 794"/>
                  <a:gd name="T23" fmla="*/ 2147483647 h 1081"/>
                  <a:gd name="T24" fmla="*/ 2147483647 w 794"/>
                  <a:gd name="T25" fmla="*/ 2147483647 h 1081"/>
                  <a:gd name="T26" fmla="*/ 2147483647 w 794"/>
                  <a:gd name="T27" fmla="*/ 2147483647 h 1081"/>
                  <a:gd name="T28" fmla="*/ 2147483647 w 794"/>
                  <a:gd name="T29" fmla="*/ 2147483647 h 1081"/>
                  <a:gd name="T30" fmla="*/ 2147483647 w 794"/>
                  <a:gd name="T31" fmla="*/ 2147483647 h 1081"/>
                  <a:gd name="T32" fmla="*/ 2147483647 w 794"/>
                  <a:gd name="T33" fmla="*/ 2147483647 h 1081"/>
                  <a:gd name="T34" fmla="*/ 2147483647 w 794"/>
                  <a:gd name="T35" fmla="*/ 2147483647 h 1081"/>
                  <a:gd name="T36" fmla="*/ 2147483647 w 794"/>
                  <a:gd name="T37" fmla="*/ 2147483647 h 1081"/>
                  <a:gd name="T38" fmla="*/ 2147483647 w 794"/>
                  <a:gd name="T39" fmla="*/ 2147483647 h 1081"/>
                  <a:gd name="T40" fmla="*/ 2147483647 w 794"/>
                  <a:gd name="T41" fmla="*/ 2147483647 h 1081"/>
                  <a:gd name="T42" fmla="*/ 2147483647 w 794"/>
                  <a:gd name="T43" fmla="*/ 0 h 1081"/>
                  <a:gd name="T44" fmla="*/ 2147483647 w 794"/>
                  <a:gd name="T45" fmla="*/ 2147483647 h 1081"/>
                  <a:gd name="T46" fmla="*/ 2147483647 w 794"/>
                  <a:gd name="T47" fmla="*/ 2147483647 h 1081"/>
                  <a:gd name="T48" fmla="*/ 2147483647 w 794"/>
                  <a:gd name="T49" fmla="*/ 2147483647 h 1081"/>
                  <a:gd name="T50" fmla="*/ 2147483647 w 794"/>
                  <a:gd name="T51" fmla="*/ 0 h 1081"/>
                  <a:gd name="T52" fmla="*/ 2147483647 w 794"/>
                  <a:gd name="T53" fmla="*/ 2147483647 h 1081"/>
                  <a:gd name="T54" fmla="*/ 2147483647 w 794"/>
                  <a:gd name="T55" fmla="*/ 2147483647 h 1081"/>
                  <a:gd name="T56" fmla="*/ 2147483647 w 794"/>
                  <a:gd name="T57" fmla="*/ 2147483647 h 1081"/>
                  <a:gd name="T58" fmla="*/ 2147483647 w 794"/>
                  <a:gd name="T59" fmla="*/ 2147483647 h 1081"/>
                  <a:gd name="T60" fmla="*/ 2147483647 w 794"/>
                  <a:gd name="T61" fmla="*/ 2147483647 h 1081"/>
                  <a:gd name="T62" fmla="*/ 2147483647 w 794"/>
                  <a:gd name="T63" fmla="*/ 2147483647 h 1081"/>
                  <a:gd name="T64" fmla="*/ 2147483647 w 794"/>
                  <a:gd name="T65" fmla="*/ 2147483647 h 1081"/>
                  <a:gd name="T66" fmla="*/ 2147483647 w 794"/>
                  <a:gd name="T67" fmla="*/ 2147483647 h 1081"/>
                  <a:gd name="T68" fmla="*/ 2147483647 w 794"/>
                  <a:gd name="T69" fmla="*/ 2147483647 h 1081"/>
                  <a:gd name="T70" fmla="*/ 2147483647 w 794"/>
                  <a:gd name="T71" fmla="*/ 2147483647 h 1081"/>
                  <a:gd name="T72" fmla="*/ 2147483647 w 794"/>
                  <a:gd name="T73" fmla="*/ 2147483647 h 1081"/>
                  <a:gd name="T74" fmla="*/ 2147483647 w 794"/>
                  <a:gd name="T75" fmla="*/ 2147483647 h 1081"/>
                  <a:gd name="T76" fmla="*/ 2147483647 w 794"/>
                  <a:gd name="T77" fmla="*/ 2147483647 h 1081"/>
                  <a:gd name="T78" fmla="*/ 2147483647 w 794"/>
                  <a:gd name="T79" fmla="*/ 2147483647 h 1081"/>
                  <a:gd name="T80" fmla="*/ 2147483647 w 794"/>
                  <a:gd name="T81" fmla="*/ 2147483647 h 1081"/>
                  <a:gd name="T82" fmla="*/ 2147483647 w 794"/>
                  <a:gd name="T83" fmla="*/ 2147483647 h 1081"/>
                  <a:gd name="T84" fmla="*/ 2147483647 w 794"/>
                  <a:gd name="T85" fmla="*/ 2147483647 h 1081"/>
                  <a:gd name="T86" fmla="*/ 2147483647 w 794"/>
                  <a:gd name="T87" fmla="*/ 2147483647 h 1081"/>
                  <a:gd name="T88" fmla="*/ 2147483647 w 794"/>
                  <a:gd name="T89" fmla="*/ 2147483647 h 1081"/>
                  <a:gd name="T90" fmla="*/ 2147483647 w 794"/>
                  <a:gd name="T91" fmla="*/ 2147483647 h 1081"/>
                  <a:gd name="T92" fmla="*/ 2147483647 w 794"/>
                  <a:gd name="T93" fmla="*/ 2147483647 h 1081"/>
                  <a:gd name="T94" fmla="*/ 2147483647 w 794"/>
                  <a:gd name="T95" fmla="*/ 2147483647 h 1081"/>
                  <a:gd name="T96" fmla="*/ 2147483647 w 794"/>
                  <a:gd name="T97" fmla="*/ 2147483647 h 1081"/>
                  <a:gd name="T98" fmla="*/ 2147483647 w 794"/>
                  <a:gd name="T99" fmla="*/ 2147483647 h 1081"/>
                  <a:gd name="T100" fmla="*/ 2147483647 w 794"/>
                  <a:gd name="T101" fmla="*/ 2147483647 h 1081"/>
                  <a:gd name="T102" fmla="*/ 2147483647 w 794"/>
                  <a:gd name="T103" fmla="*/ 2147483647 h 1081"/>
                  <a:gd name="T104" fmla="*/ 2147483647 w 794"/>
                  <a:gd name="T105" fmla="*/ 2147483647 h 1081"/>
                  <a:gd name="T106" fmla="*/ 2147483647 w 794"/>
                  <a:gd name="T107" fmla="*/ 2147483647 h 1081"/>
                  <a:gd name="T108" fmla="*/ 2147483647 w 794"/>
                  <a:gd name="T109" fmla="*/ 2147483647 h 1081"/>
                  <a:gd name="T110" fmla="*/ 2147483647 w 794"/>
                  <a:gd name="T111" fmla="*/ 2147483647 h 1081"/>
                  <a:gd name="T112" fmla="*/ 2147483647 w 794"/>
                  <a:gd name="T113" fmla="*/ 2147483647 h 1081"/>
                  <a:gd name="T114" fmla="*/ 2147483647 w 794"/>
                  <a:gd name="T115" fmla="*/ 2147483647 h 1081"/>
                  <a:gd name="T116" fmla="*/ 2147483647 w 794"/>
                  <a:gd name="T117" fmla="*/ 2147483647 h 1081"/>
                  <a:gd name="T118" fmla="*/ 0 w 794"/>
                  <a:gd name="T119" fmla="*/ 2147483647 h 10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78" name="Freeform 25"/>
              <p:cNvSpPr>
                <a:spLocks/>
              </p:cNvSpPr>
              <p:nvPr userDrawn="1"/>
            </p:nvSpPr>
            <p:spPr bwMode="auto">
              <a:xfrm>
                <a:off x="7917902" y="962028"/>
                <a:ext cx="46038" cy="11097"/>
              </a:xfrm>
              <a:custGeom>
                <a:avLst/>
                <a:gdLst>
                  <a:gd name="T0" fmla="*/ 2147483647 w 649"/>
                  <a:gd name="T1" fmla="*/ 2147483647 h 154"/>
                  <a:gd name="T2" fmla="*/ 2147483647 w 649"/>
                  <a:gd name="T3" fmla="*/ 2147483647 h 154"/>
                  <a:gd name="T4" fmla="*/ 2147483647 w 649"/>
                  <a:gd name="T5" fmla="*/ 2147483647 h 154"/>
                  <a:gd name="T6" fmla="*/ 2147483647 w 649"/>
                  <a:gd name="T7" fmla="*/ 2147483647 h 154"/>
                  <a:gd name="T8" fmla="*/ 2147483647 w 649"/>
                  <a:gd name="T9" fmla="*/ 2147483647 h 154"/>
                  <a:gd name="T10" fmla="*/ 2147483647 w 649"/>
                  <a:gd name="T11" fmla="*/ 2147483647 h 154"/>
                  <a:gd name="T12" fmla="*/ 2147483647 w 649"/>
                  <a:gd name="T13" fmla="*/ 2147483647 h 154"/>
                  <a:gd name="T14" fmla="*/ 2147483647 w 649"/>
                  <a:gd name="T15" fmla="*/ 2147483647 h 154"/>
                  <a:gd name="T16" fmla="*/ 2147483647 w 649"/>
                  <a:gd name="T17" fmla="*/ 2147483647 h 154"/>
                  <a:gd name="T18" fmla="*/ 2147483647 w 649"/>
                  <a:gd name="T19" fmla="*/ 2147483647 h 154"/>
                  <a:gd name="T20" fmla="*/ 2147483647 w 649"/>
                  <a:gd name="T21" fmla="*/ 2147483647 h 154"/>
                  <a:gd name="T22" fmla="*/ 2147483647 w 649"/>
                  <a:gd name="T23" fmla="*/ 2147483647 h 154"/>
                  <a:gd name="T24" fmla="*/ 2147483647 w 649"/>
                  <a:gd name="T25" fmla="*/ 2147483647 h 154"/>
                  <a:gd name="T26" fmla="*/ 2147483647 w 649"/>
                  <a:gd name="T27" fmla="*/ 2147483647 h 154"/>
                  <a:gd name="T28" fmla="*/ 2147483647 w 649"/>
                  <a:gd name="T29" fmla="*/ 2147483647 h 154"/>
                  <a:gd name="T30" fmla="*/ 2147483647 w 649"/>
                  <a:gd name="T31" fmla="*/ 2147483647 h 154"/>
                  <a:gd name="T32" fmla="*/ 2147483647 w 649"/>
                  <a:gd name="T33" fmla="*/ 2147483647 h 154"/>
                  <a:gd name="T34" fmla="*/ 2147483647 w 649"/>
                  <a:gd name="T35" fmla="*/ 2147483647 h 154"/>
                  <a:gd name="T36" fmla="*/ 2147483647 w 649"/>
                  <a:gd name="T37" fmla="*/ 2147483647 h 154"/>
                  <a:gd name="T38" fmla="*/ 2147483647 w 649"/>
                  <a:gd name="T39" fmla="*/ 2147483647 h 154"/>
                  <a:gd name="T40" fmla="*/ 2147483647 w 649"/>
                  <a:gd name="T41" fmla="*/ 2147483647 h 154"/>
                  <a:gd name="T42" fmla="*/ 2147483647 w 649"/>
                  <a:gd name="T43" fmla="*/ 2147483647 h 154"/>
                  <a:gd name="T44" fmla="*/ 2147483647 w 649"/>
                  <a:gd name="T45" fmla="*/ 2147483647 h 154"/>
                  <a:gd name="T46" fmla="*/ 2147483647 w 649"/>
                  <a:gd name="T47" fmla="*/ 2147483647 h 154"/>
                  <a:gd name="T48" fmla="*/ 0 w 649"/>
                  <a:gd name="T49" fmla="*/ 2147483647 h 154"/>
                  <a:gd name="T50" fmla="*/ 2147483647 w 649"/>
                  <a:gd name="T51" fmla="*/ 2147483647 h 154"/>
                  <a:gd name="T52" fmla="*/ 2147483647 w 649"/>
                  <a:gd name="T53" fmla="*/ 2147483647 h 154"/>
                  <a:gd name="T54" fmla="*/ 2147483647 w 649"/>
                  <a:gd name="T55" fmla="*/ 2147483647 h 154"/>
                  <a:gd name="T56" fmla="*/ 2147483647 w 649"/>
                  <a:gd name="T57" fmla="*/ 2147483647 h 154"/>
                  <a:gd name="T58" fmla="*/ 2147483647 w 649"/>
                  <a:gd name="T59" fmla="*/ 2147483647 h 154"/>
                  <a:gd name="T60" fmla="*/ 2147483647 w 649"/>
                  <a:gd name="T61" fmla="*/ 2147483647 h 154"/>
                  <a:gd name="T62" fmla="*/ 2147483647 w 649"/>
                  <a:gd name="T63" fmla="*/ 2147483647 h 154"/>
                  <a:gd name="T64" fmla="*/ 2147483647 w 649"/>
                  <a:gd name="T65" fmla="*/ 2147483647 h 1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79" name="Freeform 26"/>
              <p:cNvSpPr>
                <a:spLocks/>
              </p:cNvSpPr>
              <p:nvPr userDrawn="1"/>
            </p:nvSpPr>
            <p:spPr bwMode="auto">
              <a:xfrm>
                <a:off x="7906790" y="974712"/>
                <a:ext cx="68261" cy="79269"/>
              </a:xfrm>
              <a:custGeom>
                <a:avLst/>
                <a:gdLst>
                  <a:gd name="T0" fmla="*/ 2147483647 w 941"/>
                  <a:gd name="T1" fmla="*/ 0 h 1080"/>
                  <a:gd name="T2" fmla="*/ 2147483647 w 941"/>
                  <a:gd name="T3" fmla="*/ 2147483647 h 1080"/>
                  <a:gd name="T4" fmla="*/ 2147483647 w 941"/>
                  <a:gd name="T5" fmla="*/ 2147483647 h 1080"/>
                  <a:gd name="T6" fmla="*/ 2147483647 w 941"/>
                  <a:gd name="T7" fmla="*/ 2147483647 h 1080"/>
                  <a:gd name="T8" fmla="*/ 2147483647 w 941"/>
                  <a:gd name="T9" fmla="*/ 2147483647 h 1080"/>
                  <a:gd name="T10" fmla="*/ 2147483647 w 941"/>
                  <a:gd name="T11" fmla="*/ 2147483647 h 1080"/>
                  <a:gd name="T12" fmla="*/ 2147483647 w 941"/>
                  <a:gd name="T13" fmla="*/ 2147483647 h 1080"/>
                  <a:gd name="T14" fmla="*/ 2147483647 w 941"/>
                  <a:gd name="T15" fmla="*/ 2147483647 h 1080"/>
                  <a:gd name="T16" fmla="*/ 2147483647 w 941"/>
                  <a:gd name="T17" fmla="*/ 2147483647 h 1080"/>
                  <a:gd name="T18" fmla="*/ 2147483647 w 941"/>
                  <a:gd name="T19" fmla="*/ 2147483647 h 1080"/>
                  <a:gd name="T20" fmla="*/ 2147483647 w 941"/>
                  <a:gd name="T21" fmla="*/ 2147483647 h 1080"/>
                  <a:gd name="T22" fmla="*/ 2147483647 w 941"/>
                  <a:gd name="T23" fmla="*/ 2147483647 h 1080"/>
                  <a:gd name="T24" fmla="*/ 2147483647 w 941"/>
                  <a:gd name="T25" fmla="*/ 2147483647 h 1080"/>
                  <a:gd name="T26" fmla="*/ 2147483647 w 941"/>
                  <a:gd name="T27" fmla="*/ 2147483647 h 1080"/>
                  <a:gd name="T28" fmla="*/ 2147483647 w 941"/>
                  <a:gd name="T29" fmla="*/ 2147483647 h 1080"/>
                  <a:gd name="T30" fmla="*/ 0 w 941"/>
                  <a:gd name="T31" fmla="*/ 2147483647 h 1080"/>
                  <a:gd name="T32" fmla="*/ 0 w 941"/>
                  <a:gd name="T33" fmla="*/ 0 h 1080"/>
                  <a:gd name="T34" fmla="*/ 2147483647 w 941"/>
                  <a:gd name="T35" fmla="*/ 2147483647 h 1080"/>
                  <a:gd name="T36" fmla="*/ 2147483647 w 941"/>
                  <a:gd name="T37" fmla="*/ 2147483647 h 1080"/>
                  <a:gd name="T38" fmla="*/ 2147483647 w 941"/>
                  <a:gd name="T39" fmla="*/ 2147483647 h 1080"/>
                  <a:gd name="T40" fmla="*/ 2147483647 w 941"/>
                  <a:gd name="T41" fmla="*/ 2147483647 h 1080"/>
                  <a:gd name="T42" fmla="*/ 2147483647 w 941"/>
                  <a:gd name="T43" fmla="*/ 2147483647 h 1080"/>
                  <a:gd name="T44" fmla="*/ 2147483647 w 941"/>
                  <a:gd name="T45" fmla="*/ 2147483647 h 1080"/>
                  <a:gd name="T46" fmla="*/ 2147483647 w 941"/>
                  <a:gd name="T47" fmla="*/ 2147483647 h 1080"/>
                  <a:gd name="T48" fmla="*/ 2147483647 w 941"/>
                  <a:gd name="T49" fmla="*/ 0 h 1080"/>
                  <a:gd name="T50" fmla="*/ 2147483647 w 941"/>
                  <a:gd name="T51" fmla="*/ 2147483647 h 1080"/>
                  <a:gd name="T52" fmla="*/ 2147483647 w 941"/>
                  <a:gd name="T53" fmla="*/ 2147483647 h 1080"/>
                  <a:gd name="T54" fmla="*/ 2147483647 w 941"/>
                  <a:gd name="T55" fmla="*/ 0 h 1080"/>
                  <a:gd name="T56" fmla="*/ 2147483647 w 941"/>
                  <a:gd name="T57" fmla="*/ 0 h 10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80" name="Freeform 27"/>
              <p:cNvSpPr>
                <a:spLocks/>
              </p:cNvSpPr>
              <p:nvPr userDrawn="1"/>
            </p:nvSpPr>
            <p:spPr bwMode="auto">
              <a:xfrm>
                <a:off x="7819478" y="974712"/>
                <a:ext cx="66674" cy="79269"/>
              </a:xfrm>
              <a:custGeom>
                <a:avLst/>
                <a:gdLst>
                  <a:gd name="T0" fmla="*/ 2147483647 w 939"/>
                  <a:gd name="T1" fmla="*/ 2147483647 h 1080"/>
                  <a:gd name="T2" fmla="*/ 2147483647 w 939"/>
                  <a:gd name="T3" fmla="*/ 0 h 1080"/>
                  <a:gd name="T4" fmla="*/ 2147483647 w 939"/>
                  <a:gd name="T5" fmla="*/ 0 h 1080"/>
                  <a:gd name="T6" fmla="*/ 2147483647 w 939"/>
                  <a:gd name="T7" fmla="*/ 2147483647 h 1080"/>
                  <a:gd name="T8" fmla="*/ 2147483647 w 939"/>
                  <a:gd name="T9" fmla="*/ 2147483647 h 1080"/>
                  <a:gd name="T10" fmla="*/ 2147483647 w 939"/>
                  <a:gd name="T11" fmla="*/ 2147483647 h 1080"/>
                  <a:gd name="T12" fmla="*/ 2147483647 w 939"/>
                  <a:gd name="T13" fmla="*/ 2147483647 h 1080"/>
                  <a:gd name="T14" fmla="*/ 2147483647 w 939"/>
                  <a:gd name="T15" fmla="*/ 2147483647 h 1080"/>
                  <a:gd name="T16" fmla="*/ 2147483647 w 939"/>
                  <a:gd name="T17" fmla="*/ 2147483647 h 1080"/>
                  <a:gd name="T18" fmla="*/ 2147483647 w 939"/>
                  <a:gd name="T19" fmla="*/ 2147483647 h 1080"/>
                  <a:gd name="T20" fmla="*/ 2147483647 w 939"/>
                  <a:gd name="T21" fmla="*/ 2147483647 h 1080"/>
                  <a:gd name="T22" fmla="*/ 2147483647 w 939"/>
                  <a:gd name="T23" fmla="*/ 2147483647 h 1080"/>
                  <a:gd name="T24" fmla="*/ 2147483647 w 939"/>
                  <a:gd name="T25" fmla="*/ 2147483647 h 1080"/>
                  <a:gd name="T26" fmla="*/ 2147483647 w 939"/>
                  <a:gd name="T27" fmla="*/ 2147483647 h 1080"/>
                  <a:gd name="T28" fmla="*/ 2147483647 w 939"/>
                  <a:gd name="T29" fmla="*/ 2147483647 h 1080"/>
                  <a:gd name="T30" fmla="*/ 2147483647 w 939"/>
                  <a:gd name="T31" fmla="*/ 2147483647 h 1080"/>
                  <a:gd name="T32" fmla="*/ 2147483647 w 939"/>
                  <a:gd name="T33" fmla="*/ 2147483647 h 1080"/>
                  <a:gd name="T34" fmla="*/ 2147483647 w 939"/>
                  <a:gd name="T35" fmla="*/ 2147483647 h 1080"/>
                  <a:gd name="T36" fmla="*/ 2147483647 w 939"/>
                  <a:gd name="T37" fmla="*/ 2147483647 h 1080"/>
                  <a:gd name="T38" fmla="*/ 0 w 939"/>
                  <a:gd name="T39" fmla="*/ 2147483647 h 1080"/>
                  <a:gd name="T40" fmla="*/ 0 w 939"/>
                  <a:gd name="T41" fmla="*/ 0 h 1080"/>
                  <a:gd name="T42" fmla="*/ 2147483647 w 939"/>
                  <a:gd name="T43" fmla="*/ 2147483647 h 1080"/>
                  <a:gd name="T44" fmla="*/ 2147483647 w 939"/>
                  <a:gd name="T45" fmla="*/ 2147483647 h 1080"/>
                  <a:gd name="T46" fmla="*/ 2147483647 w 939"/>
                  <a:gd name="T47" fmla="*/ 2147483647 h 1080"/>
                  <a:gd name="T48" fmla="*/ 2147483647 w 939"/>
                  <a:gd name="T49" fmla="*/ 2147483647 h 1080"/>
                  <a:gd name="T50" fmla="*/ 2147483647 w 939"/>
                  <a:gd name="T51" fmla="*/ 0 h 1080"/>
                  <a:gd name="T52" fmla="*/ 2147483647 w 939"/>
                  <a:gd name="T53" fmla="*/ 2147483647 h 1080"/>
                  <a:gd name="T54" fmla="*/ 2147483647 w 939"/>
                  <a:gd name="T55" fmla="*/ 2147483647 h 108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81" name="Freeform 28"/>
              <p:cNvSpPr>
                <a:spLocks/>
              </p:cNvSpPr>
              <p:nvPr userDrawn="1"/>
            </p:nvSpPr>
            <p:spPr bwMode="auto">
              <a:xfrm>
                <a:off x="7749628" y="974712"/>
                <a:ext cx="57149" cy="79269"/>
              </a:xfrm>
              <a:custGeom>
                <a:avLst/>
                <a:gdLst>
                  <a:gd name="T0" fmla="*/ 2147483647 w 792"/>
                  <a:gd name="T1" fmla="*/ 2147483647 h 1081"/>
                  <a:gd name="T2" fmla="*/ 2147483647 w 792"/>
                  <a:gd name="T3" fmla="*/ 2147483647 h 1081"/>
                  <a:gd name="T4" fmla="*/ 2147483647 w 792"/>
                  <a:gd name="T5" fmla="*/ 2147483647 h 1081"/>
                  <a:gd name="T6" fmla="*/ 2147483647 w 792"/>
                  <a:gd name="T7" fmla="*/ 2147483647 h 1081"/>
                  <a:gd name="T8" fmla="*/ 2147483647 w 792"/>
                  <a:gd name="T9" fmla="*/ 2147483647 h 1081"/>
                  <a:gd name="T10" fmla="*/ 2147483647 w 792"/>
                  <a:gd name="T11" fmla="*/ 2147483647 h 1081"/>
                  <a:gd name="T12" fmla="*/ 2147483647 w 792"/>
                  <a:gd name="T13" fmla="*/ 2147483647 h 1081"/>
                  <a:gd name="T14" fmla="*/ 0 w 792"/>
                  <a:gd name="T15" fmla="*/ 2147483647 h 1081"/>
                  <a:gd name="T16" fmla="*/ 0 w 792"/>
                  <a:gd name="T17" fmla="*/ 2147483647 h 1081"/>
                  <a:gd name="T18" fmla="*/ 2147483647 w 792"/>
                  <a:gd name="T19" fmla="*/ 2147483647 h 1081"/>
                  <a:gd name="T20" fmla="*/ 2147483647 w 792"/>
                  <a:gd name="T21" fmla="*/ 2147483647 h 1081"/>
                  <a:gd name="T22" fmla="*/ 2147483647 w 792"/>
                  <a:gd name="T23" fmla="*/ 2147483647 h 1081"/>
                  <a:gd name="T24" fmla="*/ 2147483647 w 792"/>
                  <a:gd name="T25" fmla="*/ 2147483647 h 1081"/>
                  <a:gd name="T26" fmla="*/ 2147483647 w 792"/>
                  <a:gd name="T27" fmla="*/ 2147483647 h 1081"/>
                  <a:gd name="T28" fmla="*/ 2147483647 w 792"/>
                  <a:gd name="T29" fmla="*/ 2147483647 h 1081"/>
                  <a:gd name="T30" fmla="*/ 2147483647 w 792"/>
                  <a:gd name="T31" fmla="*/ 2147483647 h 1081"/>
                  <a:gd name="T32" fmla="*/ 2147483647 w 792"/>
                  <a:gd name="T33" fmla="*/ 2147483647 h 1081"/>
                  <a:gd name="T34" fmla="*/ 2147483647 w 792"/>
                  <a:gd name="T35" fmla="*/ 2147483647 h 1081"/>
                  <a:gd name="T36" fmla="*/ 2147483647 w 792"/>
                  <a:gd name="T37" fmla="*/ 2147483647 h 1081"/>
                  <a:gd name="T38" fmla="*/ 2147483647 w 792"/>
                  <a:gd name="T39" fmla="*/ 2147483647 h 1081"/>
                  <a:gd name="T40" fmla="*/ 2147483647 w 792"/>
                  <a:gd name="T41" fmla="*/ 2147483647 h 1081"/>
                  <a:gd name="T42" fmla="*/ 2147483647 w 792"/>
                  <a:gd name="T43" fmla="*/ 2147483647 h 1081"/>
                  <a:gd name="T44" fmla="*/ 2147483647 w 792"/>
                  <a:gd name="T45" fmla="*/ 2147483647 h 1081"/>
                  <a:gd name="T46" fmla="*/ 2147483647 w 792"/>
                  <a:gd name="T47" fmla="*/ 2147483647 h 1081"/>
                  <a:gd name="T48" fmla="*/ 2147483647 w 792"/>
                  <a:gd name="T49" fmla="*/ 2147483647 h 1081"/>
                  <a:gd name="T50" fmla="*/ 2147483647 w 792"/>
                  <a:gd name="T51" fmla="*/ 2147483647 h 1081"/>
                  <a:gd name="T52" fmla="*/ 2147483647 w 792"/>
                  <a:gd name="T53" fmla="*/ 2147483647 h 1081"/>
                  <a:gd name="T54" fmla="*/ 2147483647 w 792"/>
                  <a:gd name="T55" fmla="*/ 2147483647 h 1081"/>
                  <a:gd name="T56" fmla="*/ 2147483647 w 792"/>
                  <a:gd name="T57" fmla="*/ 2147483647 h 1081"/>
                  <a:gd name="T58" fmla="*/ 2147483647 w 792"/>
                  <a:gd name="T59" fmla="*/ 2147483647 h 1081"/>
                  <a:gd name="T60" fmla="*/ 2147483647 w 792"/>
                  <a:gd name="T61" fmla="*/ 2147483647 h 1081"/>
                  <a:gd name="T62" fmla="*/ 2147483647 w 792"/>
                  <a:gd name="T63" fmla="*/ 2147483647 h 1081"/>
                  <a:gd name="T64" fmla="*/ 2147483647 w 792"/>
                  <a:gd name="T65" fmla="*/ 0 h 1081"/>
                  <a:gd name="T66" fmla="*/ 2147483647 w 792"/>
                  <a:gd name="T67" fmla="*/ 2147483647 h 1081"/>
                  <a:gd name="T68" fmla="*/ 2147483647 w 792"/>
                  <a:gd name="T69" fmla="*/ 2147483647 h 1081"/>
                  <a:gd name="T70" fmla="*/ 2147483647 w 792"/>
                  <a:gd name="T71" fmla="*/ 2147483647 h 1081"/>
                  <a:gd name="T72" fmla="*/ 2147483647 w 792"/>
                  <a:gd name="T73" fmla="*/ 2147483647 h 1081"/>
                  <a:gd name="T74" fmla="*/ 2147483647 w 792"/>
                  <a:gd name="T75" fmla="*/ 2147483647 h 1081"/>
                  <a:gd name="T76" fmla="*/ 2147483647 w 792"/>
                  <a:gd name="T77" fmla="*/ 2147483647 h 1081"/>
                  <a:gd name="T78" fmla="*/ 2147483647 w 792"/>
                  <a:gd name="T79" fmla="*/ 2147483647 h 1081"/>
                  <a:gd name="T80" fmla="*/ 2147483647 w 792"/>
                  <a:gd name="T81" fmla="*/ 2147483647 h 1081"/>
                  <a:gd name="T82" fmla="*/ 2147483647 w 792"/>
                  <a:gd name="T83" fmla="*/ 2147483647 h 1081"/>
                  <a:gd name="T84" fmla="*/ 2147483647 w 792"/>
                  <a:gd name="T85" fmla="*/ 2147483647 h 1081"/>
                  <a:gd name="T86" fmla="*/ 2147483647 w 792"/>
                  <a:gd name="T87" fmla="*/ 2147483647 h 1081"/>
                  <a:gd name="T88" fmla="*/ 2147483647 w 792"/>
                  <a:gd name="T89" fmla="*/ 2147483647 h 1081"/>
                  <a:gd name="T90" fmla="*/ 2147483647 w 792"/>
                  <a:gd name="T91" fmla="*/ 2147483647 h 1081"/>
                  <a:gd name="T92" fmla="*/ 2147483647 w 792"/>
                  <a:gd name="T93" fmla="*/ 2147483647 h 1081"/>
                  <a:gd name="T94" fmla="*/ 2147483647 w 792"/>
                  <a:gd name="T95" fmla="*/ 2147483647 h 1081"/>
                  <a:gd name="T96" fmla="*/ 2147483647 w 792"/>
                  <a:gd name="T97" fmla="*/ 2147483647 h 1081"/>
                  <a:gd name="T98" fmla="*/ 2147483647 w 792"/>
                  <a:gd name="T99" fmla="*/ 2147483647 h 1081"/>
                  <a:gd name="T100" fmla="*/ 2147483647 w 792"/>
                  <a:gd name="T101" fmla="*/ 2147483647 h 1081"/>
                  <a:gd name="T102" fmla="*/ 2147483647 w 792"/>
                  <a:gd name="T103" fmla="*/ 2147483647 h 1081"/>
                  <a:gd name="T104" fmla="*/ 2147483647 w 792"/>
                  <a:gd name="T105" fmla="*/ 2147483647 h 1081"/>
                  <a:gd name="T106" fmla="*/ 2147483647 w 792"/>
                  <a:gd name="T107" fmla="*/ 2147483647 h 1081"/>
                  <a:gd name="T108" fmla="*/ 2147483647 w 792"/>
                  <a:gd name="T109" fmla="*/ 2147483647 h 1081"/>
                  <a:gd name="T110" fmla="*/ 2147483647 w 792"/>
                  <a:gd name="T111" fmla="*/ 2147483647 h 1081"/>
                  <a:gd name="T112" fmla="*/ 2147483647 w 792"/>
                  <a:gd name="T113" fmla="*/ 2147483647 h 1081"/>
                  <a:gd name="T114" fmla="*/ 2147483647 w 792"/>
                  <a:gd name="T115" fmla="*/ 2147483647 h 1081"/>
                  <a:gd name="T116" fmla="*/ 2147483647 w 792"/>
                  <a:gd name="T117" fmla="*/ 2147483647 h 1081"/>
                  <a:gd name="T118" fmla="*/ 2147483647 w 792"/>
                  <a:gd name="T119" fmla="*/ 2147483647 h 10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82" name="Freeform 29"/>
              <p:cNvSpPr>
                <a:spLocks/>
              </p:cNvSpPr>
              <p:nvPr userDrawn="1"/>
            </p:nvSpPr>
            <p:spPr bwMode="auto">
              <a:xfrm>
                <a:off x="7668667" y="974712"/>
                <a:ext cx="66674" cy="80854"/>
              </a:xfrm>
              <a:custGeom>
                <a:avLst/>
                <a:gdLst>
                  <a:gd name="T0" fmla="*/ 2147483647 w 931"/>
                  <a:gd name="T1" fmla="*/ 2147483647 h 1122"/>
                  <a:gd name="T2" fmla="*/ 0 w 931"/>
                  <a:gd name="T3" fmla="*/ 2147483647 h 1122"/>
                  <a:gd name="T4" fmla="*/ 2147483647 w 931"/>
                  <a:gd name="T5" fmla="*/ 2147483647 h 1122"/>
                  <a:gd name="T6" fmla="*/ 2147483647 w 931"/>
                  <a:gd name="T7" fmla="*/ 2147483647 h 1122"/>
                  <a:gd name="T8" fmla="*/ 2147483647 w 931"/>
                  <a:gd name="T9" fmla="*/ 2147483647 h 1122"/>
                  <a:gd name="T10" fmla="*/ 2147483647 w 931"/>
                  <a:gd name="T11" fmla="*/ 2147483647 h 1122"/>
                  <a:gd name="T12" fmla="*/ 2147483647 w 931"/>
                  <a:gd name="T13" fmla="*/ 2147483647 h 1122"/>
                  <a:gd name="T14" fmla="*/ 2147483647 w 931"/>
                  <a:gd name="T15" fmla="*/ 2147483647 h 1122"/>
                  <a:gd name="T16" fmla="*/ 2147483647 w 931"/>
                  <a:gd name="T17" fmla="*/ 2147483647 h 1122"/>
                  <a:gd name="T18" fmla="*/ 2147483647 w 931"/>
                  <a:gd name="T19" fmla="*/ 2147483647 h 1122"/>
                  <a:gd name="T20" fmla="*/ 2147483647 w 931"/>
                  <a:gd name="T21" fmla="*/ 2147483647 h 1122"/>
                  <a:gd name="T22" fmla="*/ 2147483647 w 931"/>
                  <a:gd name="T23" fmla="*/ 2147483647 h 1122"/>
                  <a:gd name="T24" fmla="*/ 2147483647 w 931"/>
                  <a:gd name="T25" fmla="*/ 2147483647 h 1122"/>
                  <a:gd name="T26" fmla="*/ 2147483647 w 931"/>
                  <a:gd name="T27" fmla="*/ 0 h 1122"/>
                  <a:gd name="T28" fmla="*/ 2147483647 w 931"/>
                  <a:gd name="T29" fmla="*/ 2147483647 h 1122"/>
                  <a:gd name="T30" fmla="*/ 2147483647 w 931"/>
                  <a:gd name="T31" fmla="*/ 2147483647 h 1122"/>
                  <a:gd name="T32" fmla="*/ 2147483647 w 931"/>
                  <a:gd name="T33" fmla="*/ 2147483647 h 1122"/>
                  <a:gd name="T34" fmla="*/ 2147483647 w 931"/>
                  <a:gd name="T35" fmla="*/ 2147483647 h 1122"/>
                  <a:gd name="T36" fmla="*/ 2147483647 w 931"/>
                  <a:gd name="T37" fmla="*/ 2147483647 h 1122"/>
                  <a:gd name="T38" fmla="*/ 2147483647 w 931"/>
                  <a:gd name="T39" fmla="*/ 2147483647 h 1122"/>
                  <a:gd name="T40" fmla="*/ 2147483647 w 931"/>
                  <a:gd name="T41" fmla="*/ 2147483647 h 1122"/>
                  <a:gd name="T42" fmla="*/ 2147483647 w 931"/>
                  <a:gd name="T43" fmla="*/ 2147483647 h 1122"/>
                  <a:gd name="T44" fmla="*/ 2147483647 w 931"/>
                  <a:gd name="T45" fmla="*/ 2147483647 h 1122"/>
                  <a:gd name="T46" fmla="*/ 2147483647 w 931"/>
                  <a:gd name="T47" fmla="*/ 2147483647 h 1122"/>
                  <a:gd name="T48" fmla="*/ 2147483647 w 931"/>
                  <a:gd name="T49" fmla="*/ 2147483647 h 1122"/>
                  <a:gd name="T50" fmla="*/ 2147483647 w 931"/>
                  <a:gd name="T51" fmla="*/ 2147483647 h 1122"/>
                  <a:gd name="T52" fmla="*/ 2147483647 w 931"/>
                  <a:gd name="T53" fmla="*/ 2147483647 h 1122"/>
                  <a:gd name="T54" fmla="*/ 2147483647 w 931"/>
                  <a:gd name="T55" fmla="*/ 2147483647 h 1122"/>
                  <a:gd name="T56" fmla="*/ 2147483647 w 931"/>
                  <a:gd name="T57" fmla="*/ 2147483647 h 1122"/>
                  <a:gd name="T58" fmla="*/ 2147483647 w 931"/>
                  <a:gd name="T59" fmla="*/ 2147483647 h 1122"/>
                  <a:gd name="T60" fmla="*/ 2147483647 w 931"/>
                  <a:gd name="T61" fmla="*/ 2147483647 h 1122"/>
                  <a:gd name="T62" fmla="*/ 2147483647 w 931"/>
                  <a:gd name="T63" fmla="*/ 2147483647 h 1122"/>
                  <a:gd name="T64" fmla="*/ 2147483647 w 931"/>
                  <a:gd name="T65" fmla="*/ 2147483647 h 1122"/>
                  <a:gd name="T66" fmla="*/ 2147483647 w 931"/>
                  <a:gd name="T67" fmla="*/ 2147483647 h 1122"/>
                  <a:gd name="T68" fmla="*/ 2147483647 w 931"/>
                  <a:gd name="T69" fmla="*/ 2147483647 h 1122"/>
                  <a:gd name="T70" fmla="*/ 2147483647 w 931"/>
                  <a:gd name="T71" fmla="*/ 2147483647 h 1122"/>
                  <a:gd name="T72" fmla="*/ 2147483647 w 931"/>
                  <a:gd name="T73" fmla="*/ 2147483647 h 1122"/>
                  <a:gd name="T74" fmla="*/ 2147483647 w 931"/>
                  <a:gd name="T75" fmla="*/ 2147483647 h 1122"/>
                  <a:gd name="T76" fmla="*/ 2147483647 w 931"/>
                  <a:gd name="T77" fmla="*/ 2147483647 h 1122"/>
                  <a:gd name="T78" fmla="*/ 2147483647 w 931"/>
                  <a:gd name="T79" fmla="*/ 2147483647 h 1122"/>
                  <a:gd name="T80" fmla="*/ 2147483647 w 931"/>
                  <a:gd name="T81" fmla="*/ 2147483647 h 1122"/>
                  <a:gd name="T82" fmla="*/ 2147483647 w 931"/>
                  <a:gd name="T83" fmla="*/ 2147483647 h 1122"/>
                  <a:gd name="T84" fmla="*/ 2147483647 w 931"/>
                  <a:gd name="T85" fmla="*/ 2147483647 h 1122"/>
                  <a:gd name="T86" fmla="*/ 2147483647 w 931"/>
                  <a:gd name="T87" fmla="*/ 2147483647 h 1122"/>
                  <a:gd name="T88" fmla="*/ 2147483647 w 931"/>
                  <a:gd name="T89" fmla="*/ 2147483647 h 1122"/>
                  <a:gd name="T90" fmla="*/ 2147483647 w 931"/>
                  <a:gd name="T91" fmla="*/ 2147483647 h 1122"/>
                  <a:gd name="T92" fmla="*/ 2147483647 w 931"/>
                  <a:gd name="T93" fmla="*/ 2147483647 h 1122"/>
                  <a:gd name="T94" fmla="*/ 2147483647 w 931"/>
                  <a:gd name="T95" fmla="*/ 2147483647 h 1122"/>
                  <a:gd name="T96" fmla="*/ 2147483647 w 931"/>
                  <a:gd name="T97" fmla="*/ 2147483647 h 1122"/>
                  <a:gd name="T98" fmla="*/ 2147483647 w 931"/>
                  <a:gd name="T99" fmla="*/ 2147483647 h 1122"/>
                  <a:gd name="T100" fmla="*/ 2147483647 w 931"/>
                  <a:gd name="T101" fmla="*/ 2147483647 h 11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83" name="Freeform 30"/>
              <p:cNvSpPr>
                <a:spLocks noEditPoints="1"/>
              </p:cNvSpPr>
              <p:nvPr userDrawn="1"/>
            </p:nvSpPr>
            <p:spPr bwMode="auto">
              <a:xfrm>
                <a:off x="7609930" y="974712"/>
                <a:ext cx="49213" cy="79269"/>
              </a:xfrm>
              <a:custGeom>
                <a:avLst/>
                <a:gdLst>
                  <a:gd name="T0" fmla="*/ 2147483647 w 688"/>
                  <a:gd name="T1" fmla="*/ 2147483647 h 1080"/>
                  <a:gd name="T2" fmla="*/ 2147483647 w 688"/>
                  <a:gd name="T3" fmla="*/ 2147483647 h 1080"/>
                  <a:gd name="T4" fmla="*/ 2147483647 w 688"/>
                  <a:gd name="T5" fmla="*/ 2147483647 h 1080"/>
                  <a:gd name="T6" fmla="*/ 2147483647 w 688"/>
                  <a:gd name="T7" fmla="*/ 2147483647 h 1080"/>
                  <a:gd name="T8" fmla="*/ 2147483647 w 688"/>
                  <a:gd name="T9" fmla="*/ 2147483647 h 1080"/>
                  <a:gd name="T10" fmla="*/ 2147483647 w 688"/>
                  <a:gd name="T11" fmla="*/ 2147483647 h 1080"/>
                  <a:gd name="T12" fmla="*/ 2147483647 w 688"/>
                  <a:gd name="T13" fmla="*/ 2147483647 h 1080"/>
                  <a:gd name="T14" fmla="*/ 2147483647 w 688"/>
                  <a:gd name="T15" fmla="*/ 2147483647 h 1080"/>
                  <a:gd name="T16" fmla="*/ 2147483647 w 688"/>
                  <a:gd name="T17" fmla="*/ 2147483647 h 1080"/>
                  <a:gd name="T18" fmla="*/ 2147483647 w 688"/>
                  <a:gd name="T19" fmla="*/ 2147483647 h 1080"/>
                  <a:gd name="T20" fmla="*/ 2147483647 w 688"/>
                  <a:gd name="T21" fmla="*/ 2147483647 h 1080"/>
                  <a:gd name="T22" fmla="*/ 2147483647 w 688"/>
                  <a:gd name="T23" fmla="*/ 2147483647 h 1080"/>
                  <a:gd name="T24" fmla="*/ 2147483647 w 688"/>
                  <a:gd name="T25" fmla="*/ 2147483647 h 1080"/>
                  <a:gd name="T26" fmla="*/ 2147483647 w 688"/>
                  <a:gd name="T27" fmla="*/ 2147483647 h 1080"/>
                  <a:gd name="T28" fmla="*/ 2147483647 w 688"/>
                  <a:gd name="T29" fmla="*/ 2147483647 h 1080"/>
                  <a:gd name="T30" fmla="*/ 2147483647 w 688"/>
                  <a:gd name="T31" fmla="*/ 2147483647 h 1080"/>
                  <a:gd name="T32" fmla="*/ 2147483647 w 688"/>
                  <a:gd name="T33" fmla="*/ 2147483647 h 1080"/>
                  <a:gd name="T34" fmla="*/ 2147483647 w 688"/>
                  <a:gd name="T35" fmla="*/ 2147483647 h 1080"/>
                  <a:gd name="T36" fmla="*/ 2147483647 w 688"/>
                  <a:gd name="T37" fmla="*/ 2147483647 h 1080"/>
                  <a:gd name="T38" fmla="*/ 2147483647 w 688"/>
                  <a:gd name="T39" fmla="*/ 2147483647 h 1080"/>
                  <a:gd name="T40" fmla="*/ 2147483647 w 688"/>
                  <a:gd name="T41" fmla="*/ 2147483647 h 1080"/>
                  <a:gd name="T42" fmla="*/ 2147483647 w 688"/>
                  <a:gd name="T43" fmla="*/ 2147483647 h 1080"/>
                  <a:gd name="T44" fmla="*/ 2147483647 w 688"/>
                  <a:gd name="T45" fmla="*/ 2147483647 h 1080"/>
                  <a:gd name="T46" fmla="*/ 2147483647 w 688"/>
                  <a:gd name="T47" fmla="*/ 2147483647 h 1080"/>
                  <a:gd name="T48" fmla="*/ 2147483647 w 688"/>
                  <a:gd name="T49" fmla="*/ 2147483647 h 1080"/>
                  <a:gd name="T50" fmla="*/ 2147483647 w 688"/>
                  <a:gd name="T51" fmla="*/ 2147483647 h 1080"/>
                  <a:gd name="T52" fmla="*/ 2147483647 w 688"/>
                  <a:gd name="T53" fmla="*/ 2147483647 h 1080"/>
                  <a:gd name="T54" fmla="*/ 2147483647 w 688"/>
                  <a:gd name="T55" fmla="*/ 2147483647 h 1080"/>
                  <a:gd name="T56" fmla="*/ 2147483647 w 688"/>
                  <a:gd name="T57" fmla="*/ 2147483647 h 1080"/>
                  <a:gd name="T58" fmla="*/ 0 w 688"/>
                  <a:gd name="T59" fmla="*/ 0 h 1080"/>
                  <a:gd name="T60" fmla="*/ 2147483647 w 688"/>
                  <a:gd name="T61" fmla="*/ 2147483647 h 1080"/>
                  <a:gd name="T62" fmla="*/ 2147483647 w 688"/>
                  <a:gd name="T63" fmla="*/ 2147483647 h 1080"/>
                  <a:gd name="T64" fmla="*/ 2147483647 w 688"/>
                  <a:gd name="T65" fmla="*/ 2147483647 h 1080"/>
                  <a:gd name="T66" fmla="*/ 2147483647 w 688"/>
                  <a:gd name="T67" fmla="*/ 2147483647 h 1080"/>
                  <a:gd name="T68" fmla="*/ 2147483647 w 688"/>
                  <a:gd name="T69" fmla="*/ 2147483647 h 1080"/>
                  <a:gd name="T70" fmla="*/ 2147483647 w 688"/>
                  <a:gd name="T71" fmla="*/ 2147483647 h 1080"/>
                  <a:gd name="T72" fmla="*/ 2147483647 w 688"/>
                  <a:gd name="T73" fmla="*/ 2147483647 h 1080"/>
                  <a:gd name="T74" fmla="*/ 2147483647 w 688"/>
                  <a:gd name="T75" fmla="*/ 2147483647 h 1080"/>
                  <a:gd name="T76" fmla="*/ 2147483647 w 688"/>
                  <a:gd name="T77" fmla="*/ 2147483647 h 1080"/>
                  <a:gd name="T78" fmla="*/ 2147483647 w 688"/>
                  <a:gd name="T79" fmla="*/ 2147483647 h 1080"/>
                  <a:gd name="T80" fmla="*/ 2147483647 w 688"/>
                  <a:gd name="T81" fmla="*/ 2147483647 h 1080"/>
                  <a:gd name="T82" fmla="*/ 2147483647 w 688"/>
                  <a:gd name="T83" fmla="*/ 2147483647 h 1080"/>
                  <a:gd name="T84" fmla="*/ 2147483647 w 688"/>
                  <a:gd name="T85" fmla="*/ 2147483647 h 1080"/>
                  <a:gd name="T86" fmla="*/ 2147483647 w 688"/>
                  <a:gd name="T87" fmla="*/ 2147483647 h 1080"/>
                  <a:gd name="T88" fmla="*/ 2147483647 w 688"/>
                  <a:gd name="T89" fmla="*/ 2147483647 h 1080"/>
                  <a:gd name="T90" fmla="*/ 2147483647 w 688"/>
                  <a:gd name="T91" fmla="*/ 2147483647 h 1080"/>
                  <a:gd name="T92" fmla="*/ 2147483647 w 688"/>
                  <a:gd name="T93" fmla="*/ 2147483647 h 10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84" name="Freeform 31"/>
              <p:cNvSpPr>
                <a:spLocks noEditPoints="1"/>
              </p:cNvSpPr>
              <p:nvPr userDrawn="1"/>
            </p:nvSpPr>
            <p:spPr bwMode="auto">
              <a:xfrm>
                <a:off x="7532143" y="974712"/>
                <a:ext cx="57149" cy="79269"/>
              </a:xfrm>
              <a:custGeom>
                <a:avLst/>
                <a:gdLst>
                  <a:gd name="T0" fmla="*/ 2147483647 w 791"/>
                  <a:gd name="T1" fmla="*/ 2147483647 h 1081"/>
                  <a:gd name="T2" fmla="*/ 2147483647 w 791"/>
                  <a:gd name="T3" fmla="*/ 2147483647 h 1081"/>
                  <a:gd name="T4" fmla="*/ 2147483647 w 791"/>
                  <a:gd name="T5" fmla="*/ 2147483647 h 1081"/>
                  <a:gd name="T6" fmla="*/ 2147483647 w 791"/>
                  <a:gd name="T7" fmla="*/ 2147483647 h 1081"/>
                  <a:gd name="T8" fmla="*/ 2147483647 w 791"/>
                  <a:gd name="T9" fmla="*/ 2147483647 h 1081"/>
                  <a:gd name="T10" fmla="*/ 2147483647 w 791"/>
                  <a:gd name="T11" fmla="*/ 2147483647 h 1081"/>
                  <a:gd name="T12" fmla="*/ 2147483647 w 791"/>
                  <a:gd name="T13" fmla="*/ 2147483647 h 1081"/>
                  <a:gd name="T14" fmla="*/ 2147483647 w 791"/>
                  <a:gd name="T15" fmla="*/ 0 h 1081"/>
                  <a:gd name="T16" fmla="*/ 2147483647 w 791"/>
                  <a:gd name="T17" fmla="*/ 2147483647 h 1081"/>
                  <a:gd name="T18" fmla="*/ 2147483647 w 791"/>
                  <a:gd name="T19" fmla="*/ 2147483647 h 1081"/>
                  <a:gd name="T20" fmla="*/ 2147483647 w 791"/>
                  <a:gd name="T21" fmla="*/ 2147483647 h 1081"/>
                  <a:gd name="T22" fmla="*/ 2147483647 w 791"/>
                  <a:gd name="T23" fmla="*/ 2147483647 h 1081"/>
                  <a:gd name="T24" fmla="*/ 2147483647 w 791"/>
                  <a:gd name="T25" fmla="*/ 2147483647 h 1081"/>
                  <a:gd name="T26" fmla="*/ 2147483647 w 791"/>
                  <a:gd name="T27" fmla="*/ 2147483647 h 1081"/>
                  <a:gd name="T28" fmla="*/ 2147483647 w 791"/>
                  <a:gd name="T29" fmla="*/ 2147483647 h 1081"/>
                  <a:gd name="T30" fmla="*/ 2147483647 w 791"/>
                  <a:gd name="T31" fmla="*/ 2147483647 h 1081"/>
                  <a:gd name="T32" fmla="*/ 2147483647 w 791"/>
                  <a:gd name="T33" fmla="*/ 2147483647 h 1081"/>
                  <a:gd name="T34" fmla="*/ 2147483647 w 791"/>
                  <a:gd name="T35" fmla="*/ 2147483647 h 1081"/>
                  <a:gd name="T36" fmla="*/ 2147483647 w 791"/>
                  <a:gd name="T37" fmla="*/ 2147483647 h 1081"/>
                  <a:gd name="T38" fmla="*/ 2147483647 w 791"/>
                  <a:gd name="T39" fmla="*/ 2147483647 h 1081"/>
                  <a:gd name="T40" fmla="*/ 2147483647 w 791"/>
                  <a:gd name="T41" fmla="*/ 2147483647 h 1081"/>
                  <a:gd name="T42" fmla="*/ 2147483647 w 791"/>
                  <a:gd name="T43" fmla="*/ 2147483647 h 1081"/>
                  <a:gd name="T44" fmla="*/ 2147483647 w 791"/>
                  <a:gd name="T45" fmla="*/ 2147483647 h 1081"/>
                  <a:gd name="T46" fmla="*/ 2147483647 w 791"/>
                  <a:gd name="T47" fmla="*/ 2147483647 h 1081"/>
                  <a:gd name="T48" fmla="*/ 2147483647 w 791"/>
                  <a:gd name="T49" fmla="*/ 2147483647 h 1081"/>
                  <a:gd name="T50" fmla="*/ 2147483647 w 791"/>
                  <a:gd name="T51" fmla="*/ 2147483647 h 1081"/>
                  <a:gd name="T52" fmla="*/ 2147483647 w 791"/>
                  <a:gd name="T53" fmla="*/ 2147483647 h 1081"/>
                  <a:gd name="T54" fmla="*/ 2147483647 w 791"/>
                  <a:gd name="T55" fmla="*/ 2147483647 h 1081"/>
                  <a:gd name="T56" fmla="*/ 2147483647 w 791"/>
                  <a:gd name="T57" fmla="*/ 2147483647 h 1081"/>
                  <a:gd name="T58" fmla="*/ 2147483647 w 791"/>
                  <a:gd name="T59" fmla="*/ 2147483647 h 1081"/>
                  <a:gd name="T60" fmla="*/ 2147483647 w 791"/>
                  <a:gd name="T61" fmla="*/ 2147483647 h 1081"/>
                  <a:gd name="T62" fmla="*/ 2147483647 w 791"/>
                  <a:gd name="T63" fmla="*/ 2147483647 h 1081"/>
                  <a:gd name="T64" fmla="*/ 2147483647 w 791"/>
                  <a:gd name="T65" fmla="*/ 2147483647 h 1081"/>
                  <a:gd name="T66" fmla="*/ 2147483647 w 791"/>
                  <a:gd name="T67" fmla="*/ 2147483647 h 1081"/>
                  <a:gd name="T68" fmla="*/ 2147483647 w 791"/>
                  <a:gd name="T69" fmla="*/ 2147483647 h 1081"/>
                  <a:gd name="T70" fmla="*/ 2147483647 w 791"/>
                  <a:gd name="T71" fmla="*/ 2147483647 h 1081"/>
                  <a:gd name="T72" fmla="*/ 2147483647 w 791"/>
                  <a:gd name="T73" fmla="*/ 2147483647 h 1081"/>
                  <a:gd name="T74" fmla="*/ 2147483647 w 791"/>
                  <a:gd name="T75" fmla="*/ 2147483647 h 1081"/>
                  <a:gd name="T76" fmla="*/ 2147483647 w 791"/>
                  <a:gd name="T77" fmla="*/ 2147483647 h 1081"/>
                  <a:gd name="T78" fmla="*/ 2147483647 w 791"/>
                  <a:gd name="T79" fmla="*/ 2147483647 h 1081"/>
                  <a:gd name="T80" fmla="*/ 2147483647 w 791"/>
                  <a:gd name="T81" fmla="*/ 2147483647 h 1081"/>
                  <a:gd name="T82" fmla="*/ 2147483647 w 791"/>
                  <a:gd name="T83" fmla="*/ 2147483647 h 1081"/>
                  <a:gd name="T84" fmla="*/ 2147483647 w 791"/>
                  <a:gd name="T85" fmla="*/ 2147483647 h 1081"/>
                  <a:gd name="T86" fmla="*/ 2147483647 w 791"/>
                  <a:gd name="T87" fmla="*/ 2147483647 h 1081"/>
                  <a:gd name="T88" fmla="*/ 2147483647 w 791"/>
                  <a:gd name="T89" fmla="*/ 2147483647 h 1081"/>
                  <a:gd name="T90" fmla="*/ 2147483647 w 791"/>
                  <a:gd name="T91" fmla="*/ 2147483647 h 1081"/>
                  <a:gd name="T92" fmla="*/ 2147483647 w 791"/>
                  <a:gd name="T93" fmla="*/ 2147483647 h 1081"/>
                  <a:gd name="T94" fmla="*/ 2147483647 w 791"/>
                  <a:gd name="T95" fmla="*/ 2147483647 h 1081"/>
                  <a:gd name="T96" fmla="*/ 2147483647 w 791"/>
                  <a:gd name="T97" fmla="*/ 2147483647 h 1081"/>
                  <a:gd name="T98" fmla="*/ 2147483647 w 791"/>
                  <a:gd name="T99" fmla="*/ 2147483647 h 1081"/>
                  <a:gd name="T100" fmla="*/ 2147483647 w 791"/>
                  <a:gd name="T101" fmla="*/ 2147483647 h 1081"/>
                  <a:gd name="T102" fmla="*/ 2147483647 w 791"/>
                  <a:gd name="T103" fmla="*/ 2147483647 h 1081"/>
                  <a:gd name="T104" fmla="*/ 2147483647 w 791"/>
                  <a:gd name="T105" fmla="*/ 2147483647 h 1081"/>
                  <a:gd name="T106" fmla="*/ 2147483647 w 791"/>
                  <a:gd name="T107" fmla="*/ 2147483647 h 1081"/>
                  <a:gd name="T108" fmla="*/ 2147483647 w 791"/>
                  <a:gd name="T109" fmla="*/ 2147483647 h 1081"/>
                  <a:gd name="T110" fmla="*/ 2147483647 w 791"/>
                  <a:gd name="T111" fmla="*/ 2147483647 h 1081"/>
                  <a:gd name="T112" fmla="*/ 2147483647 w 791"/>
                  <a:gd name="T113" fmla="*/ 2147483647 h 1081"/>
                  <a:gd name="T114" fmla="*/ 2147483647 w 791"/>
                  <a:gd name="T115" fmla="*/ 2147483647 h 1081"/>
                  <a:gd name="T116" fmla="*/ 2147483647 w 791"/>
                  <a:gd name="T117" fmla="*/ 2147483647 h 1081"/>
                  <a:gd name="T118" fmla="*/ 2147483647 w 791"/>
                  <a:gd name="T119" fmla="*/ 2147483647 h 1081"/>
                  <a:gd name="T120" fmla="*/ 2147483647 w 791"/>
                  <a:gd name="T121" fmla="*/ 2147483647 h 1081"/>
                  <a:gd name="T122" fmla="*/ 2147483647 w 791"/>
                  <a:gd name="T123" fmla="*/ 2147483647 h 10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85" name="Freeform 32"/>
              <p:cNvSpPr>
                <a:spLocks noEditPoints="1"/>
              </p:cNvSpPr>
              <p:nvPr userDrawn="1"/>
            </p:nvSpPr>
            <p:spPr bwMode="auto">
              <a:xfrm>
                <a:off x="7440069" y="974712"/>
                <a:ext cx="85724" cy="80854"/>
              </a:xfrm>
              <a:custGeom>
                <a:avLst/>
                <a:gdLst>
                  <a:gd name="T0" fmla="*/ 2147483647 w 1181"/>
                  <a:gd name="T1" fmla="*/ 2147483647 h 1122"/>
                  <a:gd name="T2" fmla="*/ 2147483647 w 1181"/>
                  <a:gd name="T3" fmla="*/ 2147483647 h 1122"/>
                  <a:gd name="T4" fmla="*/ 2147483647 w 1181"/>
                  <a:gd name="T5" fmla="*/ 2147483647 h 1122"/>
                  <a:gd name="T6" fmla="*/ 2147483647 w 1181"/>
                  <a:gd name="T7" fmla="*/ 2147483647 h 1122"/>
                  <a:gd name="T8" fmla="*/ 2147483647 w 1181"/>
                  <a:gd name="T9" fmla="*/ 2147483647 h 1122"/>
                  <a:gd name="T10" fmla="*/ 2147483647 w 1181"/>
                  <a:gd name="T11" fmla="*/ 2147483647 h 1122"/>
                  <a:gd name="T12" fmla="*/ 2147483647 w 1181"/>
                  <a:gd name="T13" fmla="*/ 2147483647 h 1122"/>
                  <a:gd name="T14" fmla="*/ 2147483647 w 1181"/>
                  <a:gd name="T15" fmla="*/ 2147483647 h 1122"/>
                  <a:gd name="T16" fmla="*/ 2147483647 w 1181"/>
                  <a:gd name="T17" fmla="*/ 2147483647 h 1122"/>
                  <a:gd name="T18" fmla="*/ 2147483647 w 1181"/>
                  <a:gd name="T19" fmla="*/ 2147483647 h 1122"/>
                  <a:gd name="T20" fmla="*/ 2147483647 w 1181"/>
                  <a:gd name="T21" fmla="*/ 2147483647 h 1122"/>
                  <a:gd name="T22" fmla="*/ 2147483647 w 1181"/>
                  <a:gd name="T23" fmla="*/ 2147483647 h 1122"/>
                  <a:gd name="T24" fmla="*/ 2147483647 w 1181"/>
                  <a:gd name="T25" fmla="*/ 2147483647 h 1122"/>
                  <a:gd name="T26" fmla="*/ 2147483647 w 1181"/>
                  <a:gd name="T27" fmla="*/ 2147483647 h 1122"/>
                  <a:gd name="T28" fmla="*/ 2147483647 w 1181"/>
                  <a:gd name="T29" fmla="*/ 2147483647 h 1122"/>
                  <a:gd name="T30" fmla="*/ 2147483647 w 1181"/>
                  <a:gd name="T31" fmla="*/ 2147483647 h 1122"/>
                  <a:gd name="T32" fmla="*/ 2147483647 w 1181"/>
                  <a:gd name="T33" fmla="*/ 2147483647 h 1122"/>
                  <a:gd name="T34" fmla="*/ 2147483647 w 1181"/>
                  <a:gd name="T35" fmla="*/ 2147483647 h 1122"/>
                  <a:gd name="T36" fmla="*/ 2147483647 w 1181"/>
                  <a:gd name="T37" fmla="*/ 2147483647 h 1122"/>
                  <a:gd name="T38" fmla="*/ 2147483647 w 1181"/>
                  <a:gd name="T39" fmla="*/ 2147483647 h 1122"/>
                  <a:gd name="T40" fmla="*/ 2147483647 w 1181"/>
                  <a:gd name="T41" fmla="*/ 2147483647 h 1122"/>
                  <a:gd name="T42" fmla="*/ 2147483647 w 1181"/>
                  <a:gd name="T43" fmla="*/ 2147483647 h 1122"/>
                  <a:gd name="T44" fmla="*/ 2147483647 w 1181"/>
                  <a:gd name="T45" fmla="*/ 2147483647 h 1122"/>
                  <a:gd name="T46" fmla="*/ 2147483647 w 1181"/>
                  <a:gd name="T47" fmla="*/ 2147483647 h 1122"/>
                  <a:gd name="T48" fmla="*/ 2147483647 w 1181"/>
                  <a:gd name="T49" fmla="*/ 2147483647 h 1122"/>
                  <a:gd name="T50" fmla="*/ 2147483647 w 1181"/>
                  <a:gd name="T51" fmla="*/ 2147483647 h 1122"/>
                  <a:gd name="T52" fmla="*/ 2147483647 w 1181"/>
                  <a:gd name="T53" fmla="*/ 2147483647 h 1122"/>
                  <a:gd name="T54" fmla="*/ 2147483647 w 1181"/>
                  <a:gd name="T55" fmla="*/ 2147483647 h 1122"/>
                  <a:gd name="T56" fmla="*/ 2147483647 w 1181"/>
                  <a:gd name="T57" fmla="*/ 2147483647 h 1122"/>
                  <a:gd name="T58" fmla="*/ 2147483647 w 1181"/>
                  <a:gd name="T59" fmla="*/ 2147483647 h 1122"/>
                  <a:gd name="T60" fmla="*/ 2147483647 w 1181"/>
                  <a:gd name="T61" fmla="*/ 2147483647 h 1122"/>
                  <a:gd name="T62" fmla="*/ 2147483647 w 1181"/>
                  <a:gd name="T63" fmla="*/ 2147483647 h 1122"/>
                  <a:gd name="T64" fmla="*/ 2147483647 w 1181"/>
                  <a:gd name="T65" fmla="*/ 2147483647 h 1122"/>
                  <a:gd name="T66" fmla="*/ 2147483647 w 1181"/>
                  <a:gd name="T67" fmla="*/ 2147483647 h 1122"/>
                  <a:gd name="T68" fmla="*/ 2147483647 w 1181"/>
                  <a:gd name="T69" fmla="*/ 2147483647 h 1122"/>
                  <a:gd name="T70" fmla="*/ 2147483647 w 1181"/>
                  <a:gd name="T71" fmla="*/ 2147483647 h 1122"/>
                  <a:gd name="T72" fmla="*/ 2147483647 w 1181"/>
                  <a:gd name="T73" fmla="*/ 2147483647 h 1122"/>
                  <a:gd name="T74" fmla="*/ 2147483647 w 1181"/>
                  <a:gd name="T75" fmla="*/ 2147483647 h 1122"/>
                  <a:gd name="T76" fmla="*/ 2147483647 w 1181"/>
                  <a:gd name="T77" fmla="*/ 2147483647 h 1122"/>
                  <a:gd name="T78" fmla="*/ 2147483647 w 1181"/>
                  <a:gd name="T79" fmla="*/ 2147483647 h 1122"/>
                  <a:gd name="T80" fmla="*/ 2147483647 w 1181"/>
                  <a:gd name="T81" fmla="*/ 2147483647 h 1122"/>
                  <a:gd name="T82" fmla="*/ 2147483647 w 1181"/>
                  <a:gd name="T83" fmla="*/ 2147483647 h 1122"/>
                  <a:gd name="T84" fmla="*/ 2147483647 w 1181"/>
                  <a:gd name="T85" fmla="*/ 2147483647 h 1122"/>
                  <a:gd name="T86" fmla="*/ 2147483647 w 1181"/>
                  <a:gd name="T87" fmla="*/ 2147483647 h 1122"/>
                  <a:gd name="T88" fmla="*/ 2147483647 w 1181"/>
                  <a:gd name="T89" fmla="*/ 2147483647 h 1122"/>
                  <a:gd name="T90" fmla="*/ 2147483647 w 1181"/>
                  <a:gd name="T91" fmla="*/ 2147483647 h 1122"/>
                  <a:gd name="T92" fmla="*/ 2147483647 w 1181"/>
                  <a:gd name="T93" fmla="*/ 2147483647 h 1122"/>
                  <a:gd name="T94" fmla="*/ 2147483647 w 1181"/>
                  <a:gd name="T95" fmla="*/ 2147483647 h 1122"/>
                  <a:gd name="T96" fmla="*/ 2147483647 w 1181"/>
                  <a:gd name="T97" fmla="*/ 2147483647 h 1122"/>
                  <a:gd name="T98" fmla="*/ 2147483647 w 1181"/>
                  <a:gd name="T99" fmla="*/ 2147483647 h 1122"/>
                  <a:gd name="T100" fmla="*/ 2147483647 w 1181"/>
                  <a:gd name="T101" fmla="*/ 2147483647 h 1122"/>
                  <a:gd name="T102" fmla="*/ 2147483647 w 1181"/>
                  <a:gd name="T103" fmla="*/ 2147483647 h 1122"/>
                  <a:gd name="T104" fmla="*/ 2147483647 w 1181"/>
                  <a:gd name="T105" fmla="*/ 2147483647 h 1122"/>
                  <a:gd name="T106" fmla="*/ 2147483647 w 1181"/>
                  <a:gd name="T107" fmla="*/ 2147483647 h 1122"/>
                  <a:gd name="T108" fmla="*/ 2147483647 w 1181"/>
                  <a:gd name="T109" fmla="*/ 2147483647 h 11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86" name="Freeform 33"/>
              <p:cNvSpPr>
                <a:spLocks/>
              </p:cNvSpPr>
              <p:nvPr userDrawn="1"/>
            </p:nvSpPr>
            <p:spPr bwMode="auto">
              <a:xfrm>
                <a:off x="7359107" y="974712"/>
                <a:ext cx="66674" cy="79269"/>
              </a:xfrm>
              <a:custGeom>
                <a:avLst/>
                <a:gdLst>
                  <a:gd name="T0" fmla="*/ 2147483647 w 941"/>
                  <a:gd name="T1" fmla="*/ 2147483647 h 1080"/>
                  <a:gd name="T2" fmla="*/ 2147483647 w 941"/>
                  <a:gd name="T3" fmla="*/ 2147483647 h 1080"/>
                  <a:gd name="T4" fmla="*/ 2147483647 w 941"/>
                  <a:gd name="T5" fmla="*/ 2147483647 h 1080"/>
                  <a:gd name="T6" fmla="*/ 2147483647 w 941"/>
                  <a:gd name="T7" fmla="*/ 2147483647 h 1080"/>
                  <a:gd name="T8" fmla="*/ 2147483647 w 941"/>
                  <a:gd name="T9" fmla="*/ 2147483647 h 1080"/>
                  <a:gd name="T10" fmla="*/ 2147483647 w 941"/>
                  <a:gd name="T11" fmla="*/ 2147483647 h 1080"/>
                  <a:gd name="T12" fmla="*/ 2147483647 w 941"/>
                  <a:gd name="T13" fmla="*/ 2147483647 h 1080"/>
                  <a:gd name="T14" fmla="*/ 0 w 941"/>
                  <a:gd name="T15" fmla="*/ 2147483647 h 1080"/>
                  <a:gd name="T16" fmla="*/ 0 w 941"/>
                  <a:gd name="T17" fmla="*/ 0 h 1080"/>
                  <a:gd name="T18" fmla="*/ 2147483647 w 941"/>
                  <a:gd name="T19" fmla="*/ 2147483647 h 1080"/>
                  <a:gd name="T20" fmla="*/ 2147483647 w 941"/>
                  <a:gd name="T21" fmla="*/ 2147483647 h 1080"/>
                  <a:gd name="T22" fmla="*/ 2147483647 w 941"/>
                  <a:gd name="T23" fmla="*/ 2147483647 h 1080"/>
                  <a:gd name="T24" fmla="*/ 2147483647 w 941"/>
                  <a:gd name="T25" fmla="*/ 0 h 1080"/>
                  <a:gd name="T26" fmla="*/ 2147483647 w 941"/>
                  <a:gd name="T27" fmla="*/ 2147483647 h 1080"/>
                  <a:gd name="T28" fmla="*/ 2147483647 w 941"/>
                  <a:gd name="T29" fmla="*/ 2147483647 h 1080"/>
                  <a:gd name="T30" fmla="*/ 2147483647 w 941"/>
                  <a:gd name="T31" fmla="*/ 2147483647 h 1080"/>
                  <a:gd name="T32" fmla="*/ 2147483647 w 941"/>
                  <a:gd name="T33" fmla="*/ 2147483647 h 1080"/>
                  <a:gd name="T34" fmla="*/ 2147483647 w 941"/>
                  <a:gd name="T35" fmla="*/ 2147483647 h 1080"/>
                  <a:gd name="T36" fmla="*/ 2147483647 w 941"/>
                  <a:gd name="T37" fmla="*/ 2147483647 h 1080"/>
                  <a:gd name="T38" fmla="*/ 2147483647 w 941"/>
                  <a:gd name="T39" fmla="*/ 2147483647 h 1080"/>
                  <a:gd name="T40" fmla="*/ 2147483647 w 941"/>
                  <a:gd name="T41" fmla="*/ 2147483647 h 1080"/>
                  <a:gd name="T42" fmla="*/ 2147483647 w 941"/>
                  <a:gd name="T43" fmla="*/ 2147483647 h 1080"/>
                  <a:gd name="T44" fmla="*/ 2147483647 w 941"/>
                  <a:gd name="T45" fmla="*/ 2147483647 h 1080"/>
                  <a:gd name="T46" fmla="*/ 2147483647 w 941"/>
                  <a:gd name="T47" fmla="*/ 2147483647 h 1080"/>
                  <a:gd name="T48" fmla="*/ 2147483647 w 941"/>
                  <a:gd name="T49" fmla="*/ 2147483647 h 1080"/>
                  <a:gd name="T50" fmla="*/ 2147483647 w 941"/>
                  <a:gd name="T51" fmla="*/ 2147483647 h 1080"/>
                  <a:gd name="T52" fmla="*/ 2147483647 w 941"/>
                  <a:gd name="T53" fmla="*/ 2147483647 h 1080"/>
                  <a:gd name="T54" fmla="*/ 2147483647 w 941"/>
                  <a:gd name="T55" fmla="*/ 2147483647 h 1080"/>
                  <a:gd name="T56" fmla="*/ 2147483647 w 941"/>
                  <a:gd name="T57" fmla="*/ 2147483647 h 1080"/>
                  <a:gd name="T58" fmla="*/ 2147483647 w 941"/>
                  <a:gd name="T59" fmla="*/ 2147483647 h 1080"/>
                  <a:gd name="T60" fmla="*/ 2147483647 w 941"/>
                  <a:gd name="T61" fmla="*/ 2147483647 h 1080"/>
                  <a:gd name="T62" fmla="*/ 2147483647 w 941"/>
                  <a:gd name="T63" fmla="*/ 0 h 1080"/>
                  <a:gd name="T64" fmla="*/ 2147483647 w 941"/>
                  <a:gd name="T65" fmla="*/ 2147483647 h 1080"/>
                  <a:gd name="T66" fmla="*/ 2147483647 w 941"/>
                  <a:gd name="T67" fmla="*/ 2147483647 h 1080"/>
                  <a:gd name="T68" fmla="*/ 2147483647 w 941"/>
                  <a:gd name="T69" fmla="*/ 2147483647 h 1080"/>
                  <a:gd name="T70" fmla="*/ 2147483647 w 941"/>
                  <a:gd name="T71" fmla="*/ 0 h 1080"/>
                  <a:gd name="T72" fmla="*/ 2147483647 w 941"/>
                  <a:gd name="T73" fmla="*/ 2147483647 h 1080"/>
                  <a:gd name="T74" fmla="*/ 2147483647 w 941"/>
                  <a:gd name="T75" fmla="*/ 2147483647 h 1080"/>
                  <a:gd name="T76" fmla="*/ 2147483647 w 941"/>
                  <a:gd name="T77" fmla="*/ 2147483647 h 1080"/>
                  <a:gd name="T78" fmla="*/ 2147483647 w 941"/>
                  <a:gd name="T79" fmla="*/ 2147483647 h 1080"/>
                  <a:gd name="T80" fmla="*/ 2147483647 w 941"/>
                  <a:gd name="T81" fmla="*/ 2147483647 h 1080"/>
                  <a:gd name="T82" fmla="*/ 2147483647 w 941"/>
                  <a:gd name="T83" fmla="*/ 2147483647 h 1080"/>
                  <a:gd name="T84" fmla="*/ 2147483647 w 941"/>
                  <a:gd name="T85" fmla="*/ 2147483647 h 1080"/>
                  <a:gd name="T86" fmla="*/ 2147483647 w 941"/>
                  <a:gd name="T87" fmla="*/ 2147483647 h 1080"/>
                  <a:gd name="T88" fmla="*/ 2147483647 w 941"/>
                  <a:gd name="T89" fmla="*/ 2147483647 h 1080"/>
                  <a:gd name="T90" fmla="*/ 2147483647 w 941"/>
                  <a:gd name="T91" fmla="*/ 2147483647 h 1080"/>
                  <a:gd name="T92" fmla="*/ 2147483647 w 941"/>
                  <a:gd name="T93" fmla="*/ 2147483647 h 1080"/>
                  <a:gd name="T94" fmla="*/ 2147483647 w 941"/>
                  <a:gd name="T95" fmla="*/ 2147483647 h 1080"/>
                  <a:gd name="T96" fmla="*/ 2147483647 w 941"/>
                  <a:gd name="T97" fmla="*/ 2147483647 h 1080"/>
                  <a:gd name="T98" fmla="*/ 2147483647 w 941"/>
                  <a:gd name="T99" fmla="*/ 2147483647 h 1080"/>
                  <a:gd name="T100" fmla="*/ 2147483647 w 941"/>
                  <a:gd name="T101" fmla="*/ 2147483647 h 1080"/>
                  <a:gd name="T102" fmla="*/ 2147483647 w 941"/>
                  <a:gd name="T103" fmla="*/ 2147483647 h 1080"/>
                  <a:gd name="T104" fmla="*/ 2147483647 w 941"/>
                  <a:gd name="T105" fmla="*/ 2147483647 h 1080"/>
                  <a:gd name="T106" fmla="*/ 2147483647 w 941"/>
                  <a:gd name="T107" fmla="*/ 2147483647 h 1080"/>
                  <a:gd name="T108" fmla="*/ 2147483647 w 941"/>
                  <a:gd name="T109" fmla="*/ 2147483647 h 1080"/>
                  <a:gd name="T110" fmla="*/ 2147483647 w 941"/>
                  <a:gd name="T111" fmla="*/ 2147483647 h 1080"/>
                  <a:gd name="T112" fmla="*/ 2147483647 w 941"/>
                  <a:gd name="T113" fmla="*/ 2147483647 h 108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87" name="Freeform 34"/>
              <p:cNvSpPr>
                <a:spLocks/>
              </p:cNvSpPr>
              <p:nvPr userDrawn="1"/>
            </p:nvSpPr>
            <p:spPr bwMode="auto">
              <a:xfrm>
                <a:off x="7276558" y="974712"/>
                <a:ext cx="66674" cy="80854"/>
              </a:xfrm>
              <a:custGeom>
                <a:avLst/>
                <a:gdLst>
                  <a:gd name="T0" fmla="*/ 2147483647 w 934"/>
                  <a:gd name="T1" fmla="*/ 2147483647 h 1122"/>
                  <a:gd name="T2" fmla="*/ 2147483647 w 934"/>
                  <a:gd name="T3" fmla="*/ 2147483647 h 1122"/>
                  <a:gd name="T4" fmla="*/ 2147483647 w 934"/>
                  <a:gd name="T5" fmla="*/ 2147483647 h 1122"/>
                  <a:gd name="T6" fmla="*/ 2147483647 w 934"/>
                  <a:gd name="T7" fmla="*/ 2147483647 h 1122"/>
                  <a:gd name="T8" fmla="*/ 2147483647 w 934"/>
                  <a:gd name="T9" fmla="*/ 2147483647 h 1122"/>
                  <a:gd name="T10" fmla="*/ 2147483647 w 934"/>
                  <a:gd name="T11" fmla="*/ 2147483647 h 1122"/>
                  <a:gd name="T12" fmla="*/ 2147483647 w 934"/>
                  <a:gd name="T13" fmla="*/ 2147483647 h 1122"/>
                  <a:gd name="T14" fmla="*/ 2147483647 w 934"/>
                  <a:gd name="T15" fmla="*/ 2147483647 h 1122"/>
                  <a:gd name="T16" fmla="*/ 2147483647 w 934"/>
                  <a:gd name="T17" fmla="*/ 2147483647 h 1122"/>
                  <a:gd name="T18" fmla="*/ 2147483647 w 934"/>
                  <a:gd name="T19" fmla="*/ 2147483647 h 1122"/>
                  <a:gd name="T20" fmla="*/ 2147483647 w 934"/>
                  <a:gd name="T21" fmla="*/ 2147483647 h 1122"/>
                  <a:gd name="T22" fmla="*/ 2147483647 w 934"/>
                  <a:gd name="T23" fmla="*/ 2147483647 h 1122"/>
                  <a:gd name="T24" fmla="*/ 2147483647 w 934"/>
                  <a:gd name="T25" fmla="*/ 2147483647 h 1122"/>
                  <a:gd name="T26" fmla="*/ 2147483647 w 934"/>
                  <a:gd name="T27" fmla="*/ 2147483647 h 1122"/>
                  <a:gd name="T28" fmla="*/ 2147483647 w 934"/>
                  <a:gd name="T29" fmla="*/ 2147483647 h 1122"/>
                  <a:gd name="T30" fmla="*/ 2147483647 w 934"/>
                  <a:gd name="T31" fmla="*/ 2147483647 h 1122"/>
                  <a:gd name="T32" fmla="*/ 2147483647 w 934"/>
                  <a:gd name="T33" fmla="*/ 2147483647 h 1122"/>
                  <a:gd name="T34" fmla="*/ 2147483647 w 934"/>
                  <a:gd name="T35" fmla="*/ 0 h 1122"/>
                  <a:gd name="T36" fmla="*/ 2147483647 w 934"/>
                  <a:gd name="T37" fmla="*/ 2147483647 h 1122"/>
                  <a:gd name="T38" fmla="*/ 2147483647 w 934"/>
                  <a:gd name="T39" fmla="*/ 2147483647 h 1122"/>
                  <a:gd name="T40" fmla="*/ 2147483647 w 934"/>
                  <a:gd name="T41" fmla="*/ 2147483647 h 1122"/>
                  <a:gd name="T42" fmla="*/ 2147483647 w 934"/>
                  <a:gd name="T43" fmla="*/ 2147483647 h 1122"/>
                  <a:gd name="T44" fmla="*/ 2147483647 w 934"/>
                  <a:gd name="T45" fmla="*/ 2147483647 h 1122"/>
                  <a:gd name="T46" fmla="*/ 2147483647 w 934"/>
                  <a:gd name="T47" fmla="*/ 2147483647 h 1122"/>
                  <a:gd name="T48" fmla="*/ 2147483647 w 934"/>
                  <a:gd name="T49" fmla="*/ 2147483647 h 1122"/>
                  <a:gd name="T50" fmla="*/ 2147483647 w 934"/>
                  <a:gd name="T51" fmla="*/ 2147483647 h 1122"/>
                  <a:gd name="T52" fmla="*/ 2147483647 w 934"/>
                  <a:gd name="T53" fmla="*/ 2147483647 h 1122"/>
                  <a:gd name="T54" fmla="*/ 2147483647 w 934"/>
                  <a:gd name="T55" fmla="*/ 2147483647 h 1122"/>
                  <a:gd name="T56" fmla="*/ 2147483647 w 934"/>
                  <a:gd name="T57" fmla="*/ 2147483647 h 1122"/>
                  <a:gd name="T58" fmla="*/ 2147483647 w 934"/>
                  <a:gd name="T59" fmla="*/ 2147483647 h 1122"/>
                  <a:gd name="T60" fmla="*/ 2147483647 w 934"/>
                  <a:gd name="T61" fmla="*/ 2147483647 h 1122"/>
                  <a:gd name="T62" fmla="*/ 2147483647 w 934"/>
                  <a:gd name="T63" fmla="*/ 2147483647 h 1122"/>
                  <a:gd name="T64" fmla="*/ 2147483647 w 934"/>
                  <a:gd name="T65" fmla="*/ 2147483647 h 1122"/>
                  <a:gd name="T66" fmla="*/ 2147483647 w 934"/>
                  <a:gd name="T67" fmla="*/ 2147483647 h 1122"/>
                  <a:gd name="T68" fmla="*/ 2147483647 w 934"/>
                  <a:gd name="T69" fmla="*/ 2147483647 h 1122"/>
                  <a:gd name="T70" fmla="*/ 2147483647 w 934"/>
                  <a:gd name="T71" fmla="*/ 2147483647 h 1122"/>
                  <a:gd name="T72" fmla="*/ 2147483647 w 934"/>
                  <a:gd name="T73" fmla="*/ 2147483647 h 1122"/>
                  <a:gd name="T74" fmla="*/ 2147483647 w 934"/>
                  <a:gd name="T75" fmla="*/ 2147483647 h 1122"/>
                  <a:gd name="T76" fmla="*/ 2147483647 w 934"/>
                  <a:gd name="T77" fmla="*/ 2147483647 h 1122"/>
                  <a:gd name="T78" fmla="*/ 2147483647 w 934"/>
                  <a:gd name="T79" fmla="*/ 2147483647 h 1122"/>
                  <a:gd name="T80" fmla="*/ 2147483647 w 934"/>
                  <a:gd name="T81" fmla="*/ 2147483647 h 1122"/>
                  <a:gd name="T82" fmla="*/ 2147483647 w 934"/>
                  <a:gd name="T83" fmla="*/ 2147483647 h 1122"/>
                  <a:gd name="T84" fmla="*/ 2147483647 w 934"/>
                  <a:gd name="T85" fmla="*/ 2147483647 h 1122"/>
                  <a:gd name="T86" fmla="*/ 2147483647 w 934"/>
                  <a:gd name="T87" fmla="*/ 2147483647 h 1122"/>
                  <a:gd name="T88" fmla="*/ 2147483647 w 934"/>
                  <a:gd name="T89" fmla="*/ 2147483647 h 1122"/>
                  <a:gd name="T90" fmla="*/ 2147483647 w 934"/>
                  <a:gd name="T91" fmla="*/ 2147483647 h 1122"/>
                  <a:gd name="T92" fmla="*/ 2147483647 w 934"/>
                  <a:gd name="T93" fmla="*/ 2147483647 h 1122"/>
                  <a:gd name="T94" fmla="*/ 2147483647 w 934"/>
                  <a:gd name="T95" fmla="*/ 2147483647 h 1122"/>
                  <a:gd name="T96" fmla="*/ 2147483647 w 934"/>
                  <a:gd name="T97" fmla="*/ 2147483647 h 1122"/>
                  <a:gd name="T98" fmla="*/ 2147483647 w 934"/>
                  <a:gd name="T99" fmla="*/ 2147483647 h 1122"/>
                  <a:gd name="T100" fmla="*/ 2147483647 w 934"/>
                  <a:gd name="T101" fmla="*/ 2147483647 h 11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88" name="Freeform 35"/>
              <p:cNvSpPr>
                <a:spLocks noEditPoints="1"/>
              </p:cNvSpPr>
              <p:nvPr userDrawn="1"/>
            </p:nvSpPr>
            <p:spPr bwMode="auto">
              <a:xfrm>
                <a:off x="7200359" y="974712"/>
                <a:ext cx="71437" cy="79269"/>
              </a:xfrm>
              <a:custGeom>
                <a:avLst/>
                <a:gdLst>
                  <a:gd name="T0" fmla="*/ 2147483647 w 1001"/>
                  <a:gd name="T1" fmla="*/ 2147483647 h 1104"/>
                  <a:gd name="T2" fmla="*/ 2147483647 w 1001"/>
                  <a:gd name="T3" fmla="*/ 2147483647 h 1104"/>
                  <a:gd name="T4" fmla="*/ 2147483647 w 1001"/>
                  <a:gd name="T5" fmla="*/ 2147483647 h 1104"/>
                  <a:gd name="T6" fmla="*/ 2147483647 w 1001"/>
                  <a:gd name="T7" fmla="*/ 2147483647 h 1104"/>
                  <a:gd name="T8" fmla="*/ 2147483647 w 1001"/>
                  <a:gd name="T9" fmla="*/ 2147483647 h 1104"/>
                  <a:gd name="T10" fmla="*/ 2147483647 w 1001"/>
                  <a:gd name="T11" fmla="*/ 2147483647 h 1104"/>
                  <a:gd name="T12" fmla="*/ 2147483647 w 1001"/>
                  <a:gd name="T13" fmla="*/ 2147483647 h 1104"/>
                  <a:gd name="T14" fmla="*/ 2147483647 w 1001"/>
                  <a:gd name="T15" fmla="*/ 2147483647 h 1104"/>
                  <a:gd name="T16" fmla="*/ 2147483647 w 1001"/>
                  <a:gd name="T17" fmla="*/ 2147483647 h 1104"/>
                  <a:gd name="T18" fmla="*/ 2147483647 w 1001"/>
                  <a:gd name="T19" fmla="*/ 2147483647 h 1104"/>
                  <a:gd name="T20" fmla="*/ 0 w 1001"/>
                  <a:gd name="T21" fmla="*/ 2147483647 h 1104"/>
                  <a:gd name="T22" fmla="*/ 2147483647 w 1001"/>
                  <a:gd name="T23" fmla="*/ 0 h 1104"/>
                  <a:gd name="T24" fmla="*/ 2147483647 w 1001"/>
                  <a:gd name="T25" fmla="*/ 0 h 1104"/>
                  <a:gd name="T26" fmla="*/ 2147483647 w 1001"/>
                  <a:gd name="T27" fmla="*/ 2147483647 h 1104"/>
                  <a:gd name="T28" fmla="*/ 2147483647 w 1001"/>
                  <a:gd name="T29" fmla="*/ 2147483647 h 1104"/>
                  <a:gd name="T30" fmla="*/ 2147483647 w 1001"/>
                  <a:gd name="T31" fmla="*/ 2147483647 h 1104"/>
                  <a:gd name="T32" fmla="*/ 2147483647 w 1001"/>
                  <a:gd name="T33" fmla="*/ 2147483647 h 1104"/>
                  <a:gd name="T34" fmla="*/ 2147483647 w 1001"/>
                  <a:gd name="T35" fmla="*/ 2147483647 h 1104"/>
                  <a:gd name="T36" fmla="*/ 2147483647 w 1001"/>
                  <a:gd name="T37" fmla="*/ 2147483647 h 1104"/>
                  <a:gd name="T38" fmla="*/ 2147483647 w 1001"/>
                  <a:gd name="T39" fmla="*/ 2147483647 h 1104"/>
                  <a:gd name="T40" fmla="*/ 2147483647 w 1001"/>
                  <a:gd name="T41" fmla="*/ 2147483647 h 1104"/>
                  <a:gd name="T42" fmla="*/ 2147483647 w 1001"/>
                  <a:gd name="T43" fmla="*/ 2147483647 h 1104"/>
                  <a:gd name="T44" fmla="*/ 2147483647 w 1001"/>
                  <a:gd name="T45" fmla="*/ 2147483647 h 1104"/>
                  <a:gd name="T46" fmla="*/ 2147483647 w 1001"/>
                  <a:gd name="T47" fmla="*/ 2147483647 h 1104"/>
                  <a:gd name="T48" fmla="*/ 2147483647 w 1001"/>
                  <a:gd name="T49" fmla="*/ 2147483647 h 1104"/>
                  <a:gd name="T50" fmla="*/ 2147483647 w 1001"/>
                  <a:gd name="T51" fmla="*/ 2147483647 h 1104"/>
                  <a:gd name="T52" fmla="*/ 2147483647 w 1001"/>
                  <a:gd name="T53" fmla="*/ 2147483647 h 1104"/>
                  <a:gd name="T54" fmla="*/ 2147483647 w 1001"/>
                  <a:gd name="T55" fmla="*/ 2147483647 h 1104"/>
                  <a:gd name="T56" fmla="*/ 2147483647 w 1001"/>
                  <a:gd name="T57" fmla="*/ 2147483647 h 1104"/>
                  <a:gd name="T58" fmla="*/ 2147483647 w 1001"/>
                  <a:gd name="T59" fmla="*/ 2147483647 h 1104"/>
                  <a:gd name="T60" fmla="*/ 2147483647 w 1001"/>
                  <a:gd name="T61" fmla="*/ 2147483647 h 1104"/>
                  <a:gd name="T62" fmla="*/ 2147483647 w 1001"/>
                  <a:gd name="T63" fmla="*/ 2147483647 h 1104"/>
                  <a:gd name="T64" fmla="*/ 2147483647 w 1001"/>
                  <a:gd name="T65" fmla="*/ 2147483647 h 1104"/>
                  <a:gd name="T66" fmla="*/ 2147483647 w 1001"/>
                  <a:gd name="T67" fmla="*/ 2147483647 h 1104"/>
                  <a:gd name="T68" fmla="*/ 2147483647 w 1001"/>
                  <a:gd name="T69" fmla="*/ 2147483647 h 1104"/>
                  <a:gd name="T70" fmla="*/ 2147483647 w 1001"/>
                  <a:gd name="T71" fmla="*/ 2147483647 h 1104"/>
                  <a:gd name="T72" fmla="*/ 2147483647 w 1001"/>
                  <a:gd name="T73" fmla="*/ 2147483647 h 1104"/>
                  <a:gd name="T74" fmla="*/ 2147483647 w 1001"/>
                  <a:gd name="T75" fmla="*/ 2147483647 h 1104"/>
                  <a:gd name="T76" fmla="*/ 2147483647 w 1001"/>
                  <a:gd name="T77" fmla="*/ 2147483647 h 1104"/>
                  <a:gd name="T78" fmla="*/ 2147483647 w 1001"/>
                  <a:gd name="T79" fmla="*/ 2147483647 h 1104"/>
                  <a:gd name="T80" fmla="*/ 2147483647 w 1001"/>
                  <a:gd name="T81" fmla="*/ 2147483647 h 1104"/>
                  <a:gd name="T82" fmla="*/ 2147483647 w 1001"/>
                  <a:gd name="T83" fmla="*/ 2147483647 h 1104"/>
                  <a:gd name="T84" fmla="*/ 2147483647 w 1001"/>
                  <a:gd name="T85" fmla="*/ 2147483647 h 1104"/>
                  <a:gd name="T86" fmla="*/ 2147483647 w 1001"/>
                  <a:gd name="T87" fmla="*/ 2147483647 h 11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89" name="Freeform 36"/>
              <p:cNvSpPr>
                <a:spLocks noEditPoints="1"/>
              </p:cNvSpPr>
              <p:nvPr userDrawn="1"/>
            </p:nvSpPr>
            <p:spPr bwMode="auto">
              <a:xfrm>
                <a:off x="7144797" y="974712"/>
                <a:ext cx="49212" cy="79269"/>
              </a:xfrm>
              <a:custGeom>
                <a:avLst/>
                <a:gdLst>
                  <a:gd name="T0" fmla="*/ 2147483647 w 689"/>
                  <a:gd name="T1" fmla="*/ 2147483647 h 1080"/>
                  <a:gd name="T2" fmla="*/ 2147483647 w 689"/>
                  <a:gd name="T3" fmla="*/ 2147483647 h 1080"/>
                  <a:gd name="T4" fmla="*/ 2147483647 w 689"/>
                  <a:gd name="T5" fmla="*/ 2147483647 h 1080"/>
                  <a:gd name="T6" fmla="*/ 2147483647 w 689"/>
                  <a:gd name="T7" fmla="*/ 2147483647 h 1080"/>
                  <a:gd name="T8" fmla="*/ 2147483647 w 689"/>
                  <a:gd name="T9" fmla="*/ 2147483647 h 1080"/>
                  <a:gd name="T10" fmla="*/ 2147483647 w 689"/>
                  <a:gd name="T11" fmla="*/ 0 h 1080"/>
                  <a:gd name="T12" fmla="*/ 2147483647 w 689"/>
                  <a:gd name="T13" fmla="*/ 2147483647 h 1080"/>
                  <a:gd name="T14" fmla="*/ 2147483647 w 689"/>
                  <a:gd name="T15" fmla="*/ 2147483647 h 1080"/>
                  <a:gd name="T16" fmla="*/ 2147483647 w 689"/>
                  <a:gd name="T17" fmla="*/ 2147483647 h 1080"/>
                  <a:gd name="T18" fmla="*/ 2147483647 w 689"/>
                  <a:gd name="T19" fmla="*/ 2147483647 h 1080"/>
                  <a:gd name="T20" fmla="*/ 2147483647 w 689"/>
                  <a:gd name="T21" fmla="*/ 2147483647 h 1080"/>
                  <a:gd name="T22" fmla="*/ 2147483647 w 689"/>
                  <a:gd name="T23" fmla="*/ 2147483647 h 1080"/>
                  <a:gd name="T24" fmla="*/ 2147483647 w 689"/>
                  <a:gd name="T25" fmla="*/ 2147483647 h 1080"/>
                  <a:gd name="T26" fmla="*/ 2147483647 w 689"/>
                  <a:gd name="T27" fmla="*/ 2147483647 h 1080"/>
                  <a:gd name="T28" fmla="*/ 2147483647 w 689"/>
                  <a:gd name="T29" fmla="*/ 2147483647 h 1080"/>
                  <a:gd name="T30" fmla="*/ 2147483647 w 689"/>
                  <a:gd name="T31" fmla="*/ 2147483647 h 1080"/>
                  <a:gd name="T32" fmla="*/ 2147483647 w 689"/>
                  <a:gd name="T33" fmla="*/ 2147483647 h 1080"/>
                  <a:gd name="T34" fmla="*/ 2147483647 w 689"/>
                  <a:gd name="T35" fmla="*/ 2147483647 h 1080"/>
                  <a:gd name="T36" fmla="*/ 2147483647 w 689"/>
                  <a:gd name="T37" fmla="*/ 2147483647 h 1080"/>
                  <a:gd name="T38" fmla="*/ 2147483647 w 689"/>
                  <a:gd name="T39" fmla="*/ 2147483647 h 1080"/>
                  <a:gd name="T40" fmla="*/ 2147483647 w 689"/>
                  <a:gd name="T41" fmla="*/ 2147483647 h 1080"/>
                  <a:gd name="T42" fmla="*/ 2147483647 w 689"/>
                  <a:gd name="T43" fmla="*/ 2147483647 h 1080"/>
                  <a:gd name="T44" fmla="*/ 2147483647 w 689"/>
                  <a:gd name="T45" fmla="*/ 2147483647 h 1080"/>
                  <a:gd name="T46" fmla="*/ 2147483647 w 689"/>
                  <a:gd name="T47" fmla="*/ 2147483647 h 1080"/>
                  <a:gd name="T48" fmla="*/ 2147483647 w 689"/>
                  <a:gd name="T49" fmla="*/ 2147483647 h 1080"/>
                  <a:gd name="T50" fmla="*/ 2147483647 w 689"/>
                  <a:gd name="T51" fmla="*/ 2147483647 h 1080"/>
                  <a:gd name="T52" fmla="*/ 2147483647 w 689"/>
                  <a:gd name="T53" fmla="*/ 2147483647 h 1080"/>
                  <a:gd name="T54" fmla="*/ 2147483647 w 689"/>
                  <a:gd name="T55" fmla="*/ 2147483647 h 1080"/>
                  <a:gd name="T56" fmla="*/ 2147483647 w 689"/>
                  <a:gd name="T57" fmla="*/ 2147483647 h 1080"/>
                  <a:gd name="T58" fmla="*/ 2147483647 w 689"/>
                  <a:gd name="T59" fmla="*/ 2147483647 h 1080"/>
                  <a:gd name="T60" fmla="*/ 2147483647 w 689"/>
                  <a:gd name="T61" fmla="*/ 2147483647 h 1080"/>
                  <a:gd name="T62" fmla="*/ 2147483647 w 689"/>
                  <a:gd name="T63" fmla="*/ 2147483647 h 1080"/>
                  <a:gd name="T64" fmla="*/ 2147483647 w 689"/>
                  <a:gd name="T65" fmla="*/ 2147483647 h 1080"/>
                  <a:gd name="T66" fmla="*/ 2147483647 w 689"/>
                  <a:gd name="T67" fmla="*/ 2147483647 h 1080"/>
                  <a:gd name="T68" fmla="*/ 2147483647 w 689"/>
                  <a:gd name="T69" fmla="*/ 2147483647 h 1080"/>
                  <a:gd name="T70" fmla="*/ 2147483647 w 689"/>
                  <a:gd name="T71" fmla="*/ 2147483647 h 1080"/>
                  <a:gd name="T72" fmla="*/ 2147483647 w 689"/>
                  <a:gd name="T73" fmla="*/ 2147483647 h 1080"/>
                  <a:gd name="T74" fmla="*/ 2147483647 w 689"/>
                  <a:gd name="T75" fmla="*/ 2147483647 h 1080"/>
                  <a:gd name="T76" fmla="*/ 2147483647 w 689"/>
                  <a:gd name="T77" fmla="*/ 2147483647 h 1080"/>
                  <a:gd name="T78" fmla="*/ 2147483647 w 689"/>
                  <a:gd name="T79" fmla="*/ 2147483647 h 1080"/>
                  <a:gd name="T80" fmla="*/ 2147483647 w 689"/>
                  <a:gd name="T81" fmla="*/ 2147483647 h 1080"/>
                  <a:gd name="T82" fmla="*/ 2147483647 w 689"/>
                  <a:gd name="T83" fmla="*/ 2147483647 h 1080"/>
                  <a:gd name="T84" fmla="*/ 2147483647 w 689"/>
                  <a:gd name="T85" fmla="*/ 2147483647 h 1080"/>
                  <a:gd name="T86" fmla="*/ 2147483647 w 689"/>
                  <a:gd name="T87" fmla="*/ 2147483647 h 1080"/>
                  <a:gd name="T88" fmla="*/ 2147483647 w 689"/>
                  <a:gd name="T89" fmla="*/ 2147483647 h 1080"/>
                  <a:gd name="T90" fmla="*/ 2147483647 w 689"/>
                  <a:gd name="T91" fmla="*/ 2147483647 h 1080"/>
                  <a:gd name="T92" fmla="*/ 2147483647 w 689"/>
                  <a:gd name="T93" fmla="*/ 2147483647 h 10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90" name="Freeform 37"/>
              <p:cNvSpPr>
                <a:spLocks/>
              </p:cNvSpPr>
              <p:nvPr userDrawn="1"/>
            </p:nvSpPr>
            <p:spPr bwMode="auto">
              <a:xfrm>
                <a:off x="7074948" y="974712"/>
                <a:ext cx="57149" cy="79269"/>
              </a:xfrm>
              <a:custGeom>
                <a:avLst/>
                <a:gdLst>
                  <a:gd name="T0" fmla="*/ 2147483647 w 794"/>
                  <a:gd name="T1" fmla="*/ 2147483647 h 1081"/>
                  <a:gd name="T2" fmla="*/ 2147483647 w 794"/>
                  <a:gd name="T3" fmla="*/ 2147483647 h 1081"/>
                  <a:gd name="T4" fmla="*/ 2147483647 w 794"/>
                  <a:gd name="T5" fmla="*/ 2147483647 h 1081"/>
                  <a:gd name="T6" fmla="*/ 2147483647 w 794"/>
                  <a:gd name="T7" fmla="*/ 2147483647 h 1081"/>
                  <a:gd name="T8" fmla="*/ 2147483647 w 794"/>
                  <a:gd name="T9" fmla="*/ 2147483647 h 1081"/>
                  <a:gd name="T10" fmla="*/ 2147483647 w 794"/>
                  <a:gd name="T11" fmla="*/ 2147483647 h 1081"/>
                  <a:gd name="T12" fmla="*/ 2147483647 w 794"/>
                  <a:gd name="T13" fmla="*/ 2147483647 h 1081"/>
                  <a:gd name="T14" fmla="*/ 0 w 794"/>
                  <a:gd name="T15" fmla="*/ 2147483647 h 1081"/>
                  <a:gd name="T16" fmla="*/ 0 w 794"/>
                  <a:gd name="T17" fmla="*/ 2147483647 h 1081"/>
                  <a:gd name="T18" fmla="*/ 2147483647 w 794"/>
                  <a:gd name="T19" fmla="*/ 2147483647 h 1081"/>
                  <a:gd name="T20" fmla="*/ 2147483647 w 794"/>
                  <a:gd name="T21" fmla="*/ 2147483647 h 1081"/>
                  <a:gd name="T22" fmla="*/ 2147483647 w 794"/>
                  <a:gd name="T23" fmla="*/ 2147483647 h 1081"/>
                  <a:gd name="T24" fmla="*/ 2147483647 w 794"/>
                  <a:gd name="T25" fmla="*/ 2147483647 h 1081"/>
                  <a:gd name="T26" fmla="*/ 2147483647 w 794"/>
                  <a:gd name="T27" fmla="*/ 2147483647 h 1081"/>
                  <a:gd name="T28" fmla="*/ 2147483647 w 794"/>
                  <a:gd name="T29" fmla="*/ 2147483647 h 1081"/>
                  <a:gd name="T30" fmla="*/ 2147483647 w 794"/>
                  <a:gd name="T31" fmla="*/ 2147483647 h 1081"/>
                  <a:gd name="T32" fmla="*/ 2147483647 w 794"/>
                  <a:gd name="T33" fmla="*/ 2147483647 h 1081"/>
                  <a:gd name="T34" fmla="*/ 2147483647 w 794"/>
                  <a:gd name="T35" fmla="*/ 2147483647 h 1081"/>
                  <a:gd name="T36" fmla="*/ 2147483647 w 794"/>
                  <a:gd name="T37" fmla="*/ 2147483647 h 1081"/>
                  <a:gd name="T38" fmla="*/ 2147483647 w 794"/>
                  <a:gd name="T39" fmla="*/ 2147483647 h 1081"/>
                  <a:gd name="T40" fmla="*/ 2147483647 w 794"/>
                  <a:gd name="T41" fmla="*/ 2147483647 h 1081"/>
                  <a:gd name="T42" fmla="*/ 2147483647 w 794"/>
                  <a:gd name="T43" fmla="*/ 2147483647 h 1081"/>
                  <a:gd name="T44" fmla="*/ 2147483647 w 794"/>
                  <a:gd name="T45" fmla="*/ 2147483647 h 1081"/>
                  <a:gd name="T46" fmla="*/ 2147483647 w 794"/>
                  <a:gd name="T47" fmla="*/ 2147483647 h 1081"/>
                  <a:gd name="T48" fmla="*/ 2147483647 w 794"/>
                  <a:gd name="T49" fmla="*/ 2147483647 h 1081"/>
                  <a:gd name="T50" fmla="*/ 2147483647 w 794"/>
                  <a:gd name="T51" fmla="*/ 2147483647 h 1081"/>
                  <a:gd name="T52" fmla="*/ 2147483647 w 794"/>
                  <a:gd name="T53" fmla="*/ 2147483647 h 1081"/>
                  <a:gd name="T54" fmla="*/ 2147483647 w 794"/>
                  <a:gd name="T55" fmla="*/ 2147483647 h 1081"/>
                  <a:gd name="T56" fmla="*/ 2147483647 w 794"/>
                  <a:gd name="T57" fmla="*/ 2147483647 h 1081"/>
                  <a:gd name="T58" fmla="*/ 2147483647 w 794"/>
                  <a:gd name="T59" fmla="*/ 2147483647 h 1081"/>
                  <a:gd name="T60" fmla="*/ 2147483647 w 794"/>
                  <a:gd name="T61" fmla="*/ 2147483647 h 1081"/>
                  <a:gd name="T62" fmla="*/ 2147483647 w 794"/>
                  <a:gd name="T63" fmla="*/ 2147483647 h 1081"/>
                  <a:gd name="T64" fmla="*/ 2147483647 w 794"/>
                  <a:gd name="T65" fmla="*/ 0 h 1081"/>
                  <a:gd name="T66" fmla="*/ 2147483647 w 794"/>
                  <a:gd name="T67" fmla="*/ 2147483647 h 1081"/>
                  <a:gd name="T68" fmla="*/ 2147483647 w 794"/>
                  <a:gd name="T69" fmla="*/ 2147483647 h 1081"/>
                  <a:gd name="T70" fmla="*/ 2147483647 w 794"/>
                  <a:gd name="T71" fmla="*/ 2147483647 h 1081"/>
                  <a:gd name="T72" fmla="*/ 2147483647 w 794"/>
                  <a:gd name="T73" fmla="*/ 2147483647 h 1081"/>
                  <a:gd name="T74" fmla="*/ 2147483647 w 794"/>
                  <a:gd name="T75" fmla="*/ 2147483647 h 1081"/>
                  <a:gd name="T76" fmla="*/ 2147483647 w 794"/>
                  <a:gd name="T77" fmla="*/ 2147483647 h 1081"/>
                  <a:gd name="T78" fmla="*/ 2147483647 w 794"/>
                  <a:gd name="T79" fmla="*/ 2147483647 h 1081"/>
                  <a:gd name="T80" fmla="*/ 2147483647 w 794"/>
                  <a:gd name="T81" fmla="*/ 2147483647 h 1081"/>
                  <a:gd name="T82" fmla="*/ 2147483647 w 794"/>
                  <a:gd name="T83" fmla="*/ 2147483647 h 1081"/>
                  <a:gd name="T84" fmla="*/ 2147483647 w 794"/>
                  <a:gd name="T85" fmla="*/ 2147483647 h 1081"/>
                  <a:gd name="T86" fmla="*/ 2147483647 w 794"/>
                  <a:gd name="T87" fmla="*/ 2147483647 h 1081"/>
                  <a:gd name="T88" fmla="*/ 2147483647 w 794"/>
                  <a:gd name="T89" fmla="*/ 2147483647 h 1081"/>
                  <a:gd name="T90" fmla="*/ 2147483647 w 794"/>
                  <a:gd name="T91" fmla="*/ 2147483647 h 1081"/>
                  <a:gd name="T92" fmla="*/ 2147483647 w 794"/>
                  <a:gd name="T93" fmla="*/ 2147483647 h 1081"/>
                  <a:gd name="T94" fmla="*/ 2147483647 w 794"/>
                  <a:gd name="T95" fmla="*/ 2147483647 h 1081"/>
                  <a:gd name="T96" fmla="*/ 2147483647 w 794"/>
                  <a:gd name="T97" fmla="*/ 2147483647 h 1081"/>
                  <a:gd name="T98" fmla="*/ 2147483647 w 794"/>
                  <a:gd name="T99" fmla="*/ 2147483647 h 1081"/>
                  <a:gd name="T100" fmla="*/ 2147483647 w 794"/>
                  <a:gd name="T101" fmla="*/ 2147483647 h 1081"/>
                  <a:gd name="T102" fmla="*/ 2147483647 w 794"/>
                  <a:gd name="T103" fmla="*/ 2147483647 h 1081"/>
                  <a:gd name="T104" fmla="*/ 2147483647 w 794"/>
                  <a:gd name="T105" fmla="*/ 2147483647 h 1081"/>
                  <a:gd name="T106" fmla="*/ 2147483647 w 794"/>
                  <a:gd name="T107" fmla="*/ 2147483647 h 1081"/>
                  <a:gd name="T108" fmla="*/ 2147483647 w 794"/>
                  <a:gd name="T109" fmla="*/ 2147483647 h 1081"/>
                  <a:gd name="T110" fmla="*/ 2147483647 w 794"/>
                  <a:gd name="T111" fmla="*/ 2147483647 h 1081"/>
                  <a:gd name="T112" fmla="*/ 2147483647 w 794"/>
                  <a:gd name="T113" fmla="*/ 2147483647 h 1081"/>
                  <a:gd name="T114" fmla="*/ 2147483647 w 794"/>
                  <a:gd name="T115" fmla="*/ 2147483647 h 1081"/>
                  <a:gd name="T116" fmla="*/ 2147483647 w 794"/>
                  <a:gd name="T117" fmla="*/ 2147483647 h 1081"/>
                  <a:gd name="T118" fmla="*/ 2147483647 w 794"/>
                  <a:gd name="T119" fmla="*/ 2147483647 h 10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91" name="Freeform 38"/>
              <p:cNvSpPr>
                <a:spLocks noEditPoints="1"/>
              </p:cNvSpPr>
              <p:nvPr userDrawn="1"/>
            </p:nvSpPr>
            <p:spPr bwMode="auto">
              <a:xfrm>
                <a:off x="7829003" y="1291790"/>
                <a:ext cx="57149" cy="77684"/>
              </a:xfrm>
              <a:custGeom>
                <a:avLst/>
                <a:gdLst>
                  <a:gd name="T0" fmla="*/ 2147483647 w 790"/>
                  <a:gd name="T1" fmla="*/ 2147483647 h 1082"/>
                  <a:gd name="T2" fmla="*/ 2147483647 w 790"/>
                  <a:gd name="T3" fmla="*/ 2147483647 h 1082"/>
                  <a:gd name="T4" fmla="*/ 2147483647 w 790"/>
                  <a:gd name="T5" fmla="*/ 2147483647 h 1082"/>
                  <a:gd name="T6" fmla="*/ 2147483647 w 790"/>
                  <a:gd name="T7" fmla="*/ 2147483647 h 1082"/>
                  <a:gd name="T8" fmla="*/ 2147483647 w 790"/>
                  <a:gd name="T9" fmla="*/ 2147483647 h 1082"/>
                  <a:gd name="T10" fmla="*/ 2147483647 w 790"/>
                  <a:gd name="T11" fmla="*/ 2147483647 h 1082"/>
                  <a:gd name="T12" fmla="*/ 2147483647 w 790"/>
                  <a:gd name="T13" fmla="*/ 2147483647 h 1082"/>
                  <a:gd name="T14" fmla="*/ 2147483647 w 790"/>
                  <a:gd name="T15" fmla="*/ 2147483647 h 1082"/>
                  <a:gd name="T16" fmla="*/ 2147483647 w 790"/>
                  <a:gd name="T17" fmla="*/ 2147483647 h 1082"/>
                  <a:gd name="T18" fmla="*/ 2147483647 w 790"/>
                  <a:gd name="T19" fmla="*/ 2147483647 h 1082"/>
                  <a:gd name="T20" fmla="*/ 2147483647 w 790"/>
                  <a:gd name="T21" fmla="*/ 2147483647 h 1082"/>
                  <a:gd name="T22" fmla="*/ 2147483647 w 790"/>
                  <a:gd name="T23" fmla="*/ 2147483647 h 1082"/>
                  <a:gd name="T24" fmla="*/ 2147483647 w 790"/>
                  <a:gd name="T25" fmla="*/ 2147483647 h 1082"/>
                  <a:gd name="T26" fmla="*/ 2147483647 w 790"/>
                  <a:gd name="T27" fmla="*/ 2147483647 h 1082"/>
                  <a:gd name="T28" fmla="*/ 2147483647 w 790"/>
                  <a:gd name="T29" fmla="*/ 2147483647 h 1082"/>
                  <a:gd name="T30" fmla="*/ 2147483647 w 790"/>
                  <a:gd name="T31" fmla="*/ 2147483647 h 1082"/>
                  <a:gd name="T32" fmla="*/ 2147483647 w 790"/>
                  <a:gd name="T33" fmla="*/ 2147483647 h 1082"/>
                  <a:gd name="T34" fmla="*/ 2147483647 w 790"/>
                  <a:gd name="T35" fmla="*/ 2147483647 h 1082"/>
                  <a:gd name="T36" fmla="*/ 2147483647 w 790"/>
                  <a:gd name="T37" fmla="*/ 2147483647 h 1082"/>
                  <a:gd name="T38" fmla="*/ 2147483647 w 790"/>
                  <a:gd name="T39" fmla="*/ 2147483647 h 1082"/>
                  <a:gd name="T40" fmla="*/ 2147483647 w 790"/>
                  <a:gd name="T41" fmla="*/ 2147483647 h 1082"/>
                  <a:gd name="T42" fmla="*/ 2147483647 w 790"/>
                  <a:gd name="T43" fmla="*/ 2147483647 h 1082"/>
                  <a:gd name="T44" fmla="*/ 2147483647 w 790"/>
                  <a:gd name="T45" fmla="*/ 2147483647 h 1082"/>
                  <a:gd name="T46" fmla="*/ 2147483647 w 790"/>
                  <a:gd name="T47" fmla="*/ 2147483647 h 1082"/>
                  <a:gd name="T48" fmla="*/ 2147483647 w 790"/>
                  <a:gd name="T49" fmla="*/ 2147483647 h 1082"/>
                  <a:gd name="T50" fmla="*/ 2147483647 w 790"/>
                  <a:gd name="T51" fmla="*/ 2147483647 h 1082"/>
                  <a:gd name="T52" fmla="*/ 2147483647 w 790"/>
                  <a:gd name="T53" fmla="*/ 2147483647 h 1082"/>
                  <a:gd name="T54" fmla="*/ 2147483647 w 790"/>
                  <a:gd name="T55" fmla="*/ 0 h 1082"/>
                  <a:gd name="T56" fmla="*/ 2147483647 w 790"/>
                  <a:gd name="T57" fmla="*/ 2147483647 h 1082"/>
                  <a:gd name="T58" fmla="*/ 2147483647 w 790"/>
                  <a:gd name="T59" fmla="*/ 2147483647 h 1082"/>
                  <a:gd name="T60" fmla="*/ 2147483647 w 790"/>
                  <a:gd name="T61" fmla="*/ 2147483647 h 1082"/>
                  <a:gd name="T62" fmla="*/ 2147483647 w 790"/>
                  <a:gd name="T63" fmla="*/ 2147483647 h 1082"/>
                  <a:gd name="T64" fmla="*/ 2147483647 w 790"/>
                  <a:gd name="T65" fmla="*/ 2147483647 h 1082"/>
                  <a:gd name="T66" fmla="*/ 2147483647 w 790"/>
                  <a:gd name="T67" fmla="*/ 2147483647 h 1082"/>
                  <a:gd name="T68" fmla="*/ 2147483647 w 790"/>
                  <a:gd name="T69" fmla="*/ 2147483647 h 1082"/>
                  <a:gd name="T70" fmla="*/ 2147483647 w 790"/>
                  <a:gd name="T71" fmla="*/ 2147483647 h 1082"/>
                  <a:gd name="T72" fmla="*/ 2147483647 w 790"/>
                  <a:gd name="T73" fmla="*/ 2147483647 h 1082"/>
                  <a:gd name="T74" fmla="*/ 2147483647 w 790"/>
                  <a:gd name="T75" fmla="*/ 2147483647 h 1082"/>
                  <a:gd name="T76" fmla="*/ 2147483647 w 790"/>
                  <a:gd name="T77" fmla="*/ 2147483647 h 1082"/>
                  <a:gd name="T78" fmla="*/ 2147483647 w 790"/>
                  <a:gd name="T79" fmla="*/ 2147483647 h 1082"/>
                  <a:gd name="T80" fmla="*/ 2147483647 w 790"/>
                  <a:gd name="T81" fmla="*/ 2147483647 h 1082"/>
                  <a:gd name="T82" fmla="*/ 2147483647 w 790"/>
                  <a:gd name="T83" fmla="*/ 2147483647 h 1082"/>
                  <a:gd name="T84" fmla="*/ 2147483647 w 790"/>
                  <a:gd name="T85" fmla="*/ 2147483647 h 1082"/>
                  <a:gd name="T86" fmla="*/ 2147483647 w 790"/>
                  <a:gd name="T87" fmla="*/ 2147483647 h 1082"/>
                  <a:gd name="T88" fmla="*/ 2147483647 w 790"/>
                  <a:gd name="T89" fmla="*/ 2147483647 h 1082"/>
                  <a:gd name="T90" fmla="*/ 2147483647 w 790"/>
                  <a:gd name="T91" fmla="*/ 2147483647 h 1082"/>
                  <a:gd name="T92" fmla="*/ 2147483647 w 790"/>
                  <a:gd name="T93" fmla="*/ 2147483647 h 1082"/>
                  <a:gd name="T94" fmla="*/ 2147483647 w 790"/>
                  <a:gd name="T95" fmla="*/ 2147483647 h 1082"/>
                  <a:gd name="T96" fmla="*/ 2147483647 w 790"/>
                  <a:gd name="T97" fmla="*/ 2147483647 h 1082"/>
                  <a:gd name="T98" fmla="*/ 2147483647 w 790"/>
                  <a:gd name="T99" fmla="*/ 2147483647 h 1082"/>
                  <a:gd name="T100" fmla="*/ 2147483647 w 790"/>
                  <a:gd name="T101" fmla="*/ 2147483647 h 1082"/>
                  <a:gd name="T102" fmla="*/ 2147483647 w 790"/>
                  <a:gd name="T103" fmla="*/ 2147483647 h 1082"/>
                  <a:gd name="T104" fmla="*/ 2147483647 w 790"/>
                  <a:gd name="T105" fmla="*/ 2147483647 h 1082"/>
                  <a:gd name="T106" fmla="*/ 2147483647 w 790"/>
                  <a:gd name="T107" fmla="*/ 2147483647 h 1082"/>
                  <a:gd name="T108" fmla="*/ 2147483647 w 790"/>
                  <a:gd name="T109" fmla="*/ 2147483647 h 1082"/>
                  <a:gd name="T110" fmla="*/ 2147483647 w 790"/>
                  <a:gd name="T111" fmla="*/ 2147483647 h 1082"/>
                  <a:gd name="T112" fmla="*/ 2147483647 w 790"/>
                  <a:gd name="T113" fmla="*/ 2147483647 h 1082"/>
                  <a:gd name="T114" fmla="*/ 2147483647 w 790"/>
                  <a:gd name="T115" fmla="*/ 2147483647 h 1082"/>
                  <a:gd name="T116" fmla="*/ 2147483647 w 790"/>
                  <a:gd name="T117" fmla="*/ 2147483647 h 1082"/>
                  <a:gd name="T118" fmla="*/ 2147483647 w 790"/>
                  <a:gd name="T119" fmla="*/ 2147483647 h 1082"/>
                  <a:gd name="T120" fmla="*/ 2147483647 w 790"/>
                  <a:gd name="T121" fmla="*/ 2147483647 h 1082"/>
                  <a:gd name="T122" fmla="*/ 2147483647 w 790"/>
                  <a:gd name="T123" fmla="*/ 2147483647 h 108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92" name="Freeform 39"/>
              <p:cNvSpPr>
                <a:spLocks/>
              </p:cNvSpPr>
              <p:nvPr userDrawn="1"/>
            </p:nvSpPr>
            <p:spPr bwMode="auto">
              <a:xfrm>
                <a:off x="7748041" y="1291790"/>
                <a:ext cx="68261" cy="77684"/>
              </a:xfrm>
              <a:custGeom>
                <a:avLst/>
                <a:gdLst>
                  <a:gd name="T0" fmla="*/ 2147483647 w 941"/>
                  <a:gd name="T1" fmla="*/ 2147483647 h 1081"/>
                  <a:gd name="T2" fmla="*/ 2147483647 w 941"/>
                  <a:gd name="T3" fmla="*/ 2147483647 h 1081"/>
                  <a:gd name="T4" fmla="*/ 2147483647 w 941"/>
                  <a:gd name="T5" fmla="*/ 0 h 1081"/>
                  <a:gd name="T6" fmla="*/ 2147483647 w 941"/>
                  <a:gd name="T7" fmla="*/ 0 h 1081"/>
                  <a:gd name="T8" fmla="*/ 2147483647 w 941"/>
                  <a:gd name="T9" fmla="*/ 2147483647 h 1081"/>
                  <a:gd name="T10" fmla="*/ 2147483647 w 941"/>
                  <a:gd name="T11" fmla="*/ 2147483647 h 1081"/>
                  <a:gd name="T12" fmla="*/ 2147483647 w 941"/>
                  <a:gd name="T13" fmla="*/ 2147483647 h 1081"/>
                  <a:gd name="T14" fmla="*/ 2147483647 w 941"/>
                  <a:gd name="T15" fmla="*/ 2147483647 h 1081"/>
                  <a:gd name="T16" fmla="*/ 2147483647 w 941"/>
                  <a:gd name="T17" fmla="*/ 2147483647 h 1081"/>
                  <a:gd name="T18" fmla="*/ 2147483647 w 941"/>
                  <a:gd name="T19" fmla="*/ 2147483647 h 1081"/>
                  <a:gd name="T20" fmla="*/ 2147483647 w 941"/>
                  <a:gd name="T21" fmla="*/ 2147483647 h 1081"/>
                  <a:gd name="T22" fmla="*/ 2147483647 w 941"/>
                  <a:gd name="T23" fmla="*/ 2147483647 h 1081"/>
                  <a:gd name="T24" fmla="*/ 2147483647 w 941"/>
                  <a:gd name="T25" fmla="*/ 2147483647 h 1081"/>
                  <a:gd name="T26" fmla="*/ 2147483647 w 941"/>
                  <a:gd name="T27" fmla="*/ 2147483647 h 1081"/>
                  <a:gd name="T28" fmla="*/ 2147483647 w 941"/>
                  <a:gd name="T29" fmla="*/ 2147483647 h 1081"/>
                  <a:gd name="T30" fmla="*/ 2147483647 w 941"/>
                  <a:gd name="T31" fmla="*/ 2147483647 h 1081"/>
                  <a:gd name="T32" fmla="*/ 2147483647 w 941"/>
                  <a:gd name="T33" fmla="*/ 2147483647 h 1081"/>
                  <a:gd name="T34" fmla="*/ 2147483647 w 941"/>
                  <a:gd name="T35" fmla="*/ 2147483647 h 1081"/>
                  <a:gd name="T36" fmla="*/ 2147483647 w 941"/>
                  <a:gd name="T37" fmla="*/ 2147483647 h 1081"/>
                  <a:gd name="T38" fmla="*/ 2147483647 w 941"/>
                  <a:gd name="T39" fmla="*/ 2147483647 h 1081"/>
                  <a:gd name="T40" fmla="*/ 0 w 941"/>
                  <a:gd name="T41" fmla="*/ 2147483647 h 1081"/>
                  <a:gd name="T42" fmla="*/ 0 w 941"/>
                  <a:gd name="T43" fmla="*/ 0 h 1081"/>
                  <a:gd name="T44" fmla="*/ 2147483647 w 941"/>
                  <a:gd name="T45" fmla="*/ 2147483647 h 1081"/>
                  <a:gd name="T46" fmla="*/ 2147483647 w 941"/>
                  <a:gd name="T47" fmla="*/ 2147483647 h 1081"/>
                  <a:gd name="T48" fmla="*/ 2147483647 w 941"/>
                  <a:gd name="T49" fmla="*/ 2147483647 h 1081"/>
                  <a:gd name="T50" fmla="*/ 2147483647 w 941"/>
                  <a:gd name="T51" fmla="*/ 2147483647 h 1081"/>
                  <a:gd name="T52" fmla="*/ 2147483647 w 941"/>
                  <a:gd name="T53" fmla="*/ 0 h 1081"/>
                  <a:gd name="T54" fmla="*/ 2147483647 w 941"/>
                  <a:gd name="T55" fmla="*/ 2147483647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93" name="Freeform 40"/>
              <p:cNvSpPr>
                <a:spLocks/>
              </p:cNvSpPr>
              <p:nvPr userDrawn="1"/>
            </p:nvSpPr>
            <p:spPr bwMode="auto">
              <a:xfrm>
                <a:off x="7660729" y="1291790"/>
                <a:ext cx="66674" cy="77684"/>
              </a:xfrm>
              <a:custGeom>
                <a:avLst/>
                <a:gdLst>
                  <a:gd name="T0" fmla="*/ 2147483647 w 942"/>
                  <a:gd name="T1" fmla="*/ 2147483647 h 1081"/>
                  <a:gd name="T2" fmla="*/ 2147483647 w 942"/>
                  <a:gd name="T3" fmla="*/ 2147483647 h 1081"/>
                  <a:gd name="T4" fmla="*/ 2147483647 w 942"/>
                  <a:gd name="T5" fmla="*/ 0 h 1081"/>
                  <a:gd name="T6" fmla="*/ 2147483647 w 942"/>
                  <a:gd name="T7" fmla="*/ 2147483647 h 1081"/>
                  <a:gd name="T8" fmla="*/ 2147483647 w 942"/>
                  <a:gd name="T9" fmla="*/ 2147483647 h 1081"/>
                  <a:gd name="T10" fmla="*/ 2147483647 w 942"/>
                  <a:gd name="T11" fmla="*/ 2147483647 h 1081"/>
                  <a:gd name="T12" fmla="*/ 2147483647 w 942"/>
                  <a:gd name="T13" fmla="*/ 2147483647 h 1081"/>
                  <a:gd name="T14" fmla="*/ 2147483647 w 942"/>
                  <a:gd name="T15" fmla="*/ 2147483647 h 1081"/>
                  <a:gd name="T16" fmla="*/ 2147483647 w 942"/>
                  <a:gd name="T17" fmla="*/ 2147483647 h 1081"/>
                  <a:gd name="T18" fmla="*/ 2147483647 w 942"/>
                  <a:gd name="T19" fmla="*/ 2147483647 h 1081"/>
                  <a:gd name="T20" fmla="*/ 2147483647 w 942"/>
                  <a:gd name="T21" fmla="*/ 2147483647 h 1081"/>
                  <a:gd name="T22" fmla="*/ 2147483647 w 942"/>
                  <a:gd name="T23" fmla="*/ 2147483647 h 1081"/>
                  <a:gd name="T24" fmla="*/ 2147483647 w 942"/>
                  <a:gd name="T25" fmla="*/ 2147483647 h 1081"/>
                  <a:gd name="T26" fmla="*/ 2147483647 w 942"/>
                  <a:gd name="T27" fmla="*/ 2147483647 h 1081"/>
                  <a:gd name="T28" fmla="*/ 2147483647 w 942"/>
                  <a:gd name="T29" fmla="*/ 2147483647 h 1081"/>
                  <a:gd name="T30" fmla="*/ 2147483647 w 942"/>
                  <a:gd name="T31" fmla="*/ 2147483647 h 1081"/>
                  <a:gd name="T32" fmla="*/ 2147483647 w 942"/>
                  <a:gd name="T33" fmla="*/ 2147483647 h 1081"/>
                  <a:gd name="T34" fmla="*/ 2147483647 w 942"/>
                  <a:gd name="T35" fmla="*/ 2147483647 h 1081"/>
                  <a:gd name="T36" fmla="*/ 2147483647 w 942"/>
                  <a:gd name="T37" fmla="*/ 2147483647 h 1081"/>
                  <a:gd name="T38" fmla="*/ 2147483647 w 942"/>
                  <a:gd name="T39" fmla="*/ 2147483647 h 1081"/>
                  <a:gd name="T40" fmla="*/ 2147483647 w 942"/>
                  <a:gd name="T41" fmla="*/ 2147483647 h 1081"/>
                  <a:gd name="T42" fmla="*/ 2147483647 w 942"/>
                  <a:gd name="T43" fmla="*/ 0 h 1081"/>
                  <a:gd name="T44" fmla="*/ 2147483647 w 942"/>
                  <a:gd name="T45" fmla="*/ 2147483647 h 1081"/>
                  <a:gd name="T46" fmla="*/ 2147483647 w 942"/>
                  <a:gd name="T47" fmla="*/ 2147483647 h 1081"/>
                  <a:gd name="T48" fmla="*/ 2147483647 w 942"/>
                  <a:gd name="T49" fmla="*/ 2147483647 h 1081"/>
                  <a:gd name="T50" fmla="*/ 2147483647 w 942"/>
                  <a:gd name="T51" fmla="*/ 0 h 1081"/>
                  <a:gd name="T52" fmla="*/ 2147483647 w 942"/>
                  <a:gd name="T53" fmla="*/ 2147483647 h 1081"/>
                  <a:gd name="T54" fmla="*/ 2147483647 w 942"/>
                  <a:gd name="T55" fmla="*/ 2147483647 h 1081"/>
                  <a:gd name="T56" fmla="*/ 2147483647 w 942"/>
                  <a:gd name="T57" fmla="*/ 2147483647 h 1081"/>
                  <a:gd name="T58" fmla="*/ 2147483647 w 942"/>
                  <a:gd name="T59" fmla="*/ 2147483647 h 1081"/>
                  <a:gd name="T60" fmla="*/ 2147483647 w 942"/>
                  <a:gd name="T61" fmla="*/ 2147483647 h 1081"/>
                  <a:gd name="T62" fmla="*/ 2147483647 w 942"/>
                  <a:gd name="T63" fmla="*/ 2147483647 h 1081"/>
                  <a:gd name="T64" fmla="*/ 2147483647 w 942"/>
                  <a:gd name="T65" fmla="*/ 2147483647 h 1081"/>
                  <a:gd name="T66" fmla="*/ 2147483647 w 942"/>
                  <a:gd name="T67" fmla="*/ 2147483647 h 1081"/>
                  <a:gd name="T68" fmla="*/ 2147483647 w 942"/>
                  <a:gd name="T69" fmla="*/ 2147483647 h 1081"/>
                  <a:gd name="T70" fmla="*/ 2147483647 w 942"/>
                  <a:gd name="T71" fmla="*/ 2147483647 h 1081"/>
                  <a:gd name="T72" fmla="*/ 2147483647 w 942"/>
                  <a:gd name="T73" fmla="*/ 2147483647 h 1081"/>
                  <a:gd name="T74" fmla="*/ 2147483647 w 942"/>
                  <a:gd name="T75" fmla="*/ 2147483647 h 1081"/>
                  <a:gd name="T76" fmla="*/ 2147483647 w 942"/>
                  <a:gd name="T77" fmla="*/ 2147483647 h 1081"/>
                  <a:gd name="T78" fmla="*/ 2147483647 w 942"/>
                  <a:gd name="T79" fmla="*/ 2147483647 h 1081"/>
                  <a:gd name="T80" fmla="*/ 2147483647 w 942"/>
                  <a:gd name="T81" fmla="*/ 2147483647 h 1081"/>
                  <a:gd name="T82" fmla="*/ 2147483647 w 942"/>
                  <a:gd name="T83" fmla="*/ 2147483647 h 1081"/>
                  <a:gd name="T84" fmla="*/ 2147483647 w 942"/>
                  <a:gd name="T85" fmla="*/ 2147483647 h 1081"/>
                  <a:gd name="T86" fmla="*/ 2147483647 w 942"/>
                  <a:gd name="T87" fmla="*/ 2147483647 h 1081"/>
                  <a:gd name="T88" fmla="*/ 2147483647 w 942"/>
                  <a:gd name="T89" fmla="*/ 2147483647 h 1081"/>
                  <a:gd name="T90" fmla="*/ 2147483647 w 942"/>
                  <a:gd name="T91" fmla="*/ 2147483647 h 1081"/>
                  <a:gd name="T92" fmla="*/ 2147483647 w 942"/>
                  <a:gd name="T93" fmla="*/ 2147483647 h 1081"/>
                  <a:gd name="T94" fmla="*/ 2147483647 w 942"/>
                  <a:gd name="T95" fmla="*/ 2147483647 h 1081"/>
                  <a:gd name="T96" fmla="*/ 2147483647 w 942"/>
                  <a:gd name="T97" fmla="*/ 2147483647 h 1081"/>
                  <a:gd name="T98" fmla="*/ 2147483647 w 942"/>
                  <a:gd name="T99" fmla="*/ 2147483647 h 1081"/>
                  <a:gd name="T100" fmla="*/ 2147483647 w 942"/>
                  <a:gd name="T101" fmla="*/ 2147483647 h 1081"/>
                  <a:gd name="T102" fmla="*/ 2147483647 w 942"/>
                  <a:gd name="T103" fmla="*/ 2147483647 h 1081"/>
                  <a:gd name="T104" fmla="*/ 2147483647 w 942"/>
                  <a:gd name="T105" fmla="*/ 2147483647 h 1081"/>
                  <a:gd name="T106" fmla="*/ 0 w 942"/>
                  <a:gd name="T107" fmla="*/ 2147483647 h 1081"/>
                  <a:gd name="T108" fmla="*/ 0 w 942"/>
                  <a:gd name="T109" fmla="*/ 0 h 1081"/>
                  <a:gd name="T110" fmla="*/ 2147483647 w 942"/>
                  <a:gd name="T111" fmla="*/ 2147483647 h 1081"/>
                  <a:gd name="T112" fmla="*/ 2147483647 w 942"/>
                  <a:gd name="T113" fmla="*/ 2147483647 h 10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94" name="Freeform 41"/>
              <p:cNvSpPr>
                <a:spLocks/>
              </p:cNvSpPr>
              <p:nvPr userDrawn="1"/>
            </p:nvSpPr>
            <p:spPr bwMode="auto">
              <a:xfrm>
                <a:off x="7603580" y="1291790"/>
                <a:ext cx="41275" cy="77684"/>
              </a:xfrm>
              <a:custGeom>
                <a:avLst/>
                <a:gdLst>
                  <a:gd name="T0" fmla="*/ 2147483647 w 571"/>
                  <a:gd name="T1" fmla="*/ 2147483647 h 1075"/>
                  <a:gd name="T2" fmla="*/ 2147483647 w 571"/>
                  <a:gd name="T3" fmla="*/ 2147483647 h 1075"/>
                  <a:gd name="T4" fmla="*/ 2147483647 w 571"/>
                  <a:gd name="T5" fmla="*/ 2147483647 h 1075"/>
                  <a:gd name="T6" fmla="*/ 2147483647 w 571"/>
                  <a:gd name="T7" fmla="*/ 2147483647 h 1075"/>
                  <a:gd name="T8" fmla="*/ 2147483647 w 571"/>
                  <a:gd name="T9" fmla="*/ 2147483647 h 1075"/>
                  <a:gd name="T10" fmla="*/ 2147483647 w 571"/>
                  <a:gd name="T11" fmla="*/ 2147483647 h 1075"/>
                  <a:gd name="T12" fmla="*/ 2147483647 w 571"/>
                  <a:gd name="T13" fmla="*/ 2147483647 h 1075"/>
                  <a:gd name="T14" fmla="*/ 2147483647 w 571"/>
                  <a:gd name="T15" fmla="*/ 2147483647 h 1075"/>
                  <a:gd name="T16" fmla="*/ 2147483647 w 571"/>
                  <a:gd name="T17" fmla="*/ 2147483647 h 1075"/>
                  <a:gd name="T18" fmla="*/ 2147483647 w 571"/>
                  <a:gd name="T19" fmla="*/ 2147483647 h 1075"/>
                  <a:gd name="T20" fmla="*/ 2147483647 w 571"/>
                  <a:gd name="T21" fmla="*/ 2147483647 h 1075"/>
                  <a:gd name="T22" fmla="*/ 2147483647 w 571"/>
                  <a:gd name="T23" fmla="*/ 2147483647 h 1075"/>
                  <a:gd name="T24" fmla="*/ 2147483647 w 571"/>
                  <a:gd name="T25" fmla="*/ 2147483647 h 1075"/>
                  <a:gd name="T26" fmla="*/ 2147483647 w 571"/>
                  <a:gd name="T27" fmla="*/ 2147483647 h 1075"/>
                  <a:gd name="T28" fmla="*/ 2147483647 w 571"/>
                  <a:gd name="T29" fmla="*/ 2147483647 h 1075"/>
                  <a:gd name="T30" fmla="*/ 2147483647 w 571"/>
                  <a:gd name="T31" fmla="*/ 2147483647 h 1075"/>
                  <a:gd name="T32" fmla="*/ 2147483647 w 571"/>
                  <a:gd name="T33" fmla="*/ 2147483647 h 1075"/>
                  <a:gd name="T34" fmla="*/ 2147483647 w 571"/>
                  <a:gd name="T35" fmla="*/ 2147483647 h 1075"/>
                  <a:gd name="T36" fmla="*/ 2147483647 w 571"/>
                  <a:gd name="T37" fmla="*/ 2147483647 h 1075"/>
                  <a:gd name="T38" fmla="*/ 0 w 571"/>
                  <a:gd name="T39" fmla="*/ 2147483647 h 1075"/>
                  <a:gd name="T40" fmla="*/ 0 w 571"/>
                  <a:gd name="T41" fmla="*/ 0 h 1075"/>
                  <a:gd name="T42" fmla="*/ 2147483647 w 571"/>
                  <a:gd name="T43" fmla="*/ 0 h 1075"/>
                  <a:gd name="T44" fmla="*/ 2147483647 w 571"/>
                  <a:gd name="T45" fmla="*/ 2147483647 h 1075"/>
                  <a:gd name="T46" fmla="*/ 2147483647 w 571"/>
                  <a:gd name="T47" fmla="*/ 2147483647 h 1075"/>
                  <a:gd name="T48" fmla="*/ 2147483647 w 571"/>
                  <a:gd name="T49" fmla="*/ 2147483647 h 1075"/>
                  <a:gd name="T50" fmla="*/ 2147483647 w 571"/>
                  <a:gd name="T51" fmla="*/ 2147483647 h 1075"/>
                  <a:gd name="T52" fmla="*/ 2147483647 w 571"/>
                  <a:gd name="T53" fmla="*/ 2147483647 h 1075"/>
                  <a:gd name="T54" fmla="*/ 2147483647 w 571"/>
                  <a:gd name="T55" fmla="*/ 2147483647 h 1075"/>
                  <a:gd name="T56" fmla="*/ 2147483647 w 571"/>
                  <a:gd name="T57" fmla="*/ 2147483647 h 1075"/>
                  <a:gd name="T58" fmla="*/ 2147483647 w 571"/>
                  <a:gd name="T59" fmla="*/ 2147483647 h 1075"/>
                  <a:gd name="T60" fmla="*/ 2147483647 w 571"/>
                  <a:gd name="T61" fmla="*/ 2147483647 h 1075"/>
                  <a:gd name="T62" fmla="*/ 2147483647 w 571"/>
                  <a:gd name="T63" fmla="*/ 2147483647 h 1075"/>
                  <a:gd name="T64" fmla="*/ 2147483647 w 571"/>
                  <a:gd name="T65" fmla="*/ 2147483647 h 1075"/>
                  <a:gd name="T66" fmla="*/ 2147483647 w 571"/>
                  <a:gd name="T67" fmla="*/ 2147483647 h 1075"/>
                  <a:gd name="T68" fmla="*/ 2147483647 w 571"/>
                  <a:gd name="T69" fmla="*/ 2147483647 h 1075"/>
                  <a:gd name="T70" fmla="*/ 2147483647 w 571"/>
                  <a:gd name="T71" fmla="*/ 2147483647 h 1075"/>
                  <a:gd name="T72" fmla="*/ 2147483647 w 571"/>
                  <a:gd name="T73" fmla="*/ 2147483647 h 1075"/>
                  <a:gd name="T74" fmla="*/ 2147483647 w 571"/>
                  <a:gd name="T75" fmla="*/ 2147483647 h 1075"/>
                  <a:gd name="T76" fmla="*/ 2147483647 w 571"/>
                  <a:gd name="T77" fmla="*/ 2147483647 h 1075"/>
                  <a:gd name="T78" fmla="*/ 2147483647 w 571"/>
                  <a:gd name="T79" fmla="*/ 2147483647 h 1075"/>
                  <a:gd name="T80" fmla="*/ 2147483647 w 571"/>
                  <a:gd name="T81" fmla="*/ 2147483647 h 1075"/>
                  <a:gd name="T82" fmla="*/ 2147483647 w 571"/>
                  <a:gd name="T83" fmla="*/ 2147483647 h 1075"/>
                  <a:gd name="T84" fmla="*/ 2147483647 w 571"/>
                  <a:gd name="T85" fmla="*/ 2147483647 h 1075"/>
                  <a:gd name="T86" fmla="*/ 2147483647 w 571"/>
                  <a:gd name="T87" fmla="*/ 2147483647 h 1075"/>
                  <a:gd name="T88" fmla="*/ 2147483647 w 571"/>
                  <a:gd name="T89" fmla="*/ 2147483647 h 1075"/>
                  <a:gd name="T90" fmla="*/ 2147483647 w 571"/>
                  <a:gd name="T91" fmla="*/ 2147483647 h 1075"/>
                  <a:gd name="T92" fmla="*/ 2147483647 w 571"/>
                  <a:gd name="T93" fmla="*/ 2147483647 h 1075"/>
                  <a:gd name="T94" fmla="*/ 2147483647 w 571"/>
                  <a:gd name="T95" fmla="*/ 2147483647 h 1075"/>
                  <a:gd name="T96" fmla="*/ 2147483647 w 571"/>
                  <a:gd name="T97" fmla="*/ 2147483647 h 1075"/>
                  <a:gd name="T98" fmla="*/ 2147483647 w 571"/>
                  <a:gd name="T99" fmla="*/ 2147483647 h 1075"/>
                  <a:gd name="T100" fmla="*/ 2147483647 w 571"/>
                  <a:gd name="T101" fmla="*/ 2147483647 h 1075"/>
                  <a:gd name="T102" fmla="*/ 2147483647 w 571"/>
                  <a:gd name="T103" fmla="*/ 2147483647 h 107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95" name="Freeform 42"/>
              <p:cNvSpPr>
                <a:spLocks/>
              </p:cNvSpPr>
              <p:nvPr userDrawn="1"/>
            </p:nvSpPr>
            <p:spPr bwMode="auto">
              <a:xfrm>
                <a:off x="7503569" y="1291790"/>
                <a:ext cx="80961" cy="77684"/>
              </a:xfrm>
              <a:custGeom>
                <a:avLst/>
                <a:gdLst>
                  <a:gd name="T0" fmla="*/ 2147483647 w 1117"/>
                  <a:gd name="T1" fmla="*/ 2147483647 h 1086"/>
                  <a:gd name="T2" fmla="*/ 2147483647 w 1117"/>
                  <a:gd name="T3" fmla="*/ 2147483647 h 1086"/>
                  <a:gd name="T4" fmla="*/ 2147483647 w 1117"/>
                  <a:gd name="T5" fmla="*/ 0 h 1086"/>
                  <a:gd name="T6" fmla="*/ 2147483647 w 1117"/>
                  <a:gd name="T7" fmla="*/ 2147483647 h 1086"/>
                  <a:gd name="T8" fmla="*/ 2147483647 w 1117"/>
                  <a:gd name="T9" fmla="*/ 2147483647 h 1086"/>
                  <a:gd name="T10" fmla="*/ 2147483647 w 1117"/>
                  <a:gd name="T11" fmla="*/ 2147483647 h 1086"/>
                  <a:gd name="T12" fmla="*/ 2147483647 w 1117"/>
                  <a:gd name="T13" fmla="*/ 2147483647 h 1086"/>
                  <a:gd name="T14" fmla="*/ 2147483647 w 1117"/>
                  <a:gd name="T15" fmla="*/ 2147483647 h 1086"/>
                  <a:gd name="T16" fmla="*/ 2147483647 w 1117"/>
                  <a:gd name="T17" fmla="*/ 2147483647 h 1086"/>
                  <a:gd name="T18" fmla="*/ 2147483647 w 1117"/>
                  <a:gd name="T19" fmla="*/ 2147483647 h 1086"/>
                  <a:gd name="T20" fmla="*/ 2147483647 w 1117"/>
                  <a:gd name="T21" fmla="*/ 0 h 1086"/>
                  <a:gd name="T22" fmla="*/ 2147483647 w 1117"/>
                  <a:gd name="T23" fmla="*/ 2147483647 h 1086"/>
                  <a:gd name="T24" fmla="*/ 2147483647 w 1117"/>
                  <a:gd name="T25" fmla="*/ 2147483647 h 1086"/>
                  <a:gd name="T26" fmla="*/ 2147483647 w 1117"/>
                  <a:gd name="T27" fmla="*/ 0 h 1086"/>
                  <a:gd name="T28" fmla="*/ 2147483647 w 1117"/>
                  <a:gd name="T29" fmla="*/ 2147483647 h 1086"/>
                  <a:gd name="T30" fmla="*/ 2147483647 w 1117"/>
                  <a:gd name="T31" fmla="*/ 2147483647 h 1086"/>
                  <a:gd name="T32" fmla="*/ 2147483647 w 1117"/>
                  <a:gd name="T33" fmla="*/ 2147483647 h 1086"/>
                  <a:gd name="T34" fmla="*/ 2147483647 w 1117"/>
                  <a:gd name="T35" fmla="*/ 2147483647 h 1086"/>
                  <a:gd name="T36" fmla="*/ 2147483647 w 1117"/>
                  <a:gd name="T37" fmla="*/ 2147483647 h 1086"/>
                  <a:gd name="T38" fmla="*/ 2147483647 w 1117"/>
                  <a:gd name="T39" fmla="*/ 2147483647 h 1086"/>
                  <a:gd name="T40" fmla="*/ 2147483647 w 1117"/>
                  <a:gd name="T41" fmla="*/ 2147483647 h 1086"/>
                  <a:gd name="T42" fmla="*/ 2147483647 w 1117"/>
                  <a:gd name="T43" fmla="*/ 0 h 1086"/>
                  <a:gd name="T44" fmla="*/ 2147483647 w 1117"/>
                  <a:gd name="T45" fmla="*/ 2147483647 h 1086"/>
                  <a:gd name="T46" fmla="*/ 2147483647 w 1117"/>
                  <a:gd name="T47" fmla="*/ 2147483647 h 1086"/>
                  <a:gd name="T48" fmla="*/ 2147483647 w 1117"/>
                  <a:gd name="T49" fmla="*/ 2147483647 h 1086"/>
                  <a:gd name="T50" fmla="*/ 2147483647 w 1117"/>
                  <a:gd name="T51" fmla="*/ 2147483647 h 1086"/>
                  <a:gd name="T52" fmla="*/ 2147483647 w 1117"/>
                  <a:gd name="T53" fmla="*/ 2147483647 h 1086"/>
                  <a:gd name="T54" fmla="*/ 2147483647 w 1117"/>
                  <a:gd name="T55" fmla="*/ 2147483647 h 1086"/>
                  <a:gd name="T56" fmla="*/ 2147483647 w 1117"/>
                  <a:gd name="T57" fmla="*/ 2147483647 h 1086"/>
                  <a:gd name="T58" fmla="*/ 2147483647 w 1117"/>
                  <a:gd name="T59" fmla="*/ 2147483647 h 1086"/>
                  <a:gd name="T60" fmla="*/ 2147483647 w 1117"/>
                  <a:gd name="T61" fmla="*/ 2147483647 h 1086"/>
                  <a:gd name="T62" fmla="*/ 2147483647 w 1117"/>
                  <a:gd name="T63" fmla="*/ 2147483647 h 1086"/>
                  <a:gd name="T64" fmla="*/ 2147483647 w 1117"/>
                  <a:gd name="T65" fmla="*/ 2147483647 h 1086"/>
                  <a:gd name="T66" fmla="*/ 2147483647 w 1117"/>
                  <a:gd name="T67" fmla="*/ 2147483647 h 1086"/>
                  <a:gd name="T68" fmla="*/ 2147483647 w 1117"/>
                  <a:gd name="T69" fmla="*/ 2147483647 h 1086"/>
                  <a:gd name="T70" fmla="*/ 2147483647 w 1117"/>
                  <a:gd name="T71" fmla="*/ 2147483647 h 1086"/>
                  <a:gd name="T72" fmla="*/ 2147483647 w 1117"/>
                  <a:gd name="T73" fmla="*/ 2147483647 h 1086"/>
                  <a:gd name="T74" fmla="*/ 2147483647 w 1117"/>
                  <a:gd name="T75" fmla="*/ 2147483647 h 1086"/>
                  <a:gd name="T76" fmla="*/ 2147483647 w 1117"/>
                  <a:gd name="T77" fmla="*/ 2147483647 h 1086"/>
                  <a:gd name="T78" fmla="*/ 2147483647 w 1117"/>
                  <a:gd name="T79" fmla="*/ 2147483647 h 1086"/>
                  <a:gd name="T80" fmla="*/ 2147483647 w 1117"/>
                  <a:gd name="T81" fmla="*/ 2147483647 h 1086"/>
                  <a:gd name="T82" fmla="*/ 2147483647 w 1117"/>
                  <a:gd name="T83" fmla="*/ 2147483647 h 1086"/>
                  <a:gd name="T84" fmla="*/ 2147483647 w 1117"/>
                  <a:gd name="T85" fmla="*/ 2147483647 h 1086"/>
                  <a:gd name="T86" fmla="*/ 2147483647 w 1117"/>
                  <a:gd name="T87" fmla="*/ 2147483647 h 1086"/>
                  <a:gd name="T88" fmla="*/ 2147483647 w 1117"/>
                  <a:gd name="T89" fmla="*/ 2147483647 h 1086"/>
                  <a:gd name="T90" fmla="*/ 2147483647 w 1117"/>
                  <a:gd name="T91" fmla="*/ 2147483647 h 1086"/>
                  <a:gd name="T92" fmla="*/ 2147483647 w 1117"/>
                  <a:gd name="T93" fmla="*/ 2147483647 h 1086"/>
                  <a:gd name="T94" fmla="*/ 2147483647 w 1117"/>
                  <a:gd name="T95" fmla="*/ 2147483647 h 1086"/>
                  <a:gd name="T96" fmla="*/ 2147483647 w 1117"/>
                  <a:gd name="T97" fmla="*/ 2147483647 h 1086"/>
                  <a:gd name="T98" fmla="*/ 2147483647 w 1117"/>
                  <a:gd name="T99" fmla="*/ 2147483647 h 1086"/>
                  <a:gd name="T100" fmla="*/ 2147483647 w 1117"/>
                  <a:gd name="T101" fmla="*/ 2147483647 h 1086"/>
                  <a:gd name="T102" fmla="*/ 0 w 1117"/>
                  <a:gd name="T103" fmla="*/ 2147483647 h 1086"/>
                  <a:gd name="T104" fmla="*/ 0 w 1117"/>
                  <a:gd name="T105" fmla="*/ 0 h 1086"/>
                  <a:gd name="T106" fmla="*/ 2147483647 w 1117"/>
                  <a:gd name="T107" fmla="*/ 2147483647 h 1086"/>
                  <a:gd name="T108" fmla="*/ 2147483647 w 1117"/>
                  <a:gd name="T109" fmla="*/ 2147483647 h 1086"/>
                  <a:gd name="T110" fmla="*/ 2147483647 w 1117"/>
                  <a:gd name="T111" fmla="*/ 2147483647 h 1086"/>
                  <a:gd name="T112" fmla="*/ 2147483647 w 1117"/>
                  <a:gd name="T113" fmla="*/ 2147483647 h 1086"/>
                  <a:gd name="T114" fmla="*/ 2147483647 w 1117"/>
                  <a:gd name="T115" fmla="*/ 2147483647 h 1086"/>
                  <a:gd name="T116" fmla="*/ 2147483647 w 1117"/>
                  <a:gd name="T117" fmla="*/ 2147483647 h 1086"/>
                  <a:gd name="T118" fmla="*/ 2147483647 w 1117"/>
                  <a:gd name="T119" fmla="*/ 2147483647 h 1086"/>
                  <a:gd name="T120" fmla="*/ 2147483647 w 1117"/>
                  <a:gd name="T121" fmla="*/ 0 h 1086"/>
                  <a:gd name="T122" fmla="*/ 2147483647 w 1117"/>
                  <a:gd name="T123" fmla="*/ 2147483647 h 108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96" name="Freeform 43"/>
              <p:cNvSpPr>
                <a:spLocks/>
              </p:cNvSpPr>
              <p:nvPr userDrawn="1"/>
            </p:nvSpPr>
            <p:spPr bwMode="auto">
              <a:xfrm>
                <a:off x="7473406" y="1291790"/>
                <a:ext cx="9525" cy="77684"/>
              </a:xfrm>
              <a:custGeom>
                <a:avLst/>
                <a:gdLst>
                  <a:gd name="T0" fmla="*/ 2147483647 w 140"/>
                  <a:gd name="T1" fmla="*/ 0 h 1081"/>
                  <a:gd name="T2" fmla="*/ 2147483647 w 140"/>
                  <a:gd name="T3" fmla="*/ 2147483647 h 1081"/>
                  <a:gd name="T4" fmla="*/ 2147483647 w 140"/>
                  <a:gd name="T5" fmla="*/ 2147483647 h 1081"/>
                  <a:gd name="T6" fmla="*/ 2147483647 w 140"/>
                  <a:gd name="T7" fmla="*/ 2147483647 h 1081"/>
                  <a:gd name="T8" fmla="*/ 0 w 140"/>
                  <a:gd name="T9" fmla="*/ 2147483647 h 1081"/>
                  <a:gd name="T10" fmla="*/ 0 w 140"/>
                  <a:gd name="T11" fmla="*/ 0 h 1081"/>
                  <a:gd name="T12" fmla="*/ 2147483647 w 140"/>
                  <a:gd name="T13" fmla="*/ 2147483647 h 1081"/>
                  <a:gd name="T14" fmla="*/ 2147483647 w 140"/>
                  <a:gd name="T15" fmla="*/ 2147483647 h 1081"/>
                  <a:gd name="T16" fmla="*/ 2147483647 w 140"/>
                  <a:gd name="T17" fmla="*/ 2147483647 h 1081"/>
                  <a:gd name="T18" fmla="*/ 2147483647 w 140"/>
                  <a:gd name="T19" fmla="*/ 2147483647 h 1081"/>
                  <a:gd name="T20" fmla="*/ 2147483647 w 140"/>
                  <a:gd name="T21" fmla="*/ 2147483647 h 1081"/>
                  <a:gd name="T22" fmla="*/ 2147483647 w 140"/>
                  <a:gd name="T23" fmla="*/ 2147483647 h 1081"/>
                  <a:gd name="T24" fmla="*/ 2147483647 w 140"/>
                  <a:gd name="T25" fmla="*/ 2147483647 h 1081"/>
                  <a:gd name="T26" fmla="*/ 2147483647 w 140"/>
                  <a:gd name="T27" fmla="*/ 0 h 10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97" name="Freeform 44"/>
              <p:cNvSpPr>
                <a:spLocks noEditPoints="1"/>
              </p:cNvSpPr>
              <p:nvPr userDrawn="1"/>
            </p:nvSpPr>
            <p:spPr bwMode="auto">
              <a:xfrm>
                <a:off x="7413082" y="1291790"/>
                <a:ext cx="50800" cy="77684"/>
              </a:xfrm>
              <a:custGeom>
                <a:avLst/>
                <a:gdLst>
                  <a:gd name="T0" fmla="*/ 2147483647 w 688"/>
                  <a:gd name="T1" fmla="*/ 2147483647 h 1078"/>
                  <a:gd name="T2" fmla="*/ 2147483647 w 688"/>
                  <a:gd name="T3" fmla="*/ 0 h 1078"/>
                  <a:gd name="T4" fmla="*/ 2147483647 w 688"/>
                  <a:gd name="T5" fmla="*/ 2147483647 h 1078"/>
                  <a:gd name="T6" fmla="*/ 2147483647 w 688"/>
                  <a:gd name="T7" fmla="*/ 2147483647 h 1078"/>
                  <a:gd name="T8" fmla="*/ 2147483647 w 688"/>
                  <a:gd name="T9" fmla="*/ 2147483647 h 1078"/>
                  <a:gd name="T10" fmla="*/ 2147483647 w 688"/>
                  <a:gd name="T11" fmla="*/ 2147483647 h 1078"/>
                  <a:gd name="T12" fmla="*/ 2147483647 w 688"/>
                  <a:gd name="T13" fmla="*/ 2147483647 h 1078"/>
                  <a:gd name="T14" fmla="*/ 2147483647 w 688"/>
                  <a:gd name="T15" fmla="*/ 2147483647 h 1078"/>
                  <a:gd name="T16" fmla="*/ 2147483647 w 688"/>
                  <a:gd name="T17" fmla="*/ 2147483647 h 1078"/>
                  <a:gd name="T18" fmla="*/ 2147483647 w 688"/>
                  <a:gd name="T19" fmla="*/ 2147483647 h 1078"/>
                  <a:gd name="T20" fmla="*/ 2147483647 w 688"/>
                  <a:gd name="T21" fmla="*/ 2147483647 h 1078"/>
                  <a:gd name="T22" fmla="*/ 2147483647 w 688"/>
                  <a:gd name="T23" fmla="*/ 2147483647 h 1078"/>
                  <a:gd name="T24" fmla="*/ 2147483647 w 688"/>
                  <a:gd name="T25" fmla="*/ 2147483647 h 1078"/>
                  <a:gd name="T26" fmla="*/ 2147483647 w 688"/>
                  <a:gd name="T27" fmla="*/ 2147483647 h 1078"/>
                  <a:gd name="T28" fmla="*/ 2147483647 w 688"/>
                  <a:gd name="T29" fmla="*/ 2147483647 h 1078"/>
                  <a:gd name="T30" fmla="*/ 2147483647 w 688"/>
                  <a:gd name="T31" fmla="*/ 2147483647 h 1078"/>
                  <a:gd name="T32" fmla="*/ 2147483647 w 688"/>
                  <a:gd name="T33" fmla="*/ 2147483647 h 1078"/>
                  <a:gd name="T34" fmla="*/ 2147483647 w 688"/>
                  <a:gd name="T35" fmla="*/ 2147483647 h 1078"/>
                  <a:gd name="T36" fmla="*/ 2147483647 w 688"/>
                  <a:gd name="T37" fmla="*/ 2147483647 h 1078"/>
                  <a:gd name="T38" fmla="*/ 2147483647 w 688"/>
                  <a:gd name="T39" fmla="*/ 2147483647 h 1078"/>
                  <a:gd name="T40" fmla="*/ 2147483647 w 688"/>
                  <a:gd name="T41" fmla="*/ 2147483647 h 1078"/>
                  <a:gd name="T42" fmla="*/ 2147483647 w 688"/>
                  <a:gd name="T43" fmla="*/ 2147483647 h 1078"/>
                  <a:gd name="T44" fmla="*/ 2147483647 w 688"/>
                  <a:gd name="T45" fmla="*/ 2147483647 h 1078"/>
                  <a:gd name="T46" fmla="*/ 2147483647 w 688"/>
                  <a:gd name="T47" fmla="*/ 2147483647 h 1078"/>
                  <a:gd name="T48" fmla="*/ 2147483647 w 688"/>
                  <a:gd name="T49" fmla="*/ 2147483647 h 1078"/>
                  <a:gd name="T50" fmla="*/ 2147483647 w 688"/>
                  <a:gd name="T51" fmla="*/ 2147483647 h 1078"/>
                  <a:gd name="T52" fmla="*/ 2147483647 w 688"/>
                  <a:gd name="T53" fmla="*/ 2147483647 h 1078"/>
                  <a:gd name="T54" fmla="*/ 2147483647 w 688"/>
                  <a:gd name="T55" fmla="*/ 2147483647 h 1078"/>
                  <a:gd name="T56" fmla="*/ 2147483647 w 688"/>
                  <a:gd name="T57" fmla="*/ 2147483647 h 1078"/>
                  <a:gd name="T58" fmla="*/ 2147483647 w 688"/>
                  <a:gd name="T59" fmla="*/ 2147483647 h 1078"/>
                  <a:gd name="T60" fmla="*/ 2147483647 w 688"/>
                  <a:gd name="T61" fmla="*/ 2147483647 h 1078"/>
                  <a:gd name="T62" fmla="*/ 2147483647 w 688"/>
                  <a:gd name="T63" fmla="*/ 2147483647 h 1078"/>
                  <a:gd name="T64" fmla="*/ 2147483647 w 688"/>
                  <a:gd name="T65" fmla="*/ 2147483647 h 1078"/>
                  <a:gd name="T66" fmla="*/ 2147483647 w 688"/>
                  <a:gd name="T67" fmla="*/ 2147483647 h 1078"/>
                  <a:gd name="T68" fmla="*/ 0 w 688"/>
                  <a:gd name="T69" fmla="*/ 0 h 1078"/>
                  <a:gd name="T70" fmla="*/ 2147483647 w 688"/>
                  <a:gd name="T71" fmla="*/ 2147483647 h 1078"/>
                  <a:gd name="T72" fmla="*/ 2147483647 w 688"/>
                  <a:gd name="T73" fmla="*/ 2147483647 h 1078"/>
                  <a:gd name="T74" fmla="*/ 2147483647 w 688"/>
                  <a:gd name="T75" fmla="*/ 2147483647 h 1078"/>
                  <a:gd name="T76" fmla="*/ 2147483647 w 688"/>
                  <a:gd name="T77" fmla="*/ 2147483647 h 1078"/>
                  <a:gd name="T78" fmla="*/ 2147483647 w 688"/>
                  <a:gd name="T79" fmla="*/ 2147483647 h 1078"/>
                  <a:gd name="T80" fmla="*/ 2147483647 w 688"/>
                  <a:gd name="T81" fmla="*/ 2147483647 h 1078"/>
                  <a:gd name="T82" fmla="*/ 2147483647 w 688"/>
                  <a:gd name="T83" fmla="*/ 2147483647 h 1078"/>
                  <a:gd name="T84" fmla="*/ 2147483647 w 688"/>
                  <a:gd name="T85" fmla="*/ 2147483647 h 1078"/>
                  <a:gd name="T86" fmla="*/ 2147483647 w 688"/>
                  <a:gd name="T87" fmla="*/ 2147483647 h 1078"/>
                  <a:gd name="T88" fmla="*/ 2147483647 w 688"/>
                  <a:gd name="T89" fmla="*/ 2147483647 h 1078"/>
                  <a:gd name="T90" fmla="*/ 2147483647 w 688"/>
                  <a:gd name="T91" fmla="*/ 2147483647 h 1078"/>
                  <a:gd name="T92" fmla="*/ 2147483647 w 688"/>
                  <a:gd name="T93" fmla="*/ 2147483647 h 1078"/>
                  <a:gd name="T94" fmla="*/ 2147483647 w 688"/>
                  <a:gd name="T95" fmla="*/ 2147483647 h 1078"/>
                  <a:gd name="T96" fmla="*/ 2147483647 w 688"/>
                  <a:gd name="T97" fmla="*/ 2147483647 h 1078"/>
                  <a:gd name="T98" fmla="*/ 2147483647 w 688"/>
                  <a:gd name="T99" fmla="*/ 2147483647 h 1078"/>
                  <a:gd name="T100" fmla="*/ 2147483647 w 688"/>
                  <a:gd name="T101" fmla="*/ 2147483647 h 1078"/>
                  <a:gd name="T102" fmla="*/ 2147483647 w 688"/>
                  <a:gd name="T103" fmla="*/ 2147483647 h 1078"/>
                  <a:gd name="T104" fmla="*/ 2147483647 w 688"/>
                  <a:gd name="T105" fmla="*/ 2147483647 h 1078"/>
                  <a:gd name="T106" fmla="*/ 2147483647 w 688"/>
                  <a:gd name="T107" fmla="*/ 2147483647 h 1078"/>
                  <a:gd name="T108" fmla="*/ 2147483647 w 688"/>
                  <a:gd name="T109" fmla="*/ 2147483647 h 1078"/>
                  <a:gd name="T110" fmla="*/ 2147483647 w 688"/>
                  <a:gd name="T111" fmla="*/ 2147483647 h 1078"/>
                  <a:gd name="T112" fmla="*/ 2147483647 w 688"/>
                  <a:gd name="T113" fmla="*/ 2147483647 h 1078"/>
                  <a:gd name="T114" fmla="*/ 2147483647 w 688"/>
                  <a:gd name="T115" fmla="*/ 2147483647 h 1078"/>
                  <a:gd name="T116" fmla="*/ 2147483647 w 688"/>
                  <a:gd name="T117" fmla="*/ 2147483647 h 1078"/>
                  <a:gd name="T118" fmla="*/ 2147483647 w 688"/>
                  <a:gd name="T119" fmla="*/ 2147483647 h 1078"/>
                  <a:gd name="T120" fmla="*/ 2147483647 w 688"/>
                  <a:gd name="T121" fmla="*/ 2147483647 h 10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98" name="Freeform 45"/>
              <p:cNvSpPr>
                <a:spLocks noEditPoints="1"/>
              </p:cNvSpPr>
              <p:nvPr userDrawn="1"/>
            </p:nvSpPr>
            <p:spPr bwMode="auto">
              <a:xfrm>
                <a:off x="7346407" y="1291790"/>
                <a:ext cx="50800" cy="77684"/>
              </a:xfrm>
              <a:custGeom>
                <a:avLst/>
                <a:gdLst>
                  <a:gd name="T0" fmla="*/ 2147483647 w 707"/>
                  <a:gd name="T1" fmla="*/ 2147483647 h 1075"/>
                  <a:gd name="T2" fmla="*/ 2147483647 w 707"/>
                  <a:gd name="T3" fmla="*/ 2147483647 h 1075"/>
                  <a:gd name="T4" fmla="*/ 2147483647 w 707"/>
                  <a:gd name="T5" fmla="*/ 2147483647 h 1075"/>
                  <a:gd name="T6" fmla="*/ 2147483647 w 707"/>
                  <a:gd name="T7" fmla="*/ 2147483647 h 1075"/>
                  <a:gd name="T8" fmla="*/ 2147483647 w 707"/>
                  <a:gd name="T9" fmla="*/ 2147483647 h 1075"/>
                  <a:gd name="T10" fmla="*/ 2147483647 w 707"/>
                  <a:gd name="T11" fmla="*/ 2147483647 h 1075"/>
                  <a:gd name="T12" fmla="*/ 2147483647 w 707"/>
                  <a:gd name="T13" fmla="*/ 2147483647 h 1075"/>
                  <a:gd name="T14" fmla="*/ 2147483647 w 707"/>
                  <a:gd name="T15" fmla="*/ 2147483647 h 1075"/>
                  <a:gd name="T16" fmla="*/ 2147483647 w 707"/>
                  <a:gd name="T17" fmla="*/ 2147483647 h 1075"/>
                  <a:gd name="T18" fmla="*/ 2147483647 w 707"/>
                  <a:gd name="T19" fmla="*/ 2147483647 h 1075"/>
                  <a:gd name="T20" fmla="*/ 2147483647 w 707"/>
                  <a:gd name="T21" fmla="*/ 2147483647 h 1075"/>
                  <a:gd name="T22" fmla="*/ 2147483647 w 707"/>
                  <a:gd name="T23" fmla="*/ 2147483647 h 1075"/>
                  <a:gd name="T24" fmla="*/ 2147483647 w 707"/>
                  <a:gd name="T25" fmla="*/ 2147483647 h 1075"/>
                  <a:gd name="T26" fmla="*/ 2147483647 w 707"/>
                  <a:gd name="T27" fmla="*/ 2147483647 h 1075"/>
                  <a:gd name="T28" fmla="*/ 2147483647 w 707"/>
                  <a:gd name="T29" fmla="*/ 2147483647 h 1075"/>
                  <a:gd name="T30" fmla="*/ 2147483647 w 707"/>
                  <a:gd name="T31" fmla="*/ 2147483647 h 1075"/>
                  <a:gd name="T32" fmla="*/ 2147483647 w 707"/>
                  <a:gd name="T33" fmla="*/ 2147483647 h 1075"/>
                  <a:gd name="T34" fmla="*/ 2147483647 w 707"/>
                  <a:gd name="T35" fmla="*/ 2147483647 h 1075"/>
                  <a:gd name="T36" fmla="*/ 2147483647 w 707"/>
                  <a:gd name="T37" fmla="*/ 2147483647 h 1075"/>
                  <a:gd name="T38" fmla="*/ 2147483647 w 707"/>
                  <a:gd name="T39" fmla="*/ 2147483647 h 1075"/>
                  <a:gd name="T40" fmla="*/ 2147483647 w 707"/>
                  <a:gd name="T41" fmla="*/ 2147483647 h 1075"/>
                  <a:gd name="T42" fmla="*/ 2147483647 w 707"/>
                  <a:gd name="T43" fmla="*/ 2147483647 h 1075"/>
                  <a:gd name="T44" fmla="*/ 2147483647 w 707"/>
                  <a:gd name="T45" fmla="*/ 2147483647 h 1075"/>
                  <a:gd name="T46" fmla="*/ 2147483647 w 707"/>
                  <a:gd name="T47" fmla="*/ 2147483647 h 1075"/>
                  <a:gd name="T48" fmla="*/ 2147483647 w 707"/>
                  <a:gd name="T49" fmla="*/ 2147483647 h 1075"/>
                  <a:gd name="T50" fmla="*/ 2147483647 w 707"/>
                  <a:gd name="T51" fmla="*/ 2147483647 h 1075"/>
                  <a:gd name="T52" fmla="*/ 2147483647 w 707"/>
                  <a:gd name="T53" fmla="*/ 2147483647 h 1075"/>
                  <a:gd name="T54" fmla="*/ 2147483647 w 707"/>
                  <a:gd name="T55" fmla="*/ 2147483647 h 1075"/>
                  <a:gd name="T56" fmla="*/ 2147483647 w 707"/>
                  <a:gd name="T57" fmla="*/ 2147483647 h 1075"/>
                  <a:gd name="T58" fmla="*/ 2147483647 w 707"/>
                  <a:gd name="T59" fmla="*/ 2147483647 h 1075"/>
                  <a:gd name="T60" fmla="*/ 2147483647 w 707"/>
                  <a:gd name="T61" fmla="*/ 2147483647 h 1075"/>
                  <a:gd name="T62" fmla="*/ 2147483647 w 707"/>
                  <a:gd name="T63" fmla="*/ 2147483647 h 1075"/>
                  <a:gd name="T64" fmla="*/ 2147483647 w 707"/>
                  <a:gd name="T65" fmla="*/ 2147483647 h 1075"/>
                  <a:gd name="T66" fmla="*/ 2147483647 w 707"/>
                  <a:gd name="T67" fmla="*/ 2147483647 h 1075"/>
                  <a:gd name="T68" fmla="*/ 2147483647 w 707"/>
                  <a:gd name="T69" fmla="*/ 2147483647 h 1075"/>
                  <a:gd name="T70" fmla="*/ 2147483647 w 707"/>
                  <a:gd name="T71" fmla="*/ 2147483647 h 1075"/>
                  <a:gd name="T72" fmla="*/ 2147483647 w 707"/>
                  <a:gd name="T73" fmla="*/ 2147483647 h 1075"/>
                  <a:gd name="T74" fmla="*/ 2147483647 w 707"/>
                  <a:gd name="T75" fmla="*/ 2147483647 h 1075"/>
                  <a:gd name="T76" fmla="*/ 2147483647 w 707"/>
                  <a:gd name="T77" fmla="*/ 2147483647 h 1075"/>
                  <a:gd name="T78" fmla="*/ 2147483647 w 707"/>
                  <a:gd name="T79" fmla="*/ 2147483647 h 1075"/>
                  <a:gd name="T80" fmla="*/ 2147483647 w 707"/>
                  <a:gd name="T81" fmla="*/ 2147483647 h 1075"/>
                  <a:gd name="T82" fmla="*/ 2147483647 w 707"/>
                  <a:gd name="T83" fmla="*/ 2147483647 h 1075"/>
                  <a:gd name="T84" fmla="*/ 2147483647 w 707"/>
                  <a:gd name="T85" fmla="*/ 2147483647 h 1075"/>
                  <a:gd name="T86" fmla="*/ 2147483647 w 707"/>
                  <a:gd name="T87" fmla="*/ 2147483647 h 1075"/>
                  <a:gd name="T88" fmla="*/ 2147483647 w 707"/>
                  <a:gd name="T89" fmla="*/ 2147483647 h 1075"/>
                  <a:gd name="T90" fmla="*/ 2147483647 w 707"/>
                  <a:gd name="T91" fmla="*/ 2147483647 h 1075"/>
                  <a:gd name="T92" fmla="*/ 2147483647 w 707"/>
                  <a:gd name="T93" fmla="*/ 2147483647 h 1075"/>
                  <a:gd name="T94" fmla="*/ 2147483647 w 707"/>
                  <a:gd name="T95" fmla="*/ 2147483647 h 1075"/>
                  <a:gd name="T96" fmla="*/ 2147483647 w 707"/>
                  <a:gd name="T97" fmla="*/ 2147483647 h 1075"/>
                  <a:gd name="T98" fmla="*/ 2147483647 w 707"/>
                  <a:gd name="T99" fmla="*/ 2147483647 h 1075"/>
                  <a:gd name="T100" fmla="*/ 2147483647 w 707"/>
                  <a:gd name="T101" fmla="*/ 2147483647 h 1075"/>
                  <a:gd name="T102" fmla="*/ 2147483647 w 707"/>
                  <a:gd name="T103" fmla="*/ 2147483647 h 107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99" name="Freeform 46"/>
              <p:cNvSpPr>
                <a:spLocks noEditPoints="1"/>
              </p:cNvSpPr>
              <p:nvPr userDrawn="1"/>
            </p:nvSpPr>
            <p:spPr bwMode="auto">
              <a:xfrm>
                <a:off x="7247983" y="1290204"/>
                <a:ext cx="84137" cy="80855"/>
              </a:xfrm>
              <a:custGeom>
                <a:avLst/>
                <a:gdLst>
                  <a:gd name="T0" fmla="*/ 2147483647 w 1181"/>
                  <a:gd name="T1" fmla="*/ 2147483647 h 1122"/>
                  <a:gd name="T2" fmla="*/ 2147483647 w 1181"/>
                  <a:gd name="T3" fmla="*/ 2147483647 h 1122"/>
                  <a:gd name="T4" fmla="*/ 2147483647 w 1181"/>
                  <a:gd name="T5" fmla="*/ 2147483647 h 1122"/>
                  <a:gd name="T6" fmla="*/ 2147483647 w 1181"/>
                  <a:gd name="T7" fmla="*/ 2147483647 h 1122"/>
                  <a:gd name="T8" fmla="*/ 2147483647 w 1181"/>
                  <a:gd name="T9" fmla="*/ 2147483647 h 1122"/>
                  <a:gd name="T10" fmla="*/ 2147483647 w 1181"/>
                  <a:gd name="T11" fmla="*/ 2147483647 h 1122"/>
                  <a:gd name="T12" fmla="*/ 2147483647 w 1181"/>
                  <a:gd name="T13" fmla="*/ 2147483647 h 1122"/>
                  <a:gd name="T14" fmla="*/ 2147483647 w 1181"/>
                  <a:gd name="T15" fmla="*/ 2147483647 h 1122"/>
                  <a:gd name="T16" fmla="*/ 2147483647 w 1181"/>
                  <a:gd name="T17" fmla="*/ 2147483647 h 1122"/>
                  <a:gd name="T18" fmla="*/ 2147483647 w 1181"/>
                  <a:gd name="T19" fmla="*/ 2147483647 h 1122"/>
                  <a:gd name="T20" fmla="*/ 2147483647 w 1181"/>
                  <a:gd name="T21" fmla="*/ 2147483647 h 1122"/>
                  <a:gd name="T22" fmla="*/ 2147483647 w 1181"/>
                  <a:gd name="T23" fmla="*/ 2147483647 h 1122"/>
                  <a:gd name="T24" fmla="*/ 2147483647 w 1181"/>
                  <a:gd name="T25" fmla="*/ 2147483647 h 1122"/>
                  <a:gd name="T26" fmla="*/ 2147483647 w 1181"/>
                  <a:gd name="T27" fmla="*/ 2147483647 h 1122"/>
                  <a:gd name="T28" fmla="*/ 2147483647 w 1181"/>
                  <a:gd name="T29" fmla="*/ 2147483647 h 1122"/>
                  <a:gd name="T30" fmla="*/ 2147483647 w 1181"/>
                  <a:gd name="T31" fmla="*/ 2147483647 h 1122"/>
                  <a:gd name="T32" fmla="*/ 2147483647 w 1181"/>
                  <a:gd name="T33" fmla="*/ 2147483647 h 1122"/>
                  <a:gd name="T34" fmla="*/ 2147483647 w 1181"/>
                  <a:gd name="T35" fmla="*/ 2147483647 h 1122"/>
                  <a:gd name="T36" fmla="*/ 2147483647 w 1181"/>
                  <a:gd name="T37" fmla="*/ 2147483647 h 1122"/>
                  <a:gd name="T38" fmla="*/ 2147483647 w 1181"/>
                  <a:gd name="T39" fmla="*/ 2147483647 h 1122"/>
                  <a:gd name="T40" fmla="*/ 2147483647 w 1181"/>
                  <a:gd name="T41" fmla="*/ 2147483647 h 1122"/>
                  <a:gd name="T42" fmla="*/ 2147483647 w 1181"/>
                  <a:gd name="T43" fmla="*/ 2147483647 h 1122"/>
                  <a:gd name="T44" fmla="*/ 2147483647 w 1181"/>
                  <a:gd name="T45" fmla="*/ 2147483647 h 1122"/>
                  <a:gd name="T46" fmla="*/ 2147483647 w 1181"/>
                  <a:gd name="T47" fmla="*/ 2147483647 h 1122"/>
                  <a:gd name="T48" fmla="*/ 2147483647 w 1181"/>
                  <a:gd name="T49" fmla="*/ 2147483647 h 1122"/>
                  <a:gd name="T50" fmla="*/ 2147483647 w 1181"/>
                  <a:gd name="T51" fmla="*/ 2147483647 h 1122"/>
                  <a:gd name="T52" fmla="*/ 2147483647 w 1181"/>
                  <a:gd name="T53" fmla="*/ 2147483647 h 1122"/>
                  <a:gd name="T54" fmla="*/ 2147483647 w 1181"/>
                  <a:gd name="T55" fmla="*/ 2147483647 h 1122"/>
                  <a:gd name="T56" fmla="*/ 2147483647 w 1181"/>
                  <a:gd name="T57" fmla="*/ 2147483647 h 1122"/>
                  <a:gd name="T58" fmla="*/ 2147483647 w 1181"/>
                  <a:gd name="T59" fmla="*/ 2147483647 h 1122"/>
                  <a:gd name="T60" fmla="*/ 2147483647 w 1181"/>
                  <a:gd name="T61" fmla="*/ 2147483647 h 1122"/>
                  <a:gd name="T62" fmla="*/ 2147483647 w 1181"/>
                  <a:gd name="T63" fmla="*/ 2147483647 h 1122"/>
                  <a:gd name="T64" fmla="*/ 2147483647 w 1181"/>
                  <a:gd name="T65" fmla="*/ 2147483647 h 1122"/>
                  <a:gd name="T66" fmla="*/ 2147483647 w 1181"/>
                  <a:gd name="T67" fmla="*/ 2147483647 h 1122"/>
                  <a:gd name="T68" fmla="*/ 2147483647 w 1181"/>
                  <a:gd name="T69" fmla="*/ 2147483647 h 1122"/>
                  <a:gd name="T70" fmla="*/ 2147483647 w 1181"/>
                  <a:gd name="T71" fmla="*/ 2147483647 h 1122"/>
                  <a:gd name="T72" fmla="*/ 2147483647 w 1181"/>
                  <a:gd name="T73" fmla="*/ 2147483647 h 1122"/>
                  <a:gd name="T74" fmla="*/ 2147483647 w 1181"/>
                  <a:gd name="T75" fmla="*/ 2147483647 h 1122"/>
                  <a:gd name="T76" fmla="*/ 2147483647 w 1181"/>
                  <a:gd name="T77" fmla="*/ 2147483647 h 1122"/>
                  <a:gd name="T78" fmla="*/ 2147483647 w 1181"/>
                  <a:gd name="T79" fmla="*/ 2147483647 h 1122"/>
                  <a:gd name="T80" fmla="*/ 2147483647 w 1181"/>
                  <a:gd name="T81" fmla="*/ 2147483647 h 1122"/>
                  <a:gd name="T82" fmla="*/ 2147483647 w 1181"/>
                  <a:gd name="T83" fmla="*/ 2147483647 h 1122"/>
                  <a:gd name="T84" fmla="*/ 2147483647 w 1181"/>
                  <a:gd name="T85" fmla="*/ 2147483647 h 1122"/>
                  <a:gd name="T86" fmla="*/ 2147483647 w 1181"/>
                  <a:gd name="T87" fmla="*/ 2147483647 h 1122"/>
                  <a:gd name="T88" fmla="*/ 2147483647 w 1181"/>
                  <a:gd name="T89" fmla="*/ 2147483647 h 1122"/>
                  <a:gd name="T90" fmla="*/ 2147483647 w 1181"/>
                  <a:gd name="T91" fmla="*/ 2147483647 h 1122"/>
                  <a:gd name="T92" fmla="*/ 2147483647 w 1181"/>
                  <a:gd name="T93" fmla="*/ 2147483647 h 1122"/>
                  <a:gd name="T94" fmla="*/ 2147483647 w 1181"/>
                  <a:gd name="T95" fmla="*/ 2147483647 h 1122"/>
                  <a:gd name="T96" fmla="*/ 2147483647 w 1181"/>
                  <a:gd name="T97" fmla="*/ 2147483647 h 1122"/>
                  <a:gd name="T98" fmla="*/ 2147483647 w 1181"/>
                  <a:gd name="T99" fmla="*/ 2147483647 h 1122"/>
                  <a:gd name="T100" fmla="*/ 2147483647 w 1181"/>
                  <a:gd name="T101" fmla="*/ 2147483647 h 1122"/>
                  <a:gd name="T102" fmla="*/ 2147483647 w 1181"/>
                  <a:gd name="T103" fmla="*/ 2147483647 h 1122"/>
                  <a:gd name="T104" fmla="*/ 2147483647 w 1181"/>
                  <a:gd name="T105" fmla="*/ 2147483647 h 1122"/>
                  <a:gd name="T106" fmla="*/ 2147483647 w 1181"/>
                  <a:gd name="T107" fmla="*/ 2147483647 h 1122"/>
                  <a:gd name="T108" fmla="*/ 2147483647 w 1181"/>
                  <a:gd name="T109" fmla="*/ 2147483647 h 11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00" name="Freeform 47"/>
              <p:cNvSpPr>
                <a:spLocks/>
              </p:cNvSpPr>
              <p:nvPr userDrawn="1"/>
            </p:nvSpPr>
            <p:spPr bwMode="auto">
              <a:xfrm>
                <a:off x="7163847" y="1291790"/>
                <a:ext cx="68261" cy="77684"/>
              </a:xfrm>
              <a:custGeom>
                <a:avLst/>
                <a:gdLst>
                  <a:gd name="T0" fmla="*/ 2147483647 w 940"/>
                  <a:gd name="T1" fmla="*/ 2147483647 h 1081"/>
                  <a:gd name="T2" fmla="*/ 2147483647 w 940"/>
                  <a:gd name="T3" fmla="*/ 2147483647 h 1081"/>
                  <a:gd name="T4" fmla="*/ 0 w 940"/>
                  <a:gd name="T5" fmla="*/ 2147483647 h 1081"/>
                  <a:gd name="T6" fmla="*/ 0 w 940"/>
                  <a:gd name="T7" fmla="*/ 0 h 1081"/>
                  <a:gd name="T8" fmla="*/ 2147483647 w 940"/>
                  <a:gd name="T9" fmla="*/ 0 h 1081"/>
                  <a:gd name="T10" fmla="*/ 2147483647 w 940"/>
                  <a:gd name="T11" fmla="*/ 2147483647 h 1081"/>
                  <a:gd name="T12" fmla="*/ 2147483647 w 940"/>
                  <a:gd name="T13" fmla="*/ 2147483647 h 1081"/>
                  <a:gd name="T14" fmla="*/ 2147483647 w 940"/>
                  <a:gd name="T15" fmla="*/ 2147483647 h 1081"/>
                  <a:gd name="T16" fmla="*/ 2147483647 w 940"/>
                  <a:gd name="T17" fmla="*/ 2147483647 h 1081"/>
                  <a:gd name="T18" fmla="*/ 2147483647 w 940"/>
                  <a:gd name="T19" fmla="*/ 2147483647 h 1081"/>
                  <a:gd name="T20" fmla="*/ 2147483647 w 940"/>
                  <a:gd name="T21" fmla="*/ 2147483647 h 1081"/>
                  <a:gd name="T22" fmla="*/ 2147483647 w 940"/>
                  <a:gd name="T23" fmla="*/ 2147483647 h 1081"/>
                  <a:gd name="T24" fmla="*/ 2147483647 w 940"/>
                  <a:gd name="T25" fmla="*/ 2147483647 h 1081"/>
                  <a:gd name="T26" fmla="*/ 2147483647 w 940"/>
                  <a:gd name="T27" fmla="*/ 2147483647 h 1081"/>
                  <a:gd name="T28" fmla="*/ 2147483647 w 940"/>
                  <a:gd name="T29" fmla="*/ 2147483647 h 1081"/>
                  <a:gd name="T30" fmla="*/ 2147483647 w 940"/>
                  <a:gd name="T31" fmla="*/ 2147483647 h 1081"/>
                  <a:gd name="T32" fmla="*/ 2147483647 w 940"/>
                  <a:gd name="T33" fmla="*/ 2147483647 h 1081"/>
                  <a:gd name="T34" fmla="*/ 2147483647 w 940"/>
                  <a:gd name="T35" fmla="*/ 2147483647 h 1081"/>
                  <a:gd name="T36" fmla="*/ 2147483647 w 940"/>
                  <a:gd name="T37" fmla="*/ 2147483647 h 1081"/>
                  <a:gd name="T38" fmla="*/ 2147483647 w 940"/>
                  <a:gd name="T39" fmla="*/ 2147483647 h 1081"/>
                  <a:gd name="T40" fmla="*/ 2147483647 w 940"/>
                  <a:gd name="T41" fmla="*/ 2147483647 h 1081"/>
                  <a:gd name="T42" fmla="*/ 2147483647 w 940"/>
                  <a:gd name="T43" fmla="*/ 2147483647 h 1081"/>
                  <a:gd name="T44" fmla="*/ 2147483647 w 940"/>
                  <a:gd name="T45" fmla="*/ 2147483647 h 1081"/>
                  <a:gd name="T46" fmla="*/ 2147483647 w 940"/>
                  <a:gd name="T47" fmla="*/ 2147483647 h 1081"/>
                  <a:gd name="T48" fmla="*/ 2147483647 w 940"/>
                  <a:gd name="T49" fmla="*/ 2147483647 h 1081"/>
                  <a:gd name="T50" fmla="*/ 2147483647 w 940"/>
                  <a:gd name="T51" fmla="*/ 2147483647 h 1081"/>
                  <a:gd name="T52" fmla="*/ 2147483647 w 940"/>
                  <a:gd name="T53" fmla="*/ 2147483647 h 1081"/>
                  <a:gd name="T54" fmla="*/ 2147483647 w 940"/>
                  <a:gd name="T55" fmla="*/ 2147483647 h 1081"/>
                  <a:gd name="T56" fmla="*/ 2147483647 w 940"/>
                  <a:gd name="T57" fmla="*/ 2147483647 h 1081"/>
                  <a:gd name="T58" fmla="*/ 2147483647 w 940"/>
                  <a:gd name="T59" fmla="*/ 2147483647 h 1081"/>
                  <a:gd name="T60" fmla="*/ 2147483647 w 940"/>
                  <a:gd name="T61" fmla="*/ 2147483647 h 1081"/>
                  <a:gd name="T62" fmla="*/ 2147483647 w 940"/>
                  <a:gd name="T63" fmla="*/ 2147483647 h 1081"/>
                  <a:gd name="T64" fmla="*/ 2147483647 w 940"/>
                  <a:gd name="T65" fmla="*/ 2147483647 h 1081"/>
                  <a:gd name="T66" fmla="*/ 2147483647 w 940"/>
                  <a:gd name="T67" fmla="*/ 2147483647 h 1081"/>
                  <a:gd name="T68" fmla="*/ 2147483647 w 940"/>
                  <a:gd name="T69" fmla="*/ 2147483647 h 1081"/>
                  <a:gd name="T70" fmla="*/ 2147483647 w 940"/>
                  <a:gd name="T71" fmla="*/ 2147483647 h 1081"/>
                  <a:gd name="T72" fmla="*/ 2147483647 w 940"/>
                  <a:gd name="T73" fmla="*/ 2147483647 h 1081"/>
                  <a:gd name="T74" fmla="*/ 2147483647 w 940"/>
                  <a:gd name="T75" fmla="*/ 2147483647 h 1081"/>
                  <a:gd name="T76" fmla="*/ 2147483647 w 940"/>
                  <a:gd name="T77" fmla="*/ 2147483647 h 1081"/>
                  <a:gd name="T78" fmla="*/ 2147483647 w 940"/>
                  <a:gd name="T79" fmla="*/ 2147483647 h 1081"/>
                  <a:gd name="T80" fmla="*/ 2147483647 w 940"/>
                  <a:gd name="T81" fmla="*/ 2147483647 h 1081"/>
                  <a:gd name="T82" fmla="*/ 2147483647 w 940"/>
                  <a:gd name="T83" fmla="*/ 2147483647 h 1081"/>
                  <a:gd name="T84" fmla="*/ 2147483647 w 940"/>
                  <a:gd name="T85" fmla="*/ 2147483647 h 1081"/>
                  <a:gd name="T86" fmla="*/ 2147483647 w 940"/>
                  <a:gd name="T87" fmla="*/ 2147483647 h 1081"/>
                  <a:gd name="T88" fmla="*/ 2147483647 w 940"/>
                  <a:gd name="T89" fmla="*/ 2147483647 h 1081"/>
                  <a:gd name="T90" fmla="*/ 2147483647 w 940"/>
                  <a:gd name="T91" fmla="*/ 2147483647 h 1081"/>
                  <a:gd name="T92" fmla="*/ 2147483647 w 940"/>
                  <a:gd name="T93" fmla="*/ 2147483647 h 1081"/>
                  <a:gd name="T94" fmla="*/ 2147483647 w 940"/>
                  <a:gd name="T95" fmla="*/ 2147483647 h 1081"/>
                  <a:gd name="T96" fmla="*/ 2147483647 w 940"/>
                  <a:gd name="T97" fmla="*/ 2147483647 h 1081"/>
                  <a:gd name="T98" fmla="*/ 2147483647 w 940"/>
                  <a:gd name="T99" fmla="*/ 2147483647 h 1081"/>
                  <a:gd name="T100" fmla="*/ 2147483647 w 940"/>
                  <a:gd name="T101" fmla="*/ 2147483647 h 10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155" name="Группа 67"/>
            <p:cNvGrpSpPr>
              <a:grpSpLocks/>
            </p:cNvGrpSpPr>
            <p:nvPr userDrawn="1"/>
          </p:nvGrpSpPr>
          <p:grpSpPr bwMode="auto">
            <a:xfrm>
              <a:off x="7366180" y="119641"/>
              <a:ext cx="523076" cy="623058"/>
              <a:chOff x="7263631" y="290557"/>
              <a:chExt cx="523076" cy="623058"/>
            </a:xfrm>
          </p:grpSpPr>
          <p:sp>
            <p:nvSpPr>
              <p:cNvPr id="6156" name="Freeform 48"/>
              <p:cNvSpPr>
                <a:spLocks/>
              </p:cNvSpPr>
              <p:nvPr userDrawn="1"/>
            </p:nvSpPr>
            <p:spPr bwMode="auto">
              <a:xfrm>
                <a:off x="7263631" y="290557"/>
                <a:ext cx="522283" cy="288541"/>
              </a:xfrm>
              <a:custGeom>
                <a:avLst/>
                <a:gdLst>
                  <a:gd name="T0" fmla="*/ 2147483647 w 7283"/>
                  <a:gd name="T1" fmla="*/ 2147483647 h 4012"/>
                  <a:gd name="T2" fmla="*/ 2147483647 w 7283"/>
                  <a:gd name="T3" fmla="*/ 2147483647 h 4012"/>
                  <a:gd name="T4" fmla="*/ 2147483647 w 7283"/>
                  <a:gd name="T5" fmla="*/ 2147483647 h 4012"/>
                  <a:gd name="T6" fmla="*/ 2147483647 w 7283"/>
                  <a:gd name="T7" fmla="*/ 2147483647 h 4012"/>
                  <a:gd name="T8" fmla="*/ 2147483647 w 7283"/>
                  <a:gd name="T9" fmla="*/ 2147483647 h 4012"/>
                  <a:gd name="T10" fmla="*/ 2147483647 w 7283"/>
                  <a:gd name="T11" fmla="*/ 2147483647 h 4012"/>
                  <a:gd name="T12" fmla="*/ 2147483647 w 7283"/>
                  <a:gd name="T13" fmla="*/ 2147483647 h 4012"/>
                  <a:gd name="T14" fmla="*/ 2147483647 w 7283"/>
                  <a:gd name="T15" fmla="*/ 2147483647 h 4012"/>
                  <a:gd name="T16" fmla="*/ 2147483647 w 7283"/>
                  <a:gd name="T17" fmla="*/ 2147483647 h 4012"/>
                  <a:gd name="T18" fmla="*/ 2147483647 w 7283"/>
                  <a:gd name="T19" fmla="*/ 2147483647 h 4012"/>
                  <a:gd name="T20" fmla="*/ 2147483647 w 7283"/>
                  <a:gd name="T21" fmla="*/ 2147483647 h 4012"/>
                  <a:gd name="T22" fmla="*/ 2147483647 w 7283"/>
                  <a:gd name="T23" fmla="*/ 2147483647 h 4012"/>
                  <a:gd name="T24" fmla="*/ 2147483647 w 7283"/>
                  <a:gd name="T25" fmla="*/ 2147483647 h 4012"/>
                  <a:gd name="T26" fmla="*/ 2147483647 w 7283"/>
                  <a:gd name="T27" fmla="*/ 2147483647 h 4012"/>
                  <a:gd name="T28" fmla="*/ 2147483647 w 7283"/>
                  <a:gd name="T29" fmla="*/ 2147483647 h 4012"/>
                  <a:gd name="T30" fmla="*/ 2147483647 w 7283"/>
                  <a:gd name="T31" fmla="*/ 2147483647 h 4012"/>
                  <a:gd name="T32" fmla="*/ 2147483647 w 7283"/>
                  <a:gd name="T33" fmla="*/ 2147483647 h 4012"/>
                  <a:gd name="T34" fmla="*/ 2147483647 w 7283"/>
                  <a:gd name="T35" fmla="*/ 2147483647 h 4012"/>
                  <a:gd name="T36" fmla="*/ 2147483647 w 7283"/>
                  <a:gd name="T37" fmla="*/ 2147483647 h 4012"/>
                  <a:gd name="T38" fmla="*/ 2147483647 w 7283"/>
                  <a:gd name="T39" fmla="*/ 2147483647 h 4012"/>
                  <a:gd name="T40" fmla="*/ 2147483647 w 7283"/>
                  <a:gd name="T41" fmla="*/ 2147483647 h 4012"/>
                  <a:gd name="T42" fmla="*/ 2147483647 w 7283"/>
                  <a:gd name="T43" fmla="*/ 2147483647 h 4012"/>
                  <a:gd name="T44" fmla="*/ 2147483647 w 7283"/>
                  <a:gd name="T45" fmla="*/ 2147483647 h 4012"/>
                  <a:gd name="T46" fmla="*/ 2147483647 w 7283"/>
                  <a:gd name="T47" fmla="*/ 0 h 4012"/>
                  <a:gd name="T48" fmla="*/ 2147483647 w 7283"/>
                  <a:gd name="T49" fmla="*/ 2147483647 h 4012"/>
                  <a:gd name="T50" fmla="*/ 2147483647 w 7283"/>
                  <a:gd name="T51" fmla="*/ 2147483647 h 4012"/>
                  <a:gd name="T52" fmla="*/ 2147483647 w 7283"/>
                  <a:gd name="T53" fmla="*/ 2147483647 h 4012"/>
                  <a:gd name="T54" fmla="*/ 2147483647 w 7283"/>
                  <a:gd name="T55" fmla="*/ 2147483647 h 4012"/>
                  <a:gd name="T56" fmla="*/ 2147483647 w 7283"/>
                  <a:gd name="T57" fmla="*/ 2147483647 h 4012"/>
                  <a:gd name="T58" fmla="*/ 2147483647 w 7283"/>
                  <a:gd name="T59" fmla="*/ 2147483647 h 4012"/>
                  <a:gd name="T60" fmla="*/ 2147483647 w 7283"/>
                  <a:gd name="T61" fmla="*/ 2147483647 h 4012"/>
                  <a:gd name="T62" fmla="*/ 2147483647 w 7283"/>
                  <a:gd name="T63" fmla="*/ 2147483647 h 4012"/>
                  <a:gd name="T64" fmla="*/ 2147483647 w 7283"/>
                  <a:gd name="T65" fmla="*/ 2147483647 h 4012"/>
                  <a:gd name="T66" fmla="*/ 2147483647 w 7283"/>
                  <a:gd name="T67" fmla="*/ 2147483647 h 4012"/>
                  <a:gd name="T68" fmla="*/ 2147483647 w 7283"/>
                  <a:gd name="T69" fmla="*/ 2147483647 h 4012"/>
                  <a:gd name="T70" fmla="*/ 2147483647 w 7283"/>
                  <a:gd name="T71" fmla="*/ 2147483647 h 4012"/>
                  <a:gd name="T72" fmla="*/ 2147483647 w 7283"/>
                  <a:gd name="T73" fmla="*/ 2147483647 h 4012"/>
                  <a:gd name="T74" fmla="*/ 2147483647 w 7283"/>
                  <a:gd name="T75" fmla="*/ 2147483647 h 4012"/>
                  <a:gd name="T76" fmla="*/ 2147483647 w 7283"/>
                  <a:gd name="T77" fmla="*/ 2147483647 h 4012"/>
                  <a:gd name="T78" fmla="*/ 2147483647 w 7283"/>
                  <a:gd name="T79" fmla="*/ 2147483647 h 4012"/>
                  <a:gd name="T80" fmla="*/ 2147483647 w 7283"/>
                  <a:gd name="T81" fmla="*/ 0 h 4012"/>
                  <a:gd name="T82" fmla="*/ 2147483647 w 7283"/>
                  <a:gd name="T83" fmla="*/ 2147483647 h 4012"/>
                  <a:gd name="T84" fmla="*/ 2147483647 w 7283"/>
                  <a:gd name="T85" fmla="*/ 2147483647 h 4012"/>
                  <a:gd name="T86" fmla="*/ 2147483647 w 7283"/>
                  <a:gd name="T87" fmla="*/ 2147483647 h 4012"/>
                  <a:gd name="T88" fmla="*/ 2147483647 w 7283"/>
                  <a:gd name="T89" fmla="*/ 2147483647 h 4012"/>
                  <a:gd name="T90" fmla="*/ 2147483647 w 7283"/>
                  <a:gd name="T91" fmla="*/ 2147483647 h 4012"/>
                  <a:gd name="T92" fmla="*/ 2147483647 w 7283"/>
                  <a:gd name="T93" fmla="*/ 2147483647 h 4012"/>
                  <a:gd name="T94" fmla="*/ 2147483647 w 7283"/>
                  <a:gd name="T95" fmla="*/ 2147483647 h 4012"/>
                  <a:gd name="T96" fmla="*/ 2147483647 w 7283"/>
                  <a:gd name="T97" fmla="*/ 2147483647 h 4012"/>
                  <a:gd name="T98" fmla="*/ 2147483647 w 7283"/>
                  <a:gd name="T99" fmla="*/ 2147483647 h 4012"/>
                  <a:gd name="T100" fmla="*/ 2147483647 w 7283"/>
                  <a:gd name="T101" fmla="*/ 2147483647 h 4012"/>
                  <a:gd name="T102" fmla="*/ 2147483647 w 7283"/>
                  <a:gd name="T103" fmla="*/ 2147483647 h 4012"/>
                  <a:gd name="T104" fmla="*/ 0 w 7283"/>
                  <a:gd name="T105" fmla="*/ 2147483647 h 4012"/>
                  <a:gd name="T106" fmla="*/ 2147483647 w 7283"/>
                  <a:gd name="T107" fmla="*/ 2147483647 h 4012"/>
                  <a:gd name="T108" fmla="*/ 2147483647 w 7283"/>
                  <a:gd name="T109" fmla="*/ 2147483647 h 4012"/>
                  <a:gd name="T110" fmla="*/ 2147483647 w 7283"/>
                  <a:gd name="T111" fmla="*/ 2147483647 h 4012"/>
                  <a:gd name="T112" fmla="*/ 2147483647 w 7283"/>
                  <a:gd name="T113" fmla="*/ 2147483647 h 4012"/>
                  <a:gd name="T114" fmla="*/ 2147483647 w 7283"/>
                  <a:gd name="T115" fmla="*/ 2147483647 h 4012"/>
                  <a:gd name="T116" fmla="*/ 2147483647 w 7283"/>
                  <a:gd name="T117" fmla="*/ 2147483647 h 4012"/>
                  <a:gd name="T118" fmla="*/ 2147483647 w 7283"/>
                  <a:gd name="T119" fmla="*/ 2147483647 h 4012"/>
                  <a:gd name="T120" fmla="*/ 2147483647 w 7283"/>
                  <a:gd name="T121" fmla="*/ 2147483647 h 4012"/>
                  <a:gd name="T122" fmla="*/ 2147483647 w 7283"/>
                  <a:gd name="T123" fmla="*/ 2147483647 h 40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7" name="Freeform 49"/>
              <p:cNvSpPr>
                <a:spLocks/>
              </p:cNvSpPr>
              <p:nvPr userDrawn="1"/>
            </p:nvSpPr>
            <p:spPr bwMode="auto">
              <a:xfrm>
                <a:off x="7263631" y="477633"/>
                <a:ext cx="522283" cy="435982"/>
              </a:xfrm>
              <a:custGeom>
                <a:avLst/>
                <a:gdLst>
                  <a:gd name="T0" fmla="*/ 2147483647 w 7279"/>
                  <a:gd name="T1" fmla="*/ 2147483647 h 6066"/>
                  <a:gd name="T2" fmla="*/ 2147483647 w 7279"/>
                  <a:gd name="T3" fmla="*/ 2147483647 h 6066"/>
                  <a:gd name="T4" fmla="*/ 2147483647 w 7279"/>
                  <a:gd name="T5" fmla="*/ 2147483647 h 6066"/>
                  <a:gd name="T6" fmla="*/ 2147483647 w 7279"/>
                  <a:gd name="T7" fmla="*/ 2147483647 h 6066"/>
                  <a:gd name="T8" fmla="*/ 2147483647 w 7279"/>
                  <a:gd name="T9" fmla="*/ 2147483647 h 6066"/>
                  <a:gd name="T10" fmla="*/ 2147483647 w 7279"/>
                  <a:gd name="T11" fmla="*/ 2147483647 h 6066"/>
                  <a:gd name="T12" fmla="*/ 2147483647 w 7279"/>
                  <a:gd name="T13" fmla="*/ 2147483647 h 6066"/>
                  <a:gd name="T14" fmla="*/ 0 w 7279"/>
                  <a:gd name="T15" fmla="*/ 2147483647 h 6066"/>
                  <a:gd name="T16" fmla="*/ 2147483647 w 7279"/>
                  <a:gd name="T17" fmla="*/ 2147483647 h 6066"/>
                  <a:gd name="T18" fmla="*/ 2147483647 w 7279"/>
                  <a:gd name="T19" fmla="*/ 2147483647 h 6066"/>
                  <a:gd name="T20" fmla="*/ 2147483647 w 7279"/>
                  <a:gd name="T21" fmla="*/ 2147483647 h 6066"/>
                  <a:gd name="T22" fmla="*/ 2147483647 w 7279"/>
                  <a:gd name="T23" fmla="*/ 2147483647 h 6066"/>
                  <a:gd name="T24" fmla="*/ 2147483647 w 7279"/>
                  <a:gd name="T25" fmla="*/ 2147483647 h 6066"/>
                  <a:gd name="T26" fmla="*/ 2147483647 w 7279"/>
                  <a:gd name="T27" fmla="*/ 2147483647 h 6066"/>
                  <a:gd name="T28" fmla="*/ 2147483647 w 7279"/>
                  <a:gd name="T29" fmla="*/ 2147483647 h 6066"/>
                  <a:gd name="T30" fmla="*/ 2147483647 w 7279"/>
                  <a:gd name="T31" fmla="*/ 2147483647 h 6066"/>
                  <a:gd name="T32" fmla="*/ 2147483647 w 7279"/>
                  <a:gd name="T33" fmla="*/ 2147483647 h 6066"/>
                  <a:gd name="T34" fmla="*/ 2147483647 w 7279"/>
                  <a:gd name="T35" fmla="*/ 2147483647 h 6066"/>
                  <a:gd name="T36" fmla="*/ 2147483647 w 7279"/>
                  <a:gd name="T37" fmla="*/ 2147483647 h 6066"/>
                  <a:gd name="T38" fmla="*/ 2147483647 w 7279"/>
                  <a:gd name="T39" fmla="*/ 2147483647 h 6066"/>
                  <a:gd name="T40" fmla="*/ 2147483647 w 7279"/>
                  <a:gd name="T41" fmla="*/ 2147483647 h 6066"/>
                  <a:gd name="T42" fmla="*/ 2147483647 w 7279"/>
                  <a:gd name="T43" fmla="*/ 2147483647 h 6066"/>
                  <a:gd name="T44" fmla="*/ 2147483647 w 7279"/>
                  <a:gd name="T45" fmla="*/ 2147483647 h 6066"/>
                  <a:gd name="T46" fmla="*/ 2147483647 w 7279"/>
                  <a:gd name="T47" fmla="*/ 2147483647 h 6066"/>
                  <a:gd name="T48" fmla="*/ 2147483647 w 7279"/>
                  <a:gd name="T49" fmla="*/ 2147483647 h 6066"/>
                  <a:gd name="T50" fmla="*/ 2147483647 w 7279"/>
                  <a:gd name="T51" fmla="*/ 2147483647 h 6066"/>
                  <a:gd name="T52" fmla="*/ 2147483647 w 7279"/>
                  <a:gd name="T53" fmla="*/ 2147483647 h 6066"/>
                  <a:gd name="T54" fmla="*/ 2147483647 w 7279"/>
                  <a:gd name="T55" fmla="*/ 2147483647 h 6066"/>
                  <a:gd name="T56" fmla="*/ 2147483647 w 7279"/>
                  <a:gd name="T57" fmla="*/ 2147483647 h 6066"/>
                  <a:gd name="T58" fmla="*/ 2147483647 w 7279"/>
                  <a:gd name="T59" fmla="*/ 2147483647 h 6066"/>
                  <a:gd name="T60" fmla="*/ 2147483647 w 7279"/>
                  <a:gd name="T61" fmla="*/ 2147483647 h 6066"/>
                  <a:gd name="T62" fmla="*/ 2147483647 w 7279"/>
                  <a:gd name="T63" fmla="*/ 2147483647 h 6066"/>
                  <a:gd name="T64" fmla="*/ 2147483647 w 7279"/>
                  <a:gd name="T65" fmla="*/ 2147483647 h 6066"/>
                  <a:gd name="T66" fmla="*/ 2147483647 w 7279"/>
                  <a:gd name="T67" fmla="*/ 2147483647 h 6066"/>
                  <a:gd name="T68" fmla="*/ 2147483647 w 7279"/>
                  <a:gd name="T69" fmla="*/ 2147483647 h 6066"/>
                  <a:gd name="T70" fmla="*/ 2147483647 w 7279"/>
                  <a:gd name="T71" fmla="*/ 2147483647 h 6066"/>
                  <a:gd name="T72" fmla="*/ 2147483647 w 7279"/>
                  <a:gd name="T73" fmla="*/ 2147483647 h 6066"/>
                  <a:gd name="T74" fmla="*/ 2147483647 w 7279"/>
                  <a:gd name="T75" fmla="*/ 2147483647 h 6066"/>
                  <a:gd name="T76" fmla="*/ 2147483647 w 7279"/>
                  <a:gd name="T77" fmla="*/ 2147483647 h 6066"/>
                  <a:gd name="T78" fmla="*/ 2147483647 w 7279"/>
                  <a:gd name="T79" fmla="*/ 2147483647 h 6066"/>
                  <a:gd name="T80" fmla="*/ 2147483647 w 7279"/>
                  <a:gd name="T81" fmla="*/ 2147483647 h 6066"/>
                  <a:gd name="T82" fmla="*/ 2147483647 w 7279"/>
                  <a:gd name="T83" fmla="*/ 2147483647 h 6066"/>
                  <a:gd name="T84" fmla="*/ 2147483647 w 7279"/>
                  <a:gd name="T85" fmla="*/ 2147483647 h 6066"/>
                  <a:gd name="T86" fmla="*/ 2147483647 w 7279"/>
                  <a:gd name="T87" fmla="*/ 2147483647 h 6066"/>
                  <a:gd name="T88" fmla="*/ 2147483647 w 7279"/>
                  <a:gd name="T89" fmla="*/ 2147483647 h 6066"/>
                  <a:gd name="T90" fmla="*/ 2147483647 w 7279"/>
                  <a:gd name="T91" fmla="*/ 2147483647 h 606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cxnSp>
        <p:nvCxnSpPr>
          <p:cNvPr id="79" name="Прямая соединительная линия 78"/>
          <p:cNvCxnSpPr/>
          <p:nvPr userDrawn="1"/>
        </p:nvCxnSpPr>
        <p:spPr>
          <a:xfrm>
            <a:off x="1957388" y="3"/>
            <a:ext cx="0" cy="10937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34" r:id="rId1"/>
    <p:sldLayoutId id="2147492135" r:id="rId2"/>
    <p:sldLayoutId id="2147492136" r:id="rId3"/>
    <p:sldLayoutId id="2147492137" r:id="rId4"/>
    <p:sldLayoutId id="2147492138" r:id="rId5"/>
    <p:sldLayoutId id="2147492139" r:id="rId6"/>
    <p:sldLayoutId id="2147492140" r:id="rId7"/>
    <p:sldLayoutId id="2147492141" r:id="rId8"/>
    <p:sldLayoutId id="2147492142" r:id="rId9"/>
    <p:sldLayoutId id="2147492143" r:id="rId10"/>
    <p:sldLayoutId id="2147492144" r:id="rId11"/>
    <p:sldLayoutId id="2147492145" r:id="rId12"/>
    <p:sldLayoutId id="214749221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93CDDD"/>
            </a:gs>
            <a:gs pos="11000">
              <a:srgbClr val="FFFF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Текст 2"/>
          <p:cNvSpPr>
            <a:spLocks noGrp="1"/>
          </p:cNvSpPr>
          <p:nvPr>
            <p:ph type="body" idx="1"/>
          </p:nvPr>
        </p:nvSpPr>
        <p:spPr bwMode="auto">
          <a:xfrm>
            <a:off x="468315" y="2349502"/>
            <a:ext cx="8920162" cy="488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3E0EDD-BE9E-440B-B7A6-4ED483293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74" name="Line 41"/>
          <p:cNvSpPr>
            <a:spLocks noChangeShapeType="1"/>
          </p:cNvSpPr>
          <p:nvPr/>
        </p:nvSpPr>
        <p:spPr bwMode="auto">
          <a:xfrm>
            <a:off x="1414464" y="401639"/>
            <a:ext cx="7740650" cy="0"/>
          </a:xfrm>
          <a:prstGeom prst="line">
            <a:avLst/>
          </a:prstGeom>
          <a:noFill/>
          <a:ln w="57150">
            <a:solidFill>
              <a:srgbClr val="F20A3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5" name="Line 42"/>
          <p:cNvSpPr>
            <a:spLocks noChangeShapeType="1"/>
          </p:cNvSpPr>
          <p:nvPr/>
        </p:nvSpPr>
        <p:spPr bwMode="auto">
          <a:xfrm>
            <a:off x="1908180" y="476251"/>
            <a:ext cx="7235825" cy="0"/>
          </a:xfrm>
          <a:prstGeom prst="line">
            <a:avLst/>
          </a:prstGeom>
          <a:noFill/>
          <a:ln w="57150">
            <a:solidFill>
              <a:srgbClr val="193B65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6" name="Line 43"/>
          <p:cNvSpPr>
            <a:spLocks noChangeShapeType="1"/>
          </p:cNvSpPr>
          <p:nvPr/>
        </p:nvSpPr>
        <p:spPr bwMode="auto">
          <a:xfrm>
            <a:off x="2411415" y="549275"/>
            <a:ext cx="6732587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06438" y="3"/>
            <a:ext cx="8448675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+mn-cs"/>
              </a:rPr>
              <a:t>Министерство труда и занятости Республики Карелия</a:t>
            </a:r>
          </a:p>
        </p:txBody>
      </p:sp>
      <p:sp>
        <p:nvSpPr>
          <p:cNvPr id="7178" name="Заголовок 11"/>
          <p:cNvSpPr>
            <a:spLocks noGrp="1"/>
          </p:cNvSpPr>
          <p:nvPr>
            <p:ph type="title"/>
          </p:nvPr>
        </p:nvSpPr>
        <p:spPr bwMode="auto">
          <a:xfrm>
            <a:off x="539750" y="10525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7179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" y="0"/>
            <a:ext cx="492125" cy="69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2146" r:id="rId1"/>
    <p:sldLayoutId id="2147492147" r:id="rId2"/>
    <p:sldLayoutId id="2147492148" r:id="rId3"/>
    <p:sldLayoutId id="2147492149" r:id="rId4"/>
    <p:sldLayoutId id="2147492150" r:id="rId5"/>
    <p:sldLayoutId id="2147492151" r:id="rId6"/>
    <p:sldLayoutId id="2147492152" r:id="rId7"/>
    <p:sldLayoutId id="2147492153" r:id="rId8"/>
    <p:sldLayoutId id="2147492154" r:id="rId9"/>
    <p:sldLayoutId id="2147492155" r:id="rId10"/>
    <p:sldLayoutId id="214749215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195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9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8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426560-E33F-4F62-B239-E23B4277E9DD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5" y="624848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618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618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669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FF2EBE3D-2DAC-41C6-B004-5C22A1D99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202" name="Рисунок 9" descr="1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11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6" y="44451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57" r:id="rId1"/>
    <p:sldLayoutId id="2147492158" r:id="rId2"/>
    <p:sldLayoutId id="2147492159" r:id="rId3"/>
    <p:sldLayoutId id="2147492160" r:id="rId4"/>
    <p:sldLayoutId id="2147492161" r:id="rId5"/>
    <p:sldLayoutId id="2147492162" r:id="rId6"/>
    <p:sldLayoutId id="2147492163" r:id="rId7"/>
    <p:sldLayoutId id="2147492164" r:id="rId8"/>
    <p:sldLayoutId id="2147492165" r:id="rId9"/>
    <p:sldLayoutId id="2147492166" r:id="rId10"/>
    <p:sldLayoutId id="2147492167" r:id="rId11"/>
    <p:sldLayoutId id="214749216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219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9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8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052A56-89E5-42AF-8E20-833EA8289E64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5" y="624848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618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618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669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31AD53DD-95CA-4B10-8B57-F4DD477F0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226" name="Рисунок 9" descr="1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11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6" y="44451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69" r:id="rId1"/>
    <p:sldLayoutId id="2147492170" r:id="rId2"/>
    <p:sldLayoutId id="2147492171" r:id="rId3"/>
    <p:sldLayoutId id="2147492172" r:id="rId4"/>
    <p:sldLayoutId id="2147492173" r:id="rId5"/>
    <p:sldLayoutId id="2147492174" r:id="rId6"/>
    <p:sldLayoutId id="2147492175" r:id="rId7"/>
    <p:sldLayoutId id="2147492176" r:id="rId8"/>
    <p:sldLayoutId id="2147492177" r:id="rId9"/>
    <p:sldLayoutId id="2147492178" r:id="rId10"/>
    <p:sldLayoutId id="2147492179" r:id="rId11"/>
    <p:sldLayoutId id="214749218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965" y="1643605"/>
            <a:ext cx="8393280" cy="4182323"/>
          </a:xfrm>
        </p:spPr>
        <p:txBody>
          <a:bodyPr>
            <a:normAutofit/>
          </a:bodyPr>
          <a:lstStyle/>
          <a:p>
            <a:r>
              <a:rPr lang="ru-RU" sz="2800" b="1" cap="none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Проектное управление 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048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40" y="6072202"/>
            <a:ext cx="6646862" cy="6969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2019</a:t>
            </a:r>
          </a:p>
          <a:p>
            <a:pPr eaLnBrk="1" hangingPunct="1">
              <a:defRPr/>
            </a:pP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6900" y="228600"/>
            <a:ext cx="6069147" cy="847846"/>
          </a:xfrm>
        </p:spPr>
        <p:txBody>
          <a:bodyPr/>
          <a:lstStyle/>
          <a:p>
            <a:r>
              <a:rPr lang="ru-RU" sz="4400" b="1" dirty="0" smtClean="0"/>
              <a:t>План проекта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5747" y="1600200"/>
            <a:ext cx="8889357" cy="5170990"/>
          </a:xfrm>
        </p:spPr>
        <p:txBody>
          <a:bodyPr/>
          <a:lstStyle/>
          <a:p>
            <a:r>
              <a:rPr lang="ru-RU" sz="2800" dirty="0" smtClean="0"/>
              <a:t>Цели, ожидаемые результаты</a:t>
            </a:r>
            <a:endParaRPr lang="ru-RU" sz="2800" dirty="0"/>
          </a:p>
          <a:p>
            <a:r>
              <a:rPr lang="ru-RU" sz="2800" dirty="0" smtClean="0"/>
              <a:t>Общий </a:t>
            </a:r>
            <a:r>
              <a:rPr lang="ru-RU" sz="2800" dirty="0"/>
              <a:t>объём работ</a:t>
            </a:r>
          </a:p>
          <a:p>
            <a:r>
              <a:rPr lang="ru-RU" sz="2800" dirty="0" smtClean="0"/>
              <a:t>Организационные </a:t>
            </a:r>
            <a:r>
              <a:rPr lang="ru-RU" sz="2800" dirty="0"/>
              <a:t>связи</a:t>
            </a:r>
          </a:p>
          <a:p>
            <a:r>
              <a:rPr lang="ru-RU" sz="2800" dirty="0" smtClean="0"/>
              <a:t>Внешние документы</a:t>
            </a:r>
          </a:p>
          <a:p>
            <a:r>
              <a:rPr lang="ru-RU" sz="2800" dirty="0" smtClean="0"/>
              <a:t>Роли </a:t>
            </a:r>
            <a:r>
              <a:rPr lang="ru-RU" sz="2800" dirty="0"/>
              <a:t>участников и их ответственность</a:t>
            </a:r>
          </a:p>
          <a:p>
            <a:r>
              <a:rPr lang="ru-RU" sz="2800" dirty="0"/>
              <a:t>Основные </a:t>
            </a:r>
            <a:r>
              <a:rPr lang="ru-RU" sz="2800" dirty="0" smtClean="0"/>
              <a:t>процессы и работы</a:t>
            </a:r>
            <a:endParaRPr lang="ru-RU" sz="2800" dirty="0"/>
          </a:p>
          <a:p>
            <a:r>
              <a:rPr lang="ru-RU" sz="2800" dirty="0" smtClean="0"/>
              <a:t>Календарный график работ, список контрольных точек</a:t>
            </a:r>
          </a:p>
          <a:p>
            <a:r>
              <a:rPr lang="ru-RU" sz="2800" dirty="0" smtClean="0"/>
              <a:t>Ресурсы (персонал, финансирование, др.)</a:t>
            </a:r>
          </a:p>
          <a:p>
            <a:r>
              <a:rPr lang="ru-RU" sz="2800" dirty="0" smtClean="0"/>
              <a:t>Риски</a:t>
            </a:r>
          </a:p>
          <a:p>
            <a:r>
              <a:rPr lang="ru-RU" sz="2800" dirty="0" smtClean="0"/>
              <a:t>Управление качеством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93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0" y="228600"/>
            <a:ext cx="6392533" cy="709551"/>
          </a:xfrm>
        </p:spPr>
        <p:txBody>
          <a:bodyPr/>
          <a:lstStyle/>
          <a:p>
            <a:r>
              <a:rPr lang="ru-RU" dirty="0" smtClean="0"/>
              <a:t>Календарное планирование</a:t>
            </a:r>
            <a:endParaRPr lang="ru-RU" dirty="0"/>
          </a:p>
        </p:txBody>
      </p:sp>
      <p:pic>
        <p:nvPicPr>
          <p:cNvPr id="4" name="Рисунок 3" descr="https://cf.ppt-online.org/files/slide/j/JGsBWN1OCXMxZ25Pycr6hSmzdTAweQU0R94gDY/slide-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0" y="1273215"/>
            <a:ext cx="8808334" cy="5491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47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452" y="89704"/>
            <a:ext cx="6150170" cy="895948"/>
          </a:xfrm>
        </p:spPr>
        <p:txBody>
          <a:bodyPr/>
          <a:lstStyle/>
          <a:p>
            <a:r>
              <a:rPr lang="ru-RU" sz="4400" dirty="0" smtClean="0"/>
              <a:t>Причины неудачных проектов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7322" y="1808545"/>
            <a:ext cx="8638726" cy="4754301"/>
          </a:xfrm>
        </p:spPr>
        <p:txBody>
          <a:bodyPr/>
          <a:lstStyle/>
          <a:p>
            <a:r>
              <a:rPr lang="ru-RU" dirty="0" smtClean="0"/>
              <a:t>Слабая поддержка руководства</a:t>
            </a:r>
          </a:p>
          <a:p>
            <a:r>
              <a:rPr lang="ru-RU" dirty="0" smtClean="0"/>
              <a:t>Назначение неподходящего руководителя</a:t>
            </a:r>
          </a:p>
          <a:p>
            <a:r>
              <a:rPr lang="ru-RU" dirty="0" smtClean="0"/>
              <a:t>Неточная постановка целей</a:t>
            </a:r>
          </a:p>
          <a:p>
            <a:r>
              <a:rPr lang="ru-RU" dirty="0" smtClean="0"/>
              <a:t>Плохое планирование</a:t>
            </a:r>
          </a:p>
          <a:p>
            <a:r>
              <a:rPr lang="ru-RU" dirty="0" smtClean="0"/>
              <a:t>Недостаточное обеспечение ресурсами</a:t>
            </a:r>
          </a:p>
          <a:p>
            <a:r>
              <a:rPr lang="ru-RU" dirty="0" smtClean="0"/>
              <a:t>Отсутствие рабочего взаимодействия (с руководством, в рабочей группе)</a:t>
            </a:r>
          </a:p>
          <a:p>
            <a:r>
              <a:rPr lang="ru-RU" dirty="0" smtClean="0"/>
              <a:t>Выбрано неверное проектное решение</a:t>
            </a:r>
          </a:p>
          <a:p>
            <a:r>
              <a:rPr lang="ru-RU" dirty="0" smtClean="0"/>
              <a:t>Проектное решение слишком сложное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4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9449" y="0"/>
            <a:ext cx="6058474" cy="935181"/>
          </a:xfrm>
        </p:spPr>
        <p:txBody>
          <a:bodyPr/>
          <a:lstStyle/>
          <a:p>
            <a:r>
              <a:rPr lang="ru-RU" dirty="0" smtClean="0"/>
              <a:t>Фазы осуществления проекта   </a:t>
            </a:r>
            <a:r>
              <a:rPr lang="ru-RU" b="1" dirty="0" smtClean="0">
                <a:sym typeface="Wingdings" panose="05000000000000000000" pitchFamily="2" charset="2"/>
              </a:rPr>
              <a:t> </a:t>
            </a:r>
            <a:r>
              <a:rPr lang="ru-RU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   </a:t>
            </a:r>
            <a:r>
              <a:rPr lang="ru-RU" b="1" dirty="0">
                <a:solidFill>
                  <a:prstClr val="white"/>
                </a:solidFill>
                <a:sym typeface="Wingdings" panose="05000000000000000000" pitchFamily="2" charset="2"/>
              </a:rPr>
              <a:t>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4379" y="1615044"/>
            <a:ext cx="8635420" cy="5242956"/>
          </a:xfrm>
        </p:spPr>
        <p:txBody>
          <a:bodyPr/>
          <a:lstStyle/>
          <a:p>
            <a:r>
              <a:rPr lang="ru-RU" sz="4400" dirty="0" smtClean="0"/>
              <a:t>Энтузиазм</a:t>
            </a:r>
          </a:p>
          <a:p>
            <a:r>
              <a:rPr lang="ru-RU" sz="4400" dirty="0" smtClean="0"/>
              <a:t>Отчаяние</a:t>
            </a:r>
          </a:p>
          <a:p>
            <a:r>
              <a:rPr lang="ru-RU" sz="4400" dirty="0" smtClean="0"/>
              <a:t>Паника</a:t>
            </a:r>
          </a:p>
          <a:p>
            <a:r>
              <a:rPr lang="ru-RU" sz="4400" dirty="0" smtClean="0"/>
              <a:t>Поиск виноватых</a:t>
            </a:r>
          </a:p>
          <a:p>
            <a:r>
              <a:rPr lang="ru-RU" sz="4400" dirty="0" smtClean="0"/>
              <a:t>Наказание невиновных</a:t>
            </a:r>
          </a:p>
          <a:p>
            <a:r>
              <a:rPr lang="ru-RU" sz="4400" dirty="0" smtClean="0"/>
              <a:t>Награждение не принимавших участие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166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5069" y="170727"/>
            <a:ext cx="6448301" cy="921803"/>
          </a:xfrm>
        </p:spPr>
        <p:txBody>
          <a:bodyPr/>
          <a:lstStyle/>
          <a:p>
            <a:r>
              <a:rPr lang="ru-RU" sz="3600" dirty="0" smtClean="0"/>
              <a:t> Внедрение профессионального стандарта в ОУ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31495" y="1600200"/>
            <a:ext cx="8692586" cy="4939496"/>
          </a:xfrm>
        </p:spPr>
        <p:txBody>
          <a:bodyPr/>
          <a:lstStyle/>
          <a:p>
            <a:r>
              <a:rPr lang="ru-RU" sz="2500" dirty="0" smtClean="0"/>
              <a:t>Проблема: Профессиональные </a:t>
            </a:r>
            <a:r>
              <a:rPr lang="ru-RU" sz="2500" dirty="0"/>
              <a:t>стандарты применяются поэтапно на основе утверждённых планов по организации применения профессиональных стандартов. Срок: не позднее 01.01.2020</a:t>
            </a:r>
            <a:r>
              <a:rPr lang="ru-RU" sz="2500" dirty="0" smtClean="0"/>
              <a:t>.</a:t>
            </a:r>
            <a:endParaRPr lang="ru-RU" sz="2500" dirty="0" smtClean="0"/>
          </a:p>
          <a:p>
            <a:r>
              <a:rPr lang="ru-RU" sz="2500" dirty="0" smtClean="0"/>
              <a:t>Формирование </a:t>
            </a:r>
            <a:r>
              <a:rPr lang="ru-RU" sz="2500" dirty="0"/>
              <a:t>приказа о создании рабочей группы </a:t>
            </a:r>
            <a:endParaRPr lang="ru-RU" sz="2500" dirty="0" smtClean="0"/>
          </a:p>
          <a:p>
            <a:r>
              <a:rPr lang="ru-RU" sz="2500" dirty="0" smtClean="0"/>
              <a:t>Разработка положения о рабочей </a:t>
            </a:r>
            <a:r>
              <a:rPr lang="ru-RU" sz="2500" dirty="0" smtClean="0"/>
              <a:t>группе</a:t>
            </a:r>
          </a:p>
          <a:p>
            <a:r>
              <a:rPr lang="ru-RU" sz="2500" dirty="0"/>
              <a:t>- создание рабочей группы (либо комиссии); </a:t>
            </a:r>
          </a:p>
          <a:p>
            <a:r>
              <a:rPr lang="ru-RU" sz="2500" dirty="0"/>
              <a:t>- определение состава специалистов, входящих в рабочую группу; </a:t>
            </a:r>
          </a:p>
          <a:p>
            <a:r>
              <a:rPr lang="ru-RU" sz="2500" dirty="0"/>
              <a:t>-постановка задач для членов проектной группы.</a:t>
            </a:r>
          </a:p>
          <a:p>
            <a:endParaRPr lang="ru-RU" sz="2500" dirty="0" smtClean="0"/>
          </a:p>
          <a:p>
            <a:pPr>
              <a:buFontTx/>
              <a:buChar char="-"/>
            </a:pP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5204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1072" y="228600"/>
            <a:ext cx="5964975" cy="990600"/>
          </a:xfrm>
        </p:spPr>
        <p:txBody>
          <a:bodyPr/>
          <a:lstStyle/>
          <a:p>
            <a:r>
              <a:rPr lang="ru-RU" sz="3600" dirty="0" smtClean="0"/>
              <a:t>Положение о рабочей группе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3539" y="1785394"/>
            <a:ext cx="8337785" cy="4951072"/>
          </a:xfrm>
        </p:spPr>
        <p:txBody>
          <a:bodyPr/>
          <a:lstStyle/>
          <a:p>
            <a:r>
              <a:rPr lang="ru-RU" dirty="0" smtClean="0"/>
              <a:t>Общие положения: </a:t>
            </a:r>
          </a:p>
          <a:p>
            <a:pPr marL="0" indent="0">
              <a:buNone/>
            </a:pPr>
            <a:r>
              <a:rPr lang="ru-RU" dirty="0" smtClean="0"/>
              <a:t>- соответствие деятельности рабочей группы законодательству Российской Федерации</a:t>
            </a:r>
          </a:p>
          <a:p>
            <a:pPr marL="0" indent="0">
              <a:buNone/>
            </a:pPr>
            <a:r>
              <a:rPr lang="ru-RU" dirty="0" smtClean="0"/>
              <a:t>- цель создания рабочей группы</a:t>
            </a:r>
          </a:p>
          <a:p>
            <a:r>
              <a:rPr lang="ru-RU" dirty="0"/>
              <a:t>Состав </a:t>
            </a:r>
            <a:r>
              <a:rPr lang="ru-RU" dirty="0" smtClean="0"/>
              <a:t>рабочей группы и его порядок его утверждения</a:t>
            </a:r>
          </a:p>
          <a:p>
            <a:r>
              <a:rPr lang="ru-RU" dirty="0"/>
              <a:t>Основные функции </a:t>
            </a:r>
            <a:r>
              <a:rPr lang="ru-RU" dirty="0" smtClean="0"/>
              <a:t>и задачи рабочей группы</a:t>
            </a:r>
          </a:p>
          <a:p>
            <a:r>
              <a:rPr lang="ru-RU" dirty="0"/>
              <a:t>Регламент работы </a:t>
            </a:r>
            <a:r>
              <a:rPr lang="ru-RU" dirty="0" smtClean="0"/>
              <a:t>рабочей группы</a:t>
            </a:r>
          </a:p>
          <a:p>
            <a:r>
              <a:rPr lang="ru-RU" dirty="0" smtClean="0"/>
              <a:t>Порядок утверждения данного положения, внесения в него изменений, дополнений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0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6022848" cy="990600"/>
          </a:xfrm>
        </p:spPr>
        <p:txBody>
          <a:bodyPr/>
          <a:lstStyle/>
          <a:p>
            <a:r>
              <a:rPr lang="ru-RU" dirty="0" smtClean="0"/>
              <a:t>Состав рабочей группы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3068" y="1588624"/>
            <a:ext cx="8657864" cy="526937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состав рабочей группы могут быть включены следующие категории работников: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руководитель рабочей группы; </a:t>
            </a:r>
          </a:p>
          <a:p>
            <a:pPr marL="0" indent="0">
              <a:buNone/>
            </a:pPr>
            <a:r>
              <a:rPr lang="ru-RU" dirty="0" smtClean="0"/>
              <a:t>- заместитель </a:t>
            </a:r>
            <a:r>
              <a:rPr lang="ru-RU" dirty="0"/>
              <a:t>руководителя рабочей группы;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- секретарь рабочей </a:t>
            </a:r>
            <a:r>
              <a:rPr lang="ru-RU" dirty="0" smtClean="0"/>
              <a:t>группы;</a:t>
            </a:r>
            <a:endParaRPr lang="ru-RU" dirty="0"/>
          </a:p>
          <a:p>
            <a:r>
              <a:rPr lang="ru-RU" dirty="0"/>
              <a:t>члены рабочей группы: </a:t>
            </a:r>
          </a:p>
          <a:p>
            <a:pPr marL="0" indent="0">
              <a:buNone/>
            </a:pPr>
            <a:r>
              <a:rPr lang="ru-RU" dirty="0"/>
              <a:t>- представитель профсоюзной организации; </a:t>
            </a:r>
          </a:p>
          <a:p>
            <a:pPr marL="0" indent="0">
              <a:buNone/>
            </a:pPr>
            <a:r>
              <a:rPr lang="ru-RU" dirty="0"/>
              <a:t>- руководители </a:t>
            </a:r>
            <a:r>
              <a:rPr lang="ru-RU" dirty="0" smtClean="0"/>
              <a:t>структурных подразделений</a:t>
            </a:r>
            <a:r>
              <a:rPr lang="ru-RU" dirty="0"/>
              <a:t>; </a:t>
            </a:r>
          </a:p>
          <a:p>
            <a:pPr marL="0" indent="0">
              <a:buNone/>
            </a:pPr>
            <a:r>
              <a:rPr lang="ru-RU" dirty="0"/>
              <a:t>- юрист, специалист по кадрам, бухгалтер (при наличии), др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6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5325" y="182300"/>
            <a:ext cx="6319779" cy="870995"/>
          </a:xfrm>
        </p:spPr>
        <p:txBody>
          <a:bodyPr/>
          <a:lstStyle/>
          <a:p>
            <a:pPr marL="319088" lvl="0" indent="-319088" algn="ctr">
              <a:spcBef>
                <a:spcPts val="700"/>
              </a:spcBef>
            </a:pPr>
            <a:r>
              <a:rPr lang="ru-RU" sz="2600" b="1" dirty="0">
                <a:latin typeface="Calibri"/>
                <a:ea typeface="+mn-ea"/>
                <a:cs typeface="+mn-cs"/>
              </a:rPr>
              <a:t>Постановление Правительства Российской Федерации </a:t>
            </a:r>
            <a:r>
              <a:rPr lang="ru-RU" sz="2600" b="1" dirty="0" smtClean="0">
                <a:latin typeface="Calibri"/>
                <a:ea typeface="+mn-ea"/>
                <a:cs typeface="+mn-cs"/>
              </a:rPr>
              <a:t>от </a:t>
            </a:r>
            <a:r>
              <a:rPr lang="ru-RU" sz="2600" b="1" dirty="0">
                <a:latin typeface="Calibri"/>
                <a:ea typeface="+mn-ea"/>
                <a:cs typeface="+mn-cs"/>
              </a:rPr>
              <a:t>27.06.2016 № </a:t>
            </a:r>
            <a:r>
              <a:rPr lang="ru-RU" sz="2600" b="1" dirty="0" smtClean="0">
                <a:latin typeface="Calibri"/>
                <a:ea typeface="+mn-ea"/>
                <a:cs typeface="+mn-cs"/>
              </a:rPr>
              <a:t>584</a:t>
            </a:r>
            <a:endParaRPr lang="ru-RU" sz="2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3620" y="1739096"/>
            <a:ext cx="8727312" cy="5118904"/>
          </a:xfrm>
        </p:spPr>
        <p:txBody>
          <a:bodyPr/>
          <a:lstStyle/>
          <a:p>
            <a:r>
              <a:rPr lang="ru-RU" sz="2300" dirty="0"/>
              <a:t>Цель: обеспечение эффективного перехода учреждения на работу в условиях действия профессиональных стандартов</a:t>
            </a:r>
            <a:r>
              <a:rPr lang="ru-RU" sz="2300" dirty="0" smtClean="0"/>
              <a:t>;</a:t>
            </a:r>
            <a:endParaRPr lang="ru-RU" sz="2300" dirty="0" smtClean="0"/>
          </a:p>
          <a:p>
            <a:r>
              <a:rPr lang="ru-RU" sz="2300" dirty="0" smtClean="0"/>
              <a:t>Изучить  </a:t>
            </a:r>
            <a:r>
              <a:rPr lang="ru-RU" sz="2300" b="1" dirty="0"/>
              <a:t>список профессиональных стандартов</a:t>
            </a:r>
            <a:r>
              <a:rPr lang="ru-RU" sz="2300" dirty="0"/>
              <a:t>, подлежащих </a:t>
            </a:r>
            <a:r>
              <a:rPr lang="ru-RU" sz="2300" dirty="0" smtClean="0"/>
              <a:t>применению</a:t>
            </a:r>
            <a:endParaRPr lang="ru-RU" sz="2300" dirty="0"/>
          </a:p>
          <a:p>
            <a:r>
              <a:rPr lang="ru-RU" sz="2300" b="1" dirty="0" smtClean="0"/>
              <a:t>Подготовить сведения </a:t>
            </a:r>
            <a:r>
              <a:rPr lang="ru-RU" sz="2300" b="1" dirty="0"/>
              <a:t>о потребности в обучении работников, </a:t>
            </a:r>
            <a:r>
              <a:rPr lang="ru-RU" sz="2300" dirty="0"/>
              <a:t>полученные на основе </a:t>
            </a:r>
            <a:r>
              <a:rPr lang="ru-RU" sz="2300" b="1" dirty="0"/>
              <a:t>анализа квалификационных требований, содержащихся в профессиональных стандартах, и кадрового состава </a:t>
            </a:r>
            <a:r>
              <a:rPr lang="ru-RU" sz="2300" b="1" dirty="0" smtClean="0"/>
              <a:t>организаций</a:t>
            </a:r>
          </a:p>
          <a:p>
            <a:r>
              <a:rPr lang="ru-RU" sz="2300" b="1" dirty="0" smtClean="0"/>
              <a:t>Разработать план этапов </a:t>
            </a:r>
            <a:r>
              <a:rPr lang="ru-RU" sz="2300" b="1" dirty="0"/>
              <a:t>применения</a:t>
            </a:r>
            <a:r>
              <a:rPr lang="ru-RU" sz="2300" dirty="0"/>
              <a:t> профессиональных </a:t>
            </a:r>
            <a:r>
              <a:rPr lang="ru-RU" sz="2300" dirty="0" smtClean="0"/>
              <a:t>стандартов </a:t>
            </a:r>
            <a:endParaRPr lang="ru-RU" sz="2300" dirty="0"/>
          </a:p>
          <a:p>
            <a:r>
              <a:rPr lang="ru-RU" sz="2300" b="1" dirty="0" smtClean="0"/>
              <a:t>Сформировать перечень </a:t>
            </a:r>
            <a:r>
              <a:rPr lang="ru-RU" sz="2300" b="1" dirty="0"/>
              <a:t>локальных нормативных актов и других документов</a:t>
            </a:r>
            <a:r>
              <a:rPr lang="ru-RU" sz="2300" dirty="0"/>
              <a:t> организации, подлежащих </a:t>
            </a:r>
            <a:r>
              <a:rPr lang="ru-RU" sz="2300" dirty="0" smtClean="0"/>
              <a:t>изменению</a:t>
            </a:r>
            <a:endParaRPr lang="ru-RU" sz="23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4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1952" y="228600"/>
            <a:ext cx="5904095" cy="816429"/>
          </a:xfrm>
        </p:spPr>
        <p:txBody>
          <a:bodyPr/>
          <a:lstStyle/>
          <a:p>
            <a:r>
              <a:rPr lang="en-US" dirty="0"/>
              <a:t> </a:t>
            </a:r>
            <a:r>
              <a:rPr lang="ru-RU" dirty="0" smtClean="0"/>
              <a:t>Разработка плана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97711" y="1773820"/>
            <a:ext cx="8414795" cy="4765876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 smtClean="0"/>
              <a:t>Подготовительная работа: </a:t>
            </a:r>
            <a:endParaRPr lang="ru-RU" sz="2600" dirty="0"/>
          </a:p>
          <a:p>
            <a:r>
              <a:rPr lang="ru-RU" sz="2600" dirty="0" smtClean="0"/>
              <a:t>составить </a:t>
            </a:r>
            <a:r>
              <a:rPr lang="ru-RU" sz="2600" dirty="0"/>
              <a:t>список профессиональных стандартов, подлежащих применению;</a:t>
            </a:r>
          </a:p>
          <a:p>
            <a:r>
              <a:rPr lang="ru-RU" sz="2600" dirty="0" smtClean="0"/>
              <a:t>провести </a:t>
            </a:r>
            <a:r>
              <a:rPr lang="ru-RU" sz="2600" dirty="0"/>
              <a:t>анализ квалификационных требований, содержащихся в профессиональных стандартах, и кадрового состава организаций;</a:t>
            </a:r>
          </a:p>
          <a:p>
            <a:r>
              <a:rPr lang="ru-RU" sz="2600" dirty="0" smtClean="0"/>
              <a:t>определить </a:t>
            </a:r>
            <a:r>
              <a:rPr lang="ru-RU" sz="2600" dirty="0"/>
              <a:t>этапы применения профессиональных стандартов;</a:t>
            </a:r>
          </a:p>
          <a:p>
            <a:r>
              <a:rPr lang="ru-RU" sz="2600" dirty="0" smtClean="0"/>
              <a:t>подготовить </a:t>
            </a:r>
            <a:r>
              <a:rPr lang="ru-RU" sz="2600" dirty="0"/>
              <a:t>перечень локальных нормативных актов и других документов организации, подлежащих </a:t>
            </a:r>
            <a:r>
              <a:rPr lang="ru-RU" sz="2600" dirty="0" smtClean="0"/>
              <a:t>изменению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3463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0602" y="228600"/>
            <a:ext cx="6115445" cy="990600"/>
          </a:xfrm>
        </p:spPr>
        <p:txBody>
          <a:bodyPr/>
          <a:lstStyle/>
          <a:p>
            <a:r>
              <a:rPr lang="ru-RU" sz="3600" dirty="0" smtClean="0"/>
              <a:t>План работы рабочей группы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1311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 Анализ нормативной правовой </a:t>
            </a:r>
            <a:r>
              <a:rPr lang="ru-RU" dirty="0" smtClean="0"/>
              <a:t>базы. </a:t>
            </a:r>
          </a:p>
          <a:p>
            <a:pPr marL="0" indent="0">
              <a:buNone/>
            </a:pPr>
            <a:r>
              <a:rPr lang="ru-RU" dirty="0"/>
              <a:t>1.1. Подготовка перечня регламентирующих порядок внедрения и применения профессиональных стандартов нормативных правовых актов, инструктивных и методических </a:t>
            </a:r>
            <a:r>
              <a:rPr lang="ru-RU" dirty="0" smtClean="0"/>
              <a:t>документов.</a:t>
            </a:r>
          </a:p>
          <a:p>
            <a:pPr marL="0" indent="0">
              <a:buNone/>
            </a:pPr>
            <a:r>
              <a:rPr lang="ru-RU" dirty="0" smtClean="0"/>
              <a:t>1.2</a:t>
            </a:r>
            <a:r>
              <a:rPr lang="ru-RU" dirty="0"/>
              <a:t>. Подготовка перечня действующих профессиональных стандартов, которым соответствуют должности штатного расписания </a:t>
            </a:r>
            <a:r>
              <a:rPr lang="ru-RU" dirty="0" smtClean="0"/>
              <a:t>организации </a:t>
            </a:r>
            <a:r>
              <a:rPr lang="en-US" b="1" dirty="0" smtClean="0"/>
              <a:t>http</a:t>
            </a:r>
            <a:r>
              <a:rPr lang="en-US" b="1" dirty="0"/>
              <a:t>://www.profstandart.rosmintrud.ru</a:t>
            </a:r>
            <a:r>
              <a:rPr lang="en-US" b="1" dirty="0" smtClean="0"/>
              <a:t>/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0611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1324" y="228600"/>
            <a:ext cx="6034723" cy="780803"/>
          </a:xfrm>
        </p:spPr>
        <p:txBody>
          <a:bodyPr/>
          <a:lstStyle/>
          <a:p>
            <a:r>
              <a:rPr lang="ru-RU" sz="4400" b="1" dirty="0" smtClean="0"/>
              <a:t>Проектное управление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127" y="1199407"/>
            <a:ext cx="9060873" cy="5569527"/>
          </a:xfrm>
        </p:spPr>
        <p:txBody>
          <a:bodyPr/>
          <a:lstStyle/>
          <a:p>
            <a:r>
              <a:rPr lang="ru-RU" sz="3000" dirty="0" smtClean="0"/>
              <a:t>«</a:t>
            </a:r>
            <a:r>
              <a:rPr lang="ru-RU" sz="3000" b="1" dirty="0" smtClean="0"/>
              <a:t>проект</a:t>
            </a:r>
            <a:r>
              <a:rPr lang="ru-RU" sz="3000" dirty="0"/>
              <a:t>» - комплекс взаимосвязанных мероприятий, направленных на достижение уникальных результатов в условиях временных и ресурсных </a:t>
            </a:r>
            <a:r>
              <a:rPr lang="ru-RU" sz="3000" dirty="0" smtClean="0"/>
              <a:t>ограничений</a:t>
            </a:r>
          </a:p>
          <a:p>
            <a:r>
              <a:rPr lang="ru-RU" sz="3000" b="1" dirty="0" smtClean="0"/>
              <a:t>проект </a:t>
            </a:r>
            <a:r>
              <a:rPr lang="ru-RU" sz="3000" b="1" dirty="0"/>
              <a:t>— </a:t>
            </a:r>
            <a:r>
              <a:rPr lang="ru-RU" sz="3000" dirty="0"/>
              <a:t>интеграционная деятельность по достижению заданной оригинальной цели, осуществляемая под единым управлением. (Целью может быть и реализация идеи, так что вместо выражения «достижения цели» мы можем смело употребить выражение «материализация идеи»)</a:t>
            </a:r>
          </a:p>
          <a:p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9723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8784" y="112853"/>
            <a:ext cx="5467263" cy="990600"/>
          </a:xfrm>
        </p:spPr>
        <p:txBody>
          <a:bodyPr/>
          <a:lstStyle/>
          <a:p>
            <a:r>
              <a:rPr lang="ru-RU" sz="3200" dirty="0" smtClean="0"/>
              <a:t>План работы рабочей группы (продолжение)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4643" y="1831694"/>
            <a:ext cx="8669438" cy="4916348"/>
          </a:xfrm>
        </p:spPr>
        <p:txBody>
          <a:bodyPr/>
          <a:lstStyle/>
          <a:p>
            <a:pPr marL="0" indent="0">
              <a:buNone/>
            </a:pPr>
            <a:r>
              <a:rPr lang="ru-RU" sz="2300" dirty="0" smtClean="0"/>
              <a:t>2. Анализ </a:t>
            </a:r>
            <a:r>
              <a:rPr lang="ru-RU" sz="2300" dirty="0"/>
              <a:t>квалификационных требований, содержащихся в профессиональных стандартах, и кадрового состава </a:t>
            </a:r>
            <a:r>
              <a:rPr lang="ru-RU" sz="2300" dirty="0" smtClean="0"/>
              <a:t>организации. </a:t>
            </a:r>
          </a:p>
          <a:p>
            <a:pPr marL="0" indent="0">
              <a:buNone/>
            </a:pPr>
            <a:r>
              <a:rPr lang="ru-RU" sz="2300" dirty="0"/>
              <a:t>2.1. Оценка соответствия наименования должностей штатного расписания действующим профессиональным </a:t>
            </a:r>
            <a:r>
              <a:rPr lang="ru-RU" sz="2300" dirty="0" smtClean="0"/>
              <a:t>стандартам. </a:t>
            </a:r>
          </a:p>
          <a:p>
            <a:pPr marL="0" indent="0">
              <a:buNone/>
            </a:pPr>
            <a:r>
              <a:rPr lang="ru-RU" sz="2300" dirty="0"/>
              <a:t>2.2. Сверка имеющегося у работников образования с требованиями к образованию, указанными в профессиональных </a:t>
            </a:r>
            <a:r>
              <a:rPr lang="ru-RU" sz="2300" dirty="0" smtClean="0"/>
              <a:t>стандартах. </a:t>
            </a:r>
          </a:p>
          <a:p>
            <a:pPr marL="0" indent="0">
              <a:buNone/>
            </a:pPr>
            <a:r>
              <a:rPr lang="ru-RU" sz="2300" dirty="0"/>
              <a:t>2.3. Организация диагностики (оценки) соответствия уровня профессиональной компетентности работников требованиям профессиональных </a:t>
            </a:r>
            <a:r>
              <a:rPr lang="ru-RU" sz="2300" dirty="0" smtClean="0"/>
              <a:t>стандартов. </a:t>
            </a:r>
          </a:p>
          <a:p>
            <a:pPr marL="0" indent="0">
              <a:buNone/>
            </a:pPr>
            <a:r>
              <a:rPr lang="ru-RU" sz="2300" dirty="0"/>
              <a:t>2.4. Организация самодиагностики (самооценки) </a:t>
            </a:r>
            <a:r>
              <a:rPr lang="ru-RU" sz="2300" dirty="0" smtClean="0"/>
              <a:t>работника</a:t>
            </a:r>
          </a:p>
          <a:p>
            <a:pPr marL="0" indent="0">
              <a:buNone/>
            </a:pPr>
            <a:r>
              <a:rPr lang="ru-RU" sz="2300" dirty="0" smtClean="0"/>
              <a:t>2.5. Проведение собеседований с работниками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24207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1624" y="112853"/>
            <a:ext cx="6045997" cy="990600"/>
          </a:xfrm>
        </p:spPr>
        <p:txBody>
          <a:bodyPr/>
          <a:lstStyle/>
          <a:p>
            <a:r>
              <a:rPr lang="ru-RU" sz="3200" dirty="0"/>
              <a:t>План работы рабочей группы (продолжение)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3. Подготовка предложений в план мероприятий по  профессиональному образованию, профессиональному обучению и (или) дополнительному профессиональному образованию </a:t>
            </a:r>
            <a:r>
              <a:rPr lang="ru-RU" dirty="0" smtClean="0"/>
              <a:t>работников. </a:t>
            </a:r>
          </a:p>
          <a:p>
            <a:pPr marL="0" indent="0">
              <a:buNone/>
            </a:pPr>
            <a:r>
              <a:rPr lang="ru-RU" dirty="0"/>
              <a:t>4. Анализ локальных нормативных правовых актов и других документов организации. Подготовка предложений о внесении изменений в данные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325860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2176" y="101278"/>
            <a:ext cx="6103871" cy="990600"/>
          </a:xfrm>
        </p:spPr>
        <p:txBody>
          <a:bodyPr/>
          <a:lstStyle/>
          <a:p>
            <a:r>
              <a:rPr lang="ru-RU" sz="3200" dirty="0"/>
              <a:t>План работы рабочей группы (продолжение)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816925"/>
            <a:ext cx="9144000" cy="5041075"/>
          </a:xfrm>
        </p:spPr>
        <p:txBody>
          <a:bodyPr/>
          <a:lstStyle/>
          <a:p>
            <a:pPr marL="0" indent="0">
              <a:buNone/>
            </a:pPr>
            <a:r>
              <a:rPr lang="ru-RU" sz="3000" b="1" dirty="0"/>
              <a:t>5. Разработка проекта плана </a:t>
            </a:r>
            <a:r>
              <a:rPr lang="ru-RU" sz="3000" b="1" dirty="0" smtClean="0"/>
              <a:t>по </a:t>
            </a:r>
            <a:r>
              <a:rPr lang="ru-RU" sz="3000" b="1" dirty="0"/>
              <a:t>организации применения профессиональных </a:t>
            </a:r>
            <a:r>
              <a:rPr lang="ru-RU" sz="3000" b="1" dirty="0" smtClean="0"/>
              <a:t>стандартов. </a:t>
            </a:r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. Информационное </a:t>
            </a:r>
            <a:r>
              <a:rPr lang="ru-RU" dirty="0" smtClean="0"/>
              <a:t>сопровождение. </a:t>
            </a:r>
          </a:p>
          <a:p>
            <a:pPr marL="0" indent="0">
              <a:buNone/>
            </a:pPr>
            <a:r>
              <a:rPr lang="ru-RU" dirty="0"/>
              <a:t>6.1. Информирование работников учреждения о внедрении профессионального </a:t>
            </a:r>
            <a:r>
              <a:rPr lang="ru-RU" dirty="0" smtClean="0"/>
              <a:t>стандарта. </a:t>
            </a:r>
          </a:p>
          <a:p>
            <a:pPr marL="0" indent="0">
              <a:buNone/>
            </a:pPr>
            <a:r>
              <a:rPr lang="ru-RU" dirty="0"/>
              <a:t>6.2. Размещение на сайте учреждения информации о внедрении профессионального </a:t>
            </a:r>
            <a:r>
              <a:rPr lang="ru-RU" dirty="0" smtClean="0"/>
              <a:t>стандарта</a:t>
            </a:r>
          </a:p>
          <a:p>
            <a:pPr marL="0" indent="0">
              <a:buNone/>
            </a:pPr>
            <a:r>
              <a:rPr lang="ru-RU" dirty="0" smtClean="0"/>
              <a:t>7. </a:t>
            </a:r>
            <a:r>
              <a:rPr lang="ru-RU" dirty="0"/>
              <a:t>Подготовка отчёта по итогам </a:t>
            </a:r>
            <a:r>
              <a:rPr lang="ru-RU" dirty="0" smtClean="0"/>
              <a:t>работы </a:t>
            </a:r>
            <a:r>
              <a:rPr lang="ru-RU" dirty="0"/>
              <a:t>по внедрению профессиональных стандартов (для учредителя и контрольно-надзорных органов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09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6900" y="228600"/>
            <a:ext cx="6069147" cy="990600"/>
          </a:xfrm>
        </p:spPr>
        <p:txBody>
          <a:bodyPr/>
          <a:lstStyle/>
          <a:p>
            <a:r>
              <a:rPr lang="ru-RU" dirty="0"/>
              <a:t>Практическая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77022" y="2132936"/>
            <a:ext cx="8153400" cy="371258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ПЕРСПЕКТИВА: </a:t>
            </a:r>
            <a:r>
              <a:rPr lang="ru-RU" dirty="0" smtClean="0"/>
              <a:t>Календарное </a:t>
            </a:r>
            <a:r>
              <a:rPr lang="ru-RU" dirty="0" smtClean="0"/>
              <a:t>планирование проведения мероприятий по внедрению профессиональных стандартов</a:t>
            </a:r>
          </a:p>
        </p:txBody>
      </p:sp>
    </p:spTree>
    <p:extLst>
      <p:ext uri="{BB962C8B-B14F-4D97-AF65-F5344CB8AC3E}">
        <p14:creationId xmlns:p14="http://schemas.microsoft.com/office/powerpoint/2010/main" val="228093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b="1" dirty="0"/>
              <a:t>«проектная деятельность» </a:t>
            </a:r>
            <a:r>
              <a:rPr lang="ru-RU" sz="2400" dirty="0"/>
              <a:t>- деятельность, связанная с инициированием, подготовкой, реализацией и завершением </a:t>
            </a:r>
            <a:r>
              <a:rPr lang="ru-RU" sz="2400" dirty="0" smtClean="0"/>
              <a:t>проектов</a:t>
            </a:r>
          </a:p>
          <a:p>
            <a:r>
              <a:rPr lang="ru-RU" sz="2400" b="1" dirty="0" smtClean="0"/>
              <a:t>Проектное </a:t>
            </a:r>
            <a:r>
              <a:rPr lang="ru-RU" sz="2400" b="1" dirty="0"/>
              <a:t>управление </a:t>
            </a:r>
            <a:r>
              <a:rPr lang="ru-RU" sz="2400" dirty="0"/>
              <a:t>— это объединенное (интегральное) управление интеграционной деятельностью, направленной на достижение заданных результатов — </a:t>
            </a:r>
            <a:r>
              <a:rPr lang="ru-RU" sz="2400" dirty="0" smtClean="0"/>
              <a:t>целей. (</a:t>
            </a:r>
            <a:r>
              <a:rPr lang="ru-RU" sz="2400" dirty="0"/>
              <a:t>Постановление Правительства Российской Федерации от 31 октября 2018 года № 1288 </a:t>
            </a:r>
            <a:r>
              <a:rPr lang="ru-RU" sz="2400" dirty="0" smtClean="0"/>
              <a:t>«</a:t>
            </a:r>
            <a:r>
              <a:rPr lang="ru-RU" sz="2400" dirty="0"/>
              <a:t>Об организации проектной деятельности в Правительстве Российской Федерации»)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553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8476" y="228600"/>
            <a:ext cx="6057572" cy="780803"/>
          </a:xfrm>
        </p:spPr>
        <p:txBody>
          <a:bodyPr/>
          <a:lstStyle/>
          <a:p>
            <a:r>
              <a:rPr lang="ru-RU" sz="4400" b="1" dirty="0" smtClean="0"/>
              <a:t>Параметры проекта</a:t>
            </a:r>
            <a:endParaRPr lang="ru-RU" sz="4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86796403"/>
              </p:ext>
            </p:extLst>
          </p:nvPr>
        </p:nvGraphicFramePr>
        <p:xfrm>
          <a:off x="566476" y="2040038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6056" y="1284790"/>
            <a:ext cx="8194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«Треугольник проекта»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4173" y="2708474"/>
            <a:ext cx="27894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Правило </a:t>
            </a:r>
            <a:r>
              <a:rPr lang="ru-RU" b="1" dirty="0" err="1" smtClean="0"/>
              <a:t>Вестгеймера</a:t>
            </a:r>
            <a:endParaRPr lang="ru-RU" dirty="0"/>
          </a:p>
          <a:p>
            <a:pPr algn="ctr"/>
            <a:r>
              <a:rPr lang="ru-RU" dirty="0"/>
              <a:t>Чтобы определить, сколько времени потребует работа, возьмите время, которое по-Вашему на </a:t>
            </a:r>
            <a:r>
              <a:rPr lang="ru-RU" dirty="0" smtClean="0"/>
              <a:t>неё </a:t>
            </a:r>
            <a:r>
              <a:rPr lang="ru-RU" dirty="0"/>
              <a:t>необходимо, умножьте на два и замените единицы измерения на единицы более высокого порядка. Так мы выделяем два дня на одночасовую работу.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7651" y="1875099"/>
            <a:ext cx="2523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37373"/>
                </a:solidFill>
                <a:latin typeface="&amp;quot"/>
              </a:rPr>
              <a:t> </a:t>
            </a:r>
            <a:r>
              <a:rPr lang="ru-RU" b="1" dirty="0">
                <a:latin typeface="&amp;quot"/>
              </a:rPr>
              <a:t>Закон </a:t>
            </a:r>
            <a:r>
              <a:rPr lang="ru-RU" b="1" dirty="0" smtClean="0">
                <a:latin typeface="&amp;quot"/>
              </a:rPr>
              <a:t>Хеопса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PT Sans"/>
              </a:rPr>
              <a:t>Ничто никогда не строится в срок и в пределах сметы.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4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0050" y="228600"/>
            <a:ext cx="6045997" cy="990600"/>
          </a:xfrm>
        </p:spPr>
        <p:txBody>
          <a:bodyPr/>
          <a:lstStyle/>
          <a:p>
            <a:r>
              <a:rPr lang="ru-RU" sz="4400" b="1" dirty="0" smtClean="0"/>
              <a:t>Процесс управления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5004" y="1306285"/>
            <a:ext cx="8886952" cy="5462649"/>
          </a:xfrm>
        </p:spPr>
        <p:txBody>
          <a:bodyPr/>
          <a:lstStyle/>
          <a:p>
            <a:r>
              <a:rPr lang="ru-RU" b="1" dirty="0" smtClean="0"/>
              <a:t>Планирование</a:t>
            </a:r>
            <a:r>
              <a:rPr lang="ru-RU" dirty="0" smtClean="0"/>
              <a:t> (правильное планирование предотвращает плохие результаты; план должен существовать в письменном виде)</a:t>
            </a:r>
            <a:endParaRPr lang="ru-RU" dirty="0"/>
          </a:p>
          <a:p>
            <a:r>
              <a:rPr lang="ru-RU" b="1" dirty="0" smtClean="0"/>
              <a:t>Организация</a:t>
            </a:r>
            <a:r>
              <a:rPr lang="ru-RU" dirty="0" smtClean="0"/>
              <a:t> (в том числе взаимодействие с руководителем учреждения, руководителями подразделений, членами рабочей группы)</a:t>
            </a:r>
          </a:p>
          <a:p>
            <a:r>
              <a:rPr lang="ru-RU" b="1" dirty="0" smtClean="0"/>
              <a:t>Контроль</a:t>
            </a:r>
            <a:r>
              <a:rPr lang="ru-RU" dirty="0" smtClean="0"/>
              <a:t> процесса (план, качество, риски, финансы, др.)</a:t>
            </a:r>
            <a:endParaRPr lang="en-US" dirty="0" smtClean="0"/>
          </a:p>
          <a:p>
            <a:r>
              <a:rPr lang="ru-RU" b="1" dirty="0" smtClean="0"/>
              <a:t>Коррекция</a:t>
            </a:r>
            <a:r>
              <a:rPr lang="ru-RU" dirty="0" smtClean="0"/>
              <a:t> (при необходимости)</a:t>
            </a:r>
          </a:p>
          <a:p>
            <a:r>
              <a:rPr lang="ru-RU" b="1" dirty="0" smtClean="0"/>
              <a:t>Мотивация</a:t>
            </a:r>
            <a:r>
              <a:rPr lang="ru-RU" dirty="0" smtClean="0"/>
              <a:t> (делегируйте, информируйте, выслушивайте, поддерживайте, поощряйте …)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9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6326" y="228600"/>
            <a:ext cx="5939721" cy="780803"/>
          </a:xfrm>
        </p:spPr>
        <p:txBody>
          <a:bodyPr/>
          <a:lstStyle/>
          <a:p>
            <a:r>
              <a:rPr lang="ru-RU" sz="4400" b="1" dirty="0" smtClean="0"/>
              <a:t>Руководитель проекта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73132" y="1199408"/>
            <a:ext cx="8704613" cy="5284519"/>
          </a:xfrm>
        </p:spPr>
        <p:txBody>
          <a:bodyPr/>
          <a:lstStyle/>
          <a:p>
            <a:r>
              <a:rPr lang="ru-RU" dirty="0" smtClean="0"/>
              <a:t>Семь управленческих навыков: </a:t>
            </a:r>
          </a:p>
          <a:p>
            <a:pPr>
              <a:buFontTx/>
              <a:buChar char="-"/>
            </a:pPr>
            <a:r>
              <a:rPr lang="ru-RU" dirty="0" smtClean="0"/>
              <a:t>Планирование </a:t>
            </a:r>
          </a:p>
          <a:p>
            <a:pPr>
              <a:buFontTx/>
              <a:buChar char="-"/>
            </a:pPr>
            <a:r>
              <a:rPr lang="ru-RU" dirty="0" smtClean="0"/>
              <a:t>Постановка целей</a:t>
            </a:r>
          </a:p>
          <a:p>
            <a:pPr>
              <a:buFontTx/>
              <a:buChar char="-"/>
            </a:pPr>
            <a:r>
              <a:rPr lang="ru-RU" dirty="0" smtClean="0"/>
              <a:t>Принятие решений</a:t>
            </a:r>
          </a:p>
          <a:p>
            <a:pPr>
              <a:buFontTx/>
              <a:buChar char="-"/>
            </a:pPr>
            <a:r>
              <a:rPr lang="ru-RU" dirty="0" smtClean="0"/>
              <a:t>Делегирование</a:t>
            </a:r>
          </a:p>
          <a:p>
            <a:pPr>
              <a:buFontTx/>
              <a:buChar char="-"/>
            </a:pPr>
            <a:r>
              <a:rPr lang="ru-RU" dirty="0" smtClean="0"/>
              <a:t>Поддержка</a:t>
            </a:r>
          </a:p>
          <a:p>
            <a:pPr>
              <a:buFontTx/>
              <a:buChar char="-"/>
            </a:pPr>
            <a:r>
              <a:rPr lang="ru-RU" dirty="0" smtClean="0"/>
              <a:t>Коммуникации</a:t>
            </a:r>
          </a:p>
          <a:p>
            <a:pPr>
              <a:buFontTx/>
              <a:buChar char="-"/>
            </a:pPr>
            <a:r>
              <a:rPr lang="ru-RU" dirty="0" smtClean="0"/>
              <a:t>Контроль выполнения плана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199" y="112853"/>
            <a:ext cx="6034423" cy="990600"/>
          </a:xfrm>
        </p:spPr>
        <p:txBody>
          <a:bodyPr/>
          <a:lstStyle/>
          <a:p>
            <a:r>
              <a:rPr lang="ru-RU" dirty="0" smtClean="0"/>
              <a:t>Руководитель проекта </a:t>
            </a:r>
            <a:br>
              <a:rPr lang="ru-RU" dirty="0" smtClean="0"/>
            </a:br>
            <a:r>
              <a:rPr lang="ru-RU" dirty="0" smtClean="0"/>
              <a:t>(основные требования)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2598" y="1888177"/>
            <a:ext cx="5289630" cy="4867579"/>
          </a:xfrm>
        </p:spPr>
        <p:txBody>
          <a:bodyPr/>
          <a:lstStyle/>
          <a:p>
            <a:r>
              <a:rPr lang="ru-RU" dirty="0" smtClean="0"/>
              <a:t>Опыт управленческой работы</a:t>
            </a:r>
          </a:p>
          <a:p>
            <a:r>
              <a:rPr lang="ru-RU" dirty="0" smtClean="0"/>
              <a:t>Владение предметом проекта</a:t>
            </a:r>
          </a:p>
          <a:p>
            <a:r>
              <a:rPr lang="ru-RU" dirty="0" smtClean="0"/>
              <a:t>Лояльность к организации и проекту </a:t>
            </a:r>
          </a:p>
          <a:p>
            <a:r>
              <a:rPr lang="ru-RU" dirty="0" smtClean="0"/>
              <a:t>Мотивация на работу</a:t>
            </a:r>
          </a:p>
          <a:p>
            <a:r>
              <a:rPr lang="ru-RU" dirty="0" smtClean="0"/>
              <a:t>Отсутствие конфликтов к другим участникам</a:t>
            </a:r>
          </a:p>
          <a:p>
            <a:r>
              <a:rPr lang="ru-RU" dirty="0" smtClean="0"/>
              <a:t>Навыки управления проектами (желательно)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2213920"/>
            <a:ext cx="3455987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25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3752" y="89703"/>
            <a:ext cx="6115445" cy="990600"/>
          </a:xfrm>
        </p:spPr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Руководитель проекта </a:t>
            </a:r>
            <a:br>
              <a:rPr lang="ru-RU" dirty="0">
                <a:solidFill>
                  <a:prstClr val="white"/>
                </a:solidFill>
              </a:rPr>
            </a:br>
            <a:r>
              <a:rPr lang="ru-RU" dirty="0">
                <a:solidFill>
                  <a:prstClr val="white"/>
                </a:solidFill>
              </a:rPr>
              <a:t>(основные требования)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2479875"/>
            <a:ext cx="3970116" cy="3851477"/>
          </a:xfrm>
        </p:spPr>
        <p:txBody>
          <a:bodyPr/>
          <a:lstStyle/>
          <a:p>
            <a:r>
              <a:rPr lang="ru-RU" dirty="0" smtClean="0"/>
              <a:t>Лидерство, умение управлять людьми</a:t>
            </a:r>
          </a:p>
          <a:p>
            <a:r>
              <a:rPr lang="ru-RU" dirty="0" smtClean="0"/>
              <a:t>Навыки работы с командой</a:t>
            </a:r>
          </a:p>
          <a:p>
            <a:r>
              <a:rPr lang="ru-RU" dirty="0" smtClean="0"/>
              <a:t>Владение смежными вопросами (финансы, </a:t>
            </a:r>
            <a:r>
              <a:rPr lang="en-US" dirty="0" smtClean="0"/>
              <a:t>IT</a:t>
            </a:r>
            <a:r>
              <a:rPr lang="ru-RU" dirty="0" smtClean="0"/>
              <a:t>, трудовое законодательство, др.</a:t>
            </a:r>
            <a:endParaRPr lang="ru-RU" dirty="0"/>
          </a:p>
        </p:txBody>
      </p:sp>
      <p:pic>
        <p:nvPicPr>
          <p:cNvPr id="4" name="Рисунок 3" descr="http://mirror7.ru.indbooks.in/wp-content/uploads/2016/0194102/i_01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885" y="2893672"/>
            <a:ext cx="4852367" cy="3572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17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1624" y="89704"/>
            <a:ext cx="6069147" cy="882570"/>
          </a:xfrm>
        </p:spPr>
        <p:txBody>
          <a:bodyPr/>
          <a:lstStyle/>
          <a:p>
            <a:pPr algn="ctr"/>
            <a:r>
              <a:rPr lang="ru-RU" sz="4400" b="1" dirty="0" smtClean="0"/>
              <a:t>Команда. </a:t>
            </a:r>
            <a:br>
              <a:rPr lang="ru-RU" sz="4400" b="1" dirty="0" smtClean="0"/>
            </a:br>
            <a:r>
              <a:rPr lang="ru-RU" sz="4400" b="1" dirty="0" smtClean="0"/>
              <a:t>Эффективная работа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2597" y="1970589"/>
            <a:ext cx="8900931" cy="4418635"/>
          </a:xfrm>
        </p:spPr>
        <p:txBody>
          <a:bodyPr/>
          <a:lstStyle/>
          <a:p>
            <a:r>
              <a:rPr lang="ru-RU" sz="2800" dirty="0" smtClean="0"/>
              <a:t>Не более 10 человек</a:t>
            </a:r>
          </a:p>
          <a:p>
            <a:r>
              <a:rPr lang="ru-RU" sz="2800" dirty="0" smtClean="0"/>
              <a:t>Общее желание работать вместе над проектом от начала до конца, полный рабочий день</a:t>
            </a:r>
          </a:p>
          <a:p>
            <a:r>
              <a:rPr lang="ru-RU" sz="2800" dirty="0" smtClean="0"/>
              <a:t>Наличие организационной культуры, поощряющей сотрудничество и доверие</a:t>
            </a:r>
          </a:p>
          <a:p>
            <a:r>
              <a:rPr lang="ru-RU" sz="2800" dirty="0" smtClean="0"/>
              <a:t>Подчинение непосредственно руководителю проекта</a:t>
            </a:r>
          </a:p>
          <a:p>
            <a:r>
              <a:rPr lang="ru-RU" sz="2800" dirty="0" smtClean="0"/>
              <a:t>Наличие специалистов во всех необходимых областях</a:t>
            </a:r>
          </a:p>
          <a:p>
            <a:r>
              <a:rPr lang="ru-RU" sz="2800" dirty="0" smtClean="0"/>
              <a:t>Представление проекта в виде интересной задачи, которую хочется выполнить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050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5_ипк новый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Обыч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Обыч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1_Обыч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2_Обыч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3_Обыч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4_Обыч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7_ипк новый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быч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5_Обыч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6_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8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7_Обыч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8_Обычная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9_Обыч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0_Обыч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9_ипк новый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0_ипк новый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1_ипк новый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быч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4_Обыч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1_Обыч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Обыч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Обыч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ипк новый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Обычная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тека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Аптека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Аптека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Аптека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4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5.xml><?xml version="1.0" encoding="utf-8"?>
<a:themeOverride xmlns:a="http://schemas.openxmlformats.org/drawingml/2006/main">
  <a:clrScheme name="Аптека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Аптека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Аптека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4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5.xml><?xml version="1.0" encoding="utf-8"?>
<a:themeOverride xmlns:a="http://schemas.openxmlformats.org/drawingml/2006/main">
  <a:clrScheme name="Кутюр">
    <a:dk1>
      <a:sysClr val="windowText" lastClr="000000"/>
    </a:dk1>
    <a:lt1>
      <a:sysClr val="window" lastClr="FFFFFF"/>
    </a:lt1>
    <a:dk2>
      <a:srgbClr val="37302A"/>
    </a:dk2>
    <a:lt2>
      <a:srgbClr val="D0CCB9"/>
    </a:lt2>
    <a:accent1>
      <a:srgbClr val="9E8E5C"/>
    </a:accent1>
    <a:accent2>
      <a:srgbClr val="A09781"/>
    </a:accent2>
    <a:accent3>
      <a:srgbClr val="85776D"/>
    </a:accent3>
    <a:accent4>
      <a:srgbClr val="AEAFA9"/>
    </a:accent4>
    <a:accent5>
      <a:srgbClr val="8D878B"/>
    </a:accent5>
    <a:accent6>
      <a:srgbClr val="6B6149"/>
    </a:accent6>
    <a:hlink>
      <a:srgbClr val="B6A272"/>
    </a:hlink>
    <a:folHlink>
      <a:srgbClr val="8A784F"/>
    </a:folHlink>
  </a:clrScheme>
</a:themeOverride>
</file>

<file path=ppt/theme/themeOverride6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7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8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9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открытие 20.02.13 Microsoft Office PowerPoint</Template>
  <TotalTime>20101</TotalTime>
  <Words>1000</Words>
  <Application>Microsoft Office PowerPoint</Application>
  <PresentationFormat>Экран (4:3)</PresentationFormat>
  <Paragraphs>139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31</vt:i4>
      </vt:variant>
      <vt:variant>
        <vt:lpstr>Заголовки слайдов</vt:lpstr>
      </vt:variant>
      <vt:variant>
        <vt:i4>23</vt:i4>
      </vt:variant>
    </vt:vector>
  </HeadingPairs>
  <TitlesOfParts>
    <vt:vector size="54" baseType="lpstr">
      <vt:lpstr>5_ипк новый</vt:lpstr>
      <vt:lpstr>Обычная</vt:lpstr>
      <vt:lpstr>1_Обычная</vt:lpstr>
      <vt:lpstr>2_Обычная</vt:lpstr>
      <vt:lpstr>3_Обычная</vt:lpstr>
      <vt:lpstr>6_ипк новый</vt:lpstr>
      <vt:lpstr>Презентация1</vt:lpstr>
      <vt:lpstr>4_Обычная</vt:lpstr>
      <vt:lpstr>5_Обычная</vt:lpstr>
      <vt:lpstr>6_Обычная</vt:lpstr>
      <vt:lpstr>7_Обычная</vt:lpstr>
      <vt:lpstr>8_Обычная</vt:lpstr>
      <vt:lpstr>9_Обычная</vt:lpstr>
      <vt:lpstr>10_Обычная</vt:lpstr>
      <vt:lpstr>11_Обычная</vt:lpstr>
      <vt:lpstr>12_Обычная</vt:lpstr>
      <vt:lpstr>13_Обычная</vt:lpstr>
      <vt:lpstr>14_Обычная</vt:lpstr>
      <vt:lpstr>7_ипк новый</vt:lpstr>
      <vt:lpstr>15_Обычная</vt:lpstr>
      <vt:lpstr>16_Обычная</vt:lpstr>
      <vt:lpstr>8_ипк новый</vt:lpstr>
      <vt:lpstr>17_Обычная</vt:lpstr>
      <vt:lpstr>18_Обычная</vt:lpstr>
      <vt:lpstr>19_Обычная</vt:lpstr>
      <vt:lpstr>20_Обычная</vt:lpstr>
      <vt:lpstr>9_ипк новый</vt:lpstr>
      <vt:lpstr>10_ипк новый</vt:lpstr>
      <vt:lpstr>11_ипк новый</vt:lpstr>
      <vt:lpstr>24_Обычная</vt:lpstr>
      <vt:lpstr>21_Обычная</vt:lpstr>
      <vt:lpstr>Проектное управление </vt:lpstr>
      <vt:lpstr>Проектное управление</vt:lpstr>
      <vt:lpstr>Презентация PowerPoint</vt:lpstr>
      <vt:lpstr>Параметры проекта</vt:lpstr>
      <vt:lpstr>Процесс управления</vt:lpstr>
      <vt:lpstr>Руководитель проекта</vt:lpstr>
      <vt:lpstr>Руководитель проекта  (основные требования)</vt:lpstr>
      <vt:lpstr>Руководитель проекта  (основные требования)</vt:lpstr>
      <vt:lpstr>Команда.  Эффективная работа</vt:lpstr>
      <vt:lpstr>План проекта</vt:lpstr>
      <vt:lpstr>Календарное планирование</vt:lpstr>
      <vt:lpstr>Причины неудачных проектов</vt:lpstr>
      <vt:lpstr>Фазы осуществления проекта       </vt:lpstr>
      <vt:lpstr> Внедрение профессионального стандарта в ОУ</vt:lpstr>
      <vt:lpstr>Положение о рабочей группе</vt:lpstr>
      <vt:lpstr>Состав рабочей группы</vt:lpstr>
      <vt:lpstr>Постановление Правительства Российской Федерации от 27.06.2016 № 584</vt:lpstr>
      <vt:lpstr> Разработка плана</vt:lpstr>
      <vt:lpstr>План работы рабочей группы</vt:lpstr>
      <vt:lpstr>План работы рабочей группы (продолжение)</vt:lpstr>
      <vt:lpstr>План работы рабочей группы (продолжение)</vt:lpstr>
      <vt:lpstr>План работы рабочей группы (продолжение)</vt:lpstr>
      <vt:lpstr>Практическая работа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работы Института  на второе полугодие 2013 года</dc:title>
  <dc:creator>Admin</dc:creator>
  <cp:lastModifiedBy>1</cp:lastModifiedBy>
  <cp:revision>1967</cp:revision>
  <cp:lastPrinted>2018-10-23T04:57:45Z</cp:lastPrinted>
  <dcterms:created xsi:type="dcterms:W3CDTF">2013-10-16T01:52:50Z</dcterms:created>
  <dcterms:modified xsi:type="dcterms:W3CDTF">2019-02-27T06:33:41Z</dcterms:modified>
</cp:coreProperties>
</file>